
<file path=META-INF/manifest.xml><?xml version="1.0" encoding="utf-8"?>
<manifest:manifest xmlns:manifest="urn:oasis:names:tc:opendocument:xmlns:manifest:1.0" xmlns:loext="urn:org:documentfoundation:names:experimental:office:xmlns:loext:1.0" manifest:version="1.3">
  <manifest:file-entry manifest:full-path="/" manifest:version="1.3" manifest:media-type="application/vnd.oasis.opendocument.presentation"/>
  <manifest:file-entry manifest:full-path="Configurations2/" manifest:media-type="application/vnd.sun.xml.ui.configuration"/>
  <manifest:file-entry manifest:full-path="styles.xml" manifest:media-type="text/xml"/>
  <manifest:file-entry manifest:full-path="Pictures/1000000100000808000004C4B298218555B96B8D.png" manifest:media-type="image/png"/>
  <manifest:file-entry manifest:full-path="Pictures/1000000100000FA0000008CA7591C5E0DF58C900.png" manifest:media-type="image/png"/>
  <manifest:file-entry manifest:full-path="Pictures/10000000000003E80000029BA3FB02BB3CFA387E.jpg" manifest:media-type="image/jpeg"/>
  <manifest:file-entry manifest:full-path="Pictures/100000010000090600000C12EA0C8D7D38C1EB95.png" manifest:media-type="image/png"/>
  <manifest:file-entry manifest:full-path="Pictures/1000000100000DD80000028BC64CF0368B506A5D.png" manifest:media-type="image/png"/>
  <manifest:file-entry manifest:full-path="Pictures/10000001000007D000000465679E5FD6967B86EA.png" manifest:media-type="image/png"/>
  <manifest:file-entry manifest:full-path="Pictures/1000000100000780000004385F509B847DCBD45E.png" manifest:media-type="image/png"/>
  <manifest:file-entry manifest:full-path="Pictures/10000000000003E80000029BCAD00EBF7D6A0D1F.jpg" manifest:media-type="image/jpeg"/>
  <manifest:file-entry manifest:full-path="Pictures/1000000100000FA0000001BDA576C033276FBE64.png" manifest:media-type="image/png"/>
  <manifest:file-entry manifest:full-path="Pictures/1000000100000FA00000027F4712FDEBC0AF44B2.png" manifest:media-type="image/png"/>
  <manifest:file-entry manifest:full-path="Pictures/100000010000033C000000981A2889B0A6EF148D.png" manifest:media-type="image/png"/>
  <manifest:file-entry manifest:full-path="Pictures/10000001000007D0000004651480C0B67D8A30F5.png" manifest:media-type="image/png"/>
  <manifest:file-entry manifest:full-path="Pictures/10000001000007D000000465C321D31DA966E29E.png" manifest:media-type="image/png"/>
  <manifest:file-entry manifest:full-path="Pictures/10000000000008490000060E7418412BF71F69DA.jpg" manifest:media-type="image/jpeg"/>
  <manifest:file-entry manifest:full-path="content.xml" manifest:media-type="text/xml"/>
  <manifest:file-entry manifest:full-path="settings.xml" manifest:media-type="text/xml"/>
  <manifest:file-entry manifest:full-path="Thumbnails/thumbnail.png" manifest:media-type="image/png"/>
  <manifest:file-entry manifest:full-path="meta.xml" manifest:media-type="text/xml"/>
</manifest:manifest>
</file>

<file path=content.xml><?xml version="1.0" encoding="utf-8"?>
<office:document-content xmlns:officeooo="http://openoffice.org/2009/office" xmlns:anim="urn:oasis:names:tc:opendocument:xmlns:animation:1.0" xmlns:smil="urn:oasis:names:tc:opendocument:xmlns:smil-compatible:1.0" xmlns:presentation="urn:oasis:names:tc:opendocument:xmlns:presentation:1.0" xmlns:css3t="http://www.w3.org/TR/css3-text/" xmlns:grddl="http://www.w3.org/2003/g/data-view#" xmlns:xhtml="http://www.w3.org/1999/xhtml" xmlns:formx="urn:openoffice:names:experimental:ooxml-odf-interop:xmlns:form:1.0" xmlns:xsi="http://www.w3.org/2001/XMLSchema-instance" xmlns:rpt="http://openoffice.org/2005/report" xmlns:dc="http://purl.org/dc/elements/1.1/" xmlns:chart="urn:oasis:names:tc:opendocument:xmlns:chart:1.0" xmlns:svg="urn:oasis:names:tc:opendocument:xmlns:svg-compatible:1.0" xmlns:draw="urn:oasis:names:tc:opendocument:xmlns:drawing:1.0" xmlns:text="urn:oasis:names:tc:opendocument:xmlns:text:1.0" xmlns:oooc="http://openoffice.org/2004/calc" xmlns:style="urn:oasis:names:tc:opendocument:xmlns:style:1.0" xmlns:ooow="http://openoffice.org/2004/writer" xmlns:meta="urn:oasis:names:tc:opendocument:xmlns:meta:1.0" xmlns:xlink="http://www.w3.org/1999/xlink" xmlns:fo="urn:oasis:names:tc:opendocument:xmlns:xsl-fo-compatible:1.0" xmlns:ooo="http://openoffice.org/2004/office" xmlns:office="urn:oasis:names:tc:opendocument:xmlns:office:1.0" xmlns:dr3d="urn:oasis:names:tc:opendocument:xmlns:dr3d:1.0" xmlns:table="urn:oasis:names:tc:opendocument:xmlns:table:1.0" xmlns:number="urn:oasis:names:tc:opendocument:xmlns:datastyle:1.0" xmlns:of="urn:oasis:names:tc:opendocument:xmlns:of:1.2" xmlns:calcext="urn:org:documentfoundation:names:experimental:calc:xmlns:calcext:1.0" xmlns:tableooo="http://openoffice.org/2009/table" xmlns:drawooo="http://openoffice.org/2010/draw" xmlns:loext="urn:org:documentfoundation:names:experimental:office:xmlns:loext:1.0" xmlns:dom="http://www.w3.org/2001/xml-events" xmlns:field="urn:openoffice:names:experimental:ooo-ms-interop:xmlns:field:1.0" xmlns:xsd="http://www.w3.org/2001/XMLSchema" xmlns:math="http://www.w3.org/1998/Math/MathML" xmlns:form="urn:oasis:names:tc:opendocument:xmlns:form:1.0" xmlns:script="urn:oasis:names:tc:opendocument:xmlns:script:1.0" xmlns:xforms="http://www.w3.org/2002/xforms" office:version="1.3">
  <office:scripts/>
  <office:font-face-decls>
    <style:font-face style:name="Arial Unicode MS" svg:font-family="'Arial Unicode MS'" style:font-family-generic="system" style:font-pitch="variable"/>
    <style:font-face style:name="Arial Unicode MS1" svg:font-family="'Arial Unicode MS'" style:font-pitch="variable"/>
    <style:font-face style:name="Helvetica-Light" svg:font-family="Helvetica-Light" style:font-pitch="variable"/>
    <style:font-face style:name="Helvetica-Light1" svg:font-family="Helvetica-Light"/>
    <style:font-face style:name="Lato" svg:font-family="Lato" style:font-pitch="variable"/>
    <style:font-face style:name="Lato1" svg:font-family="Lato" style:font-adornments="Regular" style:font-pitch="variable"/>
    <style:font-face style:name="Liberation Sans" svg:font-family="'Liberation Sans'" style:font-family-generic="roman" style:font-pitch="variable"/>
    <style:font-face style:name="Liberation Sans1" svg:font-family="'Liberation Sans'" style:font-pitch="variable"/>
    <style:font-face style:name="Liberation Serif" svg:font-family="'Liberation Serif'" style:font-family-generic="roman" style:font-pitch="variable"/>
    <style:font-face style:name="Liberation Serif1" svg:font-family="'Liberation Serif'" style:font-pitch="variable"/>
    <style:font-face style:name="Lohit Devanagari" svg:font-family="'Lohit Devanagari'" style:font-family-generic="system" style:font-pitch="variable"/>
    <style:font-face style:name="MinionPro-Regular" svg:font-family="MinionPro-Regular" style:font-pitch="variable"/>
    <style:font-face style:name="MinionPro-Regular1" svg:font-family="MinionPro-Regular"/>
    <style:font-face style:name="Noto Sans" svg:font-family="'Noto Sans'" style:font-family-generic="roman" style:font-pitch="variable"/>
    <style:font-face style:name="Noto Sans CJK SC" svg:font-family="'Noto Sans CJK SC'" style:font-family-generic="system" style:font-pitch="variable"/>
    <style:font-face style:name="PingFang SC" svg:font-family="'PingFang SC'" style:font-family-generic="system" style:font-pitch="variable"/>
    <style:font-face style:name="PingFang SC1" svg:font-family="'PingFang SC'" style:font-pitch="variable"/>
    <style:font-face style:name="Roboto-Light" svg:font-family="Roboto-Light" style:font-pitch="variable"/>
    <style:font-face style:name="Roboto-Light1" svg:font-family="Roboto-Light"/>
    <style:font-face style:name="Roboto-Medium" svg:font-family="Roboto-Medium" style:font-pitch="variable"/>
    <style:font-face style:name="Roboto-Medium1" svg:font-family="Roboto-Medium"/>
    <style:font-face style:name="Tahoma" svg:font-family="Tahoma" style:font-family-generic="system" style:font-pitch="variable"/>
    <style:font-face style:name="Tahoma1" svg:font-family="Tahoma" style:font-pitch="variable"/>
  </office:font-face-decls>
  <office:automatic-styles>
    <style:style style:name="dp1" style:family="drawing-page">
      <style:drawing-page-properties presentation:background-visible="true" presentation:background-objects-visible="true" presentation:display-footer="false" presentation:display-page-number="false" presentation:display-date-time="false"/>
    </style:style>
    <style:style style:name="dp2" style:family="drawing-page">
      <style:drawing-page-properties presentation:display-header="true" presentation:display-footer="true" presentation:display-page-number="false" presentation:display-date-time="true"/>
    </style:style>
    <style:style style:name="dp3" style:family="drawing-page">
      <style:drawing-page-properties presentation:background-visible="true" presentation:background-objects-visible="true" presentation:display-footer="true" presentation:display-page-number="false" presentation:display-date-time="true"/>
    </style:style>
    <style:style style:name="gr1" style:family="graphic" style:parent-style-name="Object_20_with_20_no_20_fill_20_and_20_no_20_line">
      <style:graphic-properties draw:stroke="none" draw:fill="none" draw:textarea-horizontal-align="center" draw:textarea-vertical-align="middle" draw:color-mode="standard" draw:luminance="0%" draw:contrast="0%" draw:gamma="100%" draw:red="0%" draw:green="0%" draw:blue="0%" fo:clip="rect(1.344cm, 0cm, -0.445cm, 0cm)" draw:image-opacity="100%" style:mirror="none"/>
    </style:style>
    <style:style style:name="gr2" style:family="graphic" style:parent-style-name="Object_20_with_20_no_20_fill_20_and_20_no_20_line">
      <style:graphic-properties draw:stroke="none" draw:fill="none" draw:textarea-horizontal-align="center" draw:textarea-vertical-align="middle" draw:color-mode="standard" draw:luminance="0%" draw:contrast="0%" draw:gamma="100%" draw:red="0%" draw:green="0%" draw:blue="0%" fo:clip="rect(0cm, 0cm, 0cm, 0cm)" draw:image-opacity="100%" style:mirror="none"/>
    </style:style>
    <style:style style:name="gr3" style:family="graphic">
      <style:graphic-properties style:protect="size"/>
    </style:style>
    <style:style style:name="gr4" style:family="graphic" style:parent-style-name="Object_20_with_20_no_20_fill_20_and_20_no_20_line">
      <style:graphic-properties draw:stroke="none" draw:fill="none" draw:textarea-horizontal-align="center" draw:textarea-vertical-align="middle" draw:color-mode="standard" draw:luminance="0%" draw:contrast="0%" draw:gamma="100%" draw:red="0%" draw:green="0%" draw:blue="0%" fo:clip="rect(0cm, -0.975cm, 3.646cm, 0cm)" draw:image-opacity="100%" style:mirror="none"/>
    </style:style>
    <style:style style:name="gr5" style:family="graphic" style:parent-style-name="standard">
      <style:graphic-properties draw:stroke="none" draw:fill="none" fo:min-height="1.018cm"/>
      <style:paragraph-properties style:writing-mode="lr-tb"/>
    </style:style>
    <style:style style:name="gr6" style:family="graphic" style:parent-style-name="objectwithoutfill">
      <style:graphic-properties draw:fill="none" draw:textarea-vertical-align="middle"/>
    </style:style>
    <style:style style:name="gr7" style:family="graphic" style:parent-style-name="standard">
      <style:graphic-properties draw:stroke="none" svg:stroke-color="#000000" draw:fill="none" draw:fill-color="#ffffff" draw:auto-grow-height="true" draw:auto-grow-width="false" fo:max-height="0cm" fo:min-height="1.017cm"/>
      <style:paragraph-properties style:writing-mode="lr-tb"/>
    </style:style>
    <style:style style:name="gr8" style:family="graphic" style:parent-style-name="standard">
      <style:graphic-properties draw:stroke="none" draw:fill="none" fo:min-height="9.75cm"/>
      <style:paragraph-properties style:writing-mode="lr-tb"/>
    </style:style>
    <style:style style:name="gr9" style:family="graphic" style:parent-style-name="standard">
      <style:graphic-properties draw:stroke="none" draw:fill="none" fo:min-height="10.677cm"/>
      <style:paragraph-properties style:writing-mode="lr-tb"/>
    </style:style>
    <style:style style:name="gr10" style:family="graphic" style:parent-style-name="Object_20_with_20_no_20_fill_20_and_20_no_20_line">
      <style:graphic-properties draw:stroke="none" draw:fill="none" draw:textarea-horizontal-align="center" draw:textarea-vertical-align="middle" draw:color-mode="standard" draw:luminance="0%" draw:contrast="0%" draw:gamma="100%" draw:red="0%" draw:green="0%" draw:blue="0%" fo:clip="rect(0cm, 0.585cm, 0cm, 0.857cm)" draw:image-opacity="100%" style:mirror="none"/>
    </style:style>
    <style:style style:name="gr11" style:family="graphic" style:parent-style-name="standard">
      <style:graphic-properties draw:stroke="none" svg:stroke-color="#000000" draw:fill="none" draw:fill-color="#ffffff" draw:auto-grow-height="true" draw:auto-grow-width="false" fo:max-height="0cm" fo:min-height="2.737cm"/>
      <style:paragraph-properties style:writing-mode="lr-tb"/>
    </style:style>
    <style:style style:name="gr12" style:family="graphic" style:parent-style-name="standard">
      <style:graphic-properties draw:stroke="none" draw:fill="none" fo:min-height="1.583cm"/>
      <style:paragraph-properties style:writing-mode="lr-tb"/>
    </style:style>
    <style:style style:name="gr13" style:family="graphic" style:parent-style-name="standard">
      <style:graphic-properties draw:stroke="none" draw:fill="none" fo:min-height="2.737cm"/>
      <style:paragraph-properties style:writing-mode="lr-tb"/>
    </style:style>
    <style:style style:name="gr14" style:family="graphic" style:parent-style-name="standard">
      <style:graphic-properties draw:stroke="none" draw:fill="none" fo:min-height="2.99cm"/>
      <style:paragraph-properties style:writing-mode="lr-tb"/>
    </style:style>
    <style:style style:name="gr15" style:family="graphic" style:parent-style-name="standard">
      <style:graphic-properties draw:stroke="none" draw:fill="none" fo:min-height="7.45cm"/>
      <style:paragraph-properties style:writing-mode="lr-tb"/>
    </style:style>
    <style:style style:name="gr16" style:family="graphic" style:parent-style-name="objectwithoutfill">
      <style:graphic-properties svg:stroke-width="0.05cm" svg:stroke-color="#ffffff" draw:marker-start-width="0.275cm" draw:marker-end-width="0.275cm" draw:fill="none" draw:textarea-vertical-align="middle" fo:padding-top="0.15cm" fo:padding-bottom="0.15cm" fo:padding-left="0.275cm" fo:padding-right="0.275cm" draw:shadow="hidden"/>
    </style:style>
    <style:style style:name="pr1" style:family="presentation" style:parent-style-name="Cover_20_slide-title">
      <style:graphic-properties draw:auto-grow-height="true" fo:min-height="2.4cm"/>
      <style:paragraph-properties style:writing-mode="lr-tb"/>
    </style:style>
    <style:style style:name="pr2" style:family="presentation" style:parent-style-name="Cover_20_slide-subtitle">
      <style:graphic-properties draw:fill-color="#ffffff" draw:auto-grow-height="true" fo:min-height="9.134cm"/>
      <style:paragraph-properties style:writing-mode="lr-tb"/>
    </style:style>
    <style:style style:name="pr3" style:family="presentation" style:parent-style-name="Cover_20_slide-notes">
      <style:graphic-properties draw:fill-color="#ffffff" draw:auto-grow-height="true" fo:min-height="13.364cm"/>
      <style:paragraph-properties style:writing-mode="lr-tb"/>
    </style:style>
    <style:style style:name="pr4" style:family="presentation" style:parent-style-name="Text_20_slide-notes">
      <style:graphic-properties draw:fill-color="#ffffff" fo:min-height="13.364cm"/>
      <style:paragraph-properties style:writing-mode="lr-tb"/>
    </style:style>
    <style:style style:name="pr5" style:family="presentation" style:parent-style-name="Text_20_slide-notes">
      <style:graphic-properties draw:fill-color="#ffffff" draw:auto-grow-height="true" fo:min-height="13.364cm"/>
      <style:paragraph-properties style:writing-mode="lr-tb"/>
    </style:style>
    <style:style style:name="pr6" style:family="presentation" style:parent-style-name="Section_20_divider_20_dark-notes">
      <style:graphic-properties draw:fill-color="#ffffff" draw:auto-grow-height="true" fo:min-height="13.364cm"/>
      <style:paragraph-properties style:writing-mode="lr-tb"/>
    </style:style>
    <style:style style:name="pr7" style:family="presentation" style:parent-style-name="Section_20_divider_20_red-notes">
      <style:graphic-properties draw:fill-color="#ffffff" draw:auto-grow-height="true" fo:min-height="13.364cm"/>
      <style:paragraph-properties style:writing-mode="lr-tb"/>
    </style:style>
    <style:style style:name="pr8" style:family="presentation" style:parent-style-name="Dark_20_Text_20_Slide-notes">
      <style:graphic-properties draw:fill-color="#ffffff" draw:auto-grow-height="true" fo:min-height="13.364cm"/>
      <style:paragraph-properties style:writing-mode="lr-tb"/>
    </style:style>
    <style:style style:name="P1" style:family="paragraph">
      <loext:graphic-properties draw:fill="none"/>
      <style:paragraph-properties fo:text-align="center"/>
    </style:style>
    <style:style style:name="P2" style:family="paragraph">
      <style:paragraph-properties style:writing-mode="lr-tb"/>
    </style:style>
    <style:style style:name="P3" style:family="paragraph">
      <loext:graphic-properties draw:fill-color="#ffffff"/>
      <style:paragraph-properties style:writing-mode="lr-tb"/>
      <style:text-properties fo:font-size="32pt"/>
    </style:style>
    <style:style style:name="P4" style:family="paragraph">
      <loext:graphic-properties draw:fill-color="#ffffff"/>
      <style:paragraph-properties style:writing-mode="lr-tb"/>
    </style:style>
    <style:style style:name="P5" style:family="paragraph">
      <loext:graphic-properties draw:fill="none"/>
      <style:paragraph-properties style:writing-mode="lr-tb"/>
      <style:text-properties fo:font-size="18pt"/>
    </style:style>
    <style:style style:name="P6" style:family="paragraph">
      <loext:graphic-properties draw:fill-color="#ffffff"/>
      <style:paragraph-properties style:writing-mode="lr-tb"/>
      <style:text-properties fo:font-size="20pt"/>
    </style:style>
    <style:style style:name="P7" style:family="paragraph">
      <loext:graphic-properties draw:fill="none" draw:fill-color="#ffffff"/>
      <style:paragraph-properties style:writing-mode="lr-tb"/>
      <style:text-properties fo:color="#ffffff" loext:opacity="100%" style:font-name="Lato" fo:font-size="24pt"/>
    </style:style>
    <style:style style:name="P8" style:family="paragraph">
      <style:paragraph-properties fo:margin-top="0cm" fo:margin-bottom="0.4cm" fo:line-height="115%"/>
      <style:text-properties fo:font-size="16pt" style:font-size-asian="16pt" style:font-size-complex="16pt"/>
    </style:style>
    <style:style style:name="P9" style:family="paragraph">
      <style:paragraph-properties fo:margin-left="0cm" fo:margin-right="0cm" fo:margin-top="0cm" fo:margin-bottom="0.4cm" fo:line-height="115%" fo:text-indent="0cm"/>
      <style:text-properties fo:font-size="16pt" style:font-size-asian="16pt" style:font-size-complex="16pt"/>
    </style:style>
    <style:style style:name="P10" style:family="paragraph">
      <style:paragraph-properties fo:margin-left="0cm" fo:margin-right="0cm" fo:margin-top="0cm" fo:margin-bottom="0.4cm" fo:line-height="115%" fo:text-align="justify" fo:text-indent="0cm"/>
      <style:text-properties fo:font-size="16pt" style:font-size-asian="16pt" style:font-size-complex="16pt"/>
    </style:style>
    <style:style style:name="P11" style:family="paragraph">
      <loext:graphic-properties draw:fill="none"/>
      <style:paragraph-properties fo:margin-top="0cm" fo:margin-bottom="0.4cm" fo:line-height="115%" style:writing-mode="lr-tb"/>
      <style:text-properties style:font-name="Lato" fo:font-size="16pt" style:font-size-asian="16pt" style:font-size-complex="16pt"/>
    </style:style>
    <style:style style:name="P12" style:family="paragraph">
      <style:paragraph-properties fo:margin-top="0cm" fo:margin-bottom="0.4cm" fo:line-height="115%"/>
    </style:style>
    <style:style style:name="P13" style:family="paragraph">
      <loext:graphic-properties draw:fill="none"/>
      <style:paragraph-properties fo:margin-top="0cm" fo:margin-bottom="0.4cm" fo:line-height="115%" style:writing-mode="lr-tb"/>
      <style:text-properties style:font-name="Lato" fo:font-size="14pt"/>
    </style:style>
    <style:style style:name="P14" style:family="paragraph">
      <style:paragraph-properties fo:margin-top="0cm" fo:margin-bottom="0.4cm" fo:line-height="115%" fo:text-align="justify"/>
    </style:style>
    <style:style style:name="P15" style:family="paragraph">
      <loext:graphic-properties draw:fill="none"/>
      <style:paragraph-properties fo:margin-top="0cm" fo:margin-bottom="0.4cm" fo:line-height="115%" style:writing-mode="lr-tb"/>
      <style:text-properties fo:color="#ffffff" loext:opacity="100%" style:font-name="Lato" fo:font-size="36pt" style:font-size-asian="36pt" style:font-size-complex="36pt"/>
    </style:style>
    <style:style style:name="P16" style:family="paragraph">
      <loext:graphic-properties draw:fill="none" draw:fill-color="#ffffff"/>
      <style:paragraph-properties style:writing-mode="lr-tb"/>
      <style:text-properties fo:color="#333333" loext:opacity="100%" style:font-name="Lato" fo:font-size="24pt"/>
    </style:style>
    <style:style style:name="P17" style:family="paragraph">
      <style:paragraph-properties fo:margin-top="0cm" fo:margin-bottom="0cm" fo:line-height="115%"/>
    </style:style>
    <style:style style:name="P18" style:family="paragraph">
      <style:paragraph-properties fo:line-height="115%"/>
    </style:style>
    <style:style style:name="P19" style:family="paragraph">
      <loext:graphic-properties draw:fill="none" draw:fill-color="#ffffff"/>
      <style:paragraph-properties fo:margin-top="0cm" fo:margin-bottom="0cm" fo:line-height="115%" style:writing-mode="lr-tb"/>
      <style:text-properties style:font-name="Lato" fo:font-size="11pt" style:font-size-asian="14pt" style:font-size-complex="14pt"/>
    </style:style>
    <style:style style:name="P20" style:family="paragraph">
      <loext:graphic-properties draw:fill="none"/>
      <style:paragraph-properties style:writing-mode="lr-tb"/>
      <style:text-properties fo:font-size="24pt"/>
    </style:style>
    <style:style style:name="P21" style:family="paragraph">
      <loext:graphic-properties draw:fill="none"/>
      <style:paragraph-properties fo:margin-top="0cm" fo:margin-bottom="0cm" fo:line-height="115%" style:writing-mode="lr-tb"/>
      <style:text-properties fo:font-size="11pt"/>
    </style:style>
    <style:style style:name="P22" style:family="paragraph">
      <loext:graphic-properties draw:fill="none"/>
      <style:paragraph-properties fo:margin-top="0cm" fo:margin-bottom="0.4cm" fo:line-height="115%" style:writing-mode="lr-tb"/>
      <style:text-properties style:font-name="Lato" fo:font-size="22pt" fo:font-weight="normal" style:font-size-asian="22pt" style:font-weight-asian="normal" style:font-size-complex="22pt" style:font-weight-complex="normal"/>
    </style:style>
    <style:style style:name="T1" style:family="text">
      <style:text-properties fo:color="#ffffff" loext:opacity="100%" style:font-name="Lato" fo:font-size="24pt"/>
    </style:style>
    <style:style style:name="T2" style:family="text">
      <style:text-properties fo:color="#bb2027" loext:opacity="100%" fo:font-size="16pt" fo:font-weight="bold" style:font-size-asian="16pt" style:font-weight-asian="bold" style:font-size-complex="16pt" style:font-weight-complex="bold"/>
    </style:style>
    <style:style style:name="T3" style:family="text">
      <style:text-properties fo:font-size="16pt" style:font-size-asian="16pt" style:font-size-complex="16pt"/>
    </style:style>
    <style:style style:name="T4" style:family="text">
      <style:text-properties fo:color="#000000" loext:opacity="100%" fo:font-size="16pt" fo:font-weight="normal" style:font-size-asian="16pt" style:font-weight-asian="normal" style:font-size-complex="16pt" style:font-weight-complex="normal"/>
    </style:style>
    <style:style style:name="T5" style:family="text">
      <style:text-properties fo:color="#bb2027" loext:opacity="100%" fo:font-size="18pt" fo:font-weight="bold" style:font-size-asian="18pt" style:font-weight-asian="bold" style:font-size-complex="18pt" style:font-weight-complex="bold"/>
    </style:style>
    <style:style style:name="T6" style:family="text">
      <style:text-properties fo:color="#000000" loext:opacity="100%" fo:font-size="18pt" fo:font-weight="normal" style:font-size-asian="18pt" style:font-weight-asian="normal" style:font-size-complex="18pt" style:font-weight-complex="normal"/>
    </style:style>
    <style:style style:name="T7" style:family="text">
      <style:text-properties fo:color="#ffffff" loext:opacity="100%" fo:font-size="36pt" fo:font-weight="normal" style:font-size-asian="36pt" style:font-weight-asian="normal" style:font-size-complex="36pt" style:font-weight-complex="normal"/>
    </style:style>
    <style:style style:name="T8" style:family="text">
      <style:text-properties fo:color="#333333" loext:opacity="100%" style:font-name="Lato" fo:font-size="24pt"/>
    </style:style>
    <style:style style:name="T9" style:family="text">
      <style:text-properties style:font-name="Lato" fo:font-size="11pt" fo:font-weight="bold" style:font-size-asian="16pt" style:font-weight-asian="bold" style:font-size-complex="16pt" style:font-weight-complex="bold"/>
    </style:style>
    <style:style style:name="T10" style:family="text">
      <style:text-properties style:font-name="Lato" fo:font-size="11pt" style:font-size-asian="12pt" style:font-size-complex="12pt"/>
    </style:style>
    <style:style style:name="T11" style:family="text">
      <style:text-properties style:font-name="Lato" fo:font-size="24pt" style:font-size-asian="14pt" style:font-size-complex="14pt"/>
    </style:style>
    <style:style style:name="T12" style:family="text">
      <style:text-properties fo:color="#ffffff" loext:opacity="100%" style:font-name="Lato" fo:font-size="11pt" fo:font-weight="bold" style:font-size-asian="14pt" style:font-weight-asian="bold" style:font-size-complex="14pt" style:font-weight-complex="bold"/>
    </style:style>
    <style:style style:name="T13" style:family="text">
      <style:text-properties style:font-name="Lato" fo:font-size="11pt" fo:font-weight="bold" style:font-size-asian="14pt" style:font-weight-asian="bold" style:font-size-complex="14pt" style:font-weight-complex="bold"/>
    </style:style>
    <style:style style:name="T14" style:family="text">
      <style:text-properties style:font-name="Lato" fo:font-size="16pt" fo:font-weight="normal" style:font-size-asian="16pt" style:font-weight-asian="normal" style:font-size-complex="16pt" style:font-weight-complex="normal"/>
    </style:style>
    <style:style style:name="T15" style:family="text">
      <style:text-properties style:font-name="Lato" fo:font-size="12pt" fo:font-weight="normal" style:font-size-asian="12pt" style:font-weight-asian="normal" style:font-size-complex="12pt" style:font-weight-complex="normal"/>
    </style:style>
    <text:list-style style:name="L1">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office:automatic-styles>
  <office:body>
    <office:presentation>
      <draw:page draw:name="page1" draw:style-name="dp1" draw:master-page-name="Cover_20_slide" presentation:presentation-page-layout-name="AL1T0">
        <draw:frame draw:style-name="gr1" draw:text-style-name="P1" draw:layer="layout" svg:width="28cm" svg:height="16.499cm" svg:x="0cm" svg:y="0cm">
          <draw:image xlink:href="Pictures/10000000000003E80000029BA3FB02BB3CFA387E.jpg" xlink:type="simple" xlink:show="embed" xlink:actuate="onLoad" draw:mime-type="image/jpeg">
            <text:p/>
          </draw:image>
        </draw:frame>
        <draw:frame draw:style-name="gr2" draw:text-style-name="P1" draw:layer="layout" svg:width="27.999cm" svg:height="4.471cm" svg:x="-0.018cm" svg:y="11.528cm">
          <draw:image xlink:href="Pictures/1000000100000FA00000027F4712FDEBC0AF44B2.png" xlink:type="simple" xlink:show="embed" xlink:actuate="onLoad" draw:mime-type="image/png">
            <text:p/>
          </draw:image>
        </draw:frame>
        <draw:frame presentation:style-name="pr1" draw:text-style-name="P2" draw:layer="layout" svg:width="20.6cm" svg:height="2.4cm" svg:x="4.9cm" svg:y="12cm" presentation:class="title" presentation:user-transformed="true">
          <draw:text-box>
            <text:p text:style-name="P2">Event trigger – A powerful question bank integration</text:p>
          </draw:text-box>
        </draw:frame>
        <draw:frame presentation:style-name="pr2" draw:text-style-name="P3" draw:layer="layout" svg:width="25.199cm" svg:height="9.134cm" svg:x="28.301cm" svg:y="1.5cm" presentation:class="subtitle" presentation:placeholder="true">
          <draw:text-box/>
        </draw:frame>
        <draw:frame draw:style-name="gr2" draw:text-style-name="P1" draw:layer="layout" svg:width="6cm" svg:height="1.1cm" svg:x="1cm" svg:y="1cm">
          <draw:image xlink:href="Pictures/100000010000033C000000981A2889B0A6EF148D.png" xlink:type="simple" xlink:show="embed" xlink:actuate="onLoad" draw:mime-type="image/png">
            <text:p/>
          </draw:image>
        </draw:frame>
        <presentation:notes draw:style-name="dp2">
          <draw:page-thumbnail draw:style-name="gr3" draw:layer="layout" svg:width="0.001cm" svg:height="0.001cm" svg:x="0cm" svg:y="2.257cm" draw:page-number="1" presentation:class="page"/>
          <draw:frame presentation:style-name="pr3" draw:text-style-name="P4" draw:layer="layout" svg:width="16.799cm" svg:height="13.364cm" svg:x="2.1cm" svg:y="14.107cm" presentation:class="notes" presentation:placeholder="true">
            <draw:text-box/>
          </draw:frame>
        </presentation:notes>
      </draw:page>
      <draw:page draw:name="page2" draw:style-name="dp1" draw:master-page-name="Text_20_slide">
        <draw:frame draw:style-name="gr4" draw:text-style-name="P1" draw:layer="layout" svg:width="9.12cm" svg:height="10cm" svg:x="17.059cm" svg:y="3.679cm">
          <draw:image xlink:href="Pictures/100000010000090600000C12EA0C8D7D38C1EB95.png" xlink:type="simple" xlink:show="embed" xlink:actuate="onLoad" draw:mime-type="image/png">
            <text:p/>
          </draw:image>
        </draw:frame>
        <draw:frame draw:style-name="gr5" draw:text-style-name="P5" draw:layer="layout" svg:width="7.432cm" svg:height="1.268cm" svg:x="3.568cm" svg:y="1.332cm">
          <draw:text-box>
            <text:p>
              <text:span text:style-name="T1">About Catalyst IT</text:span>
            </text:p>
          </draw:text-box>
        </draw:frame>
        <draw:frame draw:style-name="gr2" draw:text-style-name="P1" draw:layer="layout" svg:width="12.726cm" svg:height="9.3cm" svg:x="1.716cm" svg:y="4.2cm">
          <draw:image xlink:href="Pictures/10000000000008490000060E7418412BF71F69DA.jpg" xlink:type="simple" xlink:show="embed" xlink:actuate="onLoad" draw:mime-type="image/jpeg">
            <text:p/>
          </draw:image>
        </draw:frame>
        <draw:line draw:style-name="gr6" draw:text-style-name="P1" draw:layer="layout" svg:x1="15.6cm" svg:y1="3.7cm" svg:x2="15.6cm" svg:y2="14cm">
          <text:p/>
        </draw:line>
        <presentation:notes draw:style-name="dp2">
          <draw:page-thumbnail draw:style-name="gr3" draw:layer="layout" svg:width="19.798cm" svg:height="11.136cm" svg:x="0.6cm" svg:y="2.257cm" draw:page-number="2" presentation:class="page"/>
          <draw:frame presentation:style-name="pr4" draw:text-style-name="P6" draw:layer="layout" svg:width="16.799cm" svg:height="13.364cm" svg:x="2.1cm" svg:y="14.107cm" presentation:class="notes" presentation:placeholder="true">
            <draw:text-box/>
          </draw:frame>
        </presentation:notes>
      </draw:page>
      <draw:page draw:name="page3" draw:style-name="dp1" draw:master-page-name="Text_20_slide">
        <draw:frame draw:style-name="gr5" draw:text-style-name="P5" draw:layer="layout" svg:width="7.432cm" svg:height="1.268cm" svg:x="3.568cm" svg:y="1.232cm">
          <draw:text-box>
            <text:p>
              <text:span text:style-name="T1">About Catalyst IT</text:span>
            </text:p>
          </draw:text-box>
        </draw:frame>
        <draw:frame draw:style-name="gr2" draw:text-style-name="P1" draw:layer="layout" svg:width="28.003cm" svg:height="15.75cm" svg:x="0.029cm" svg:y="0cm">
          <draw:image xlink:href="Pictures/1000000100000780000004385F509B847DCBD45E.png" xlink:type="simple" xlink:show="embed" xlink:actuate="onLoad" draw:mime-type="image/png">
            <text:p/>
          </draw:image>
        </draw:frame>
        <presentation:notes draw:style-name="dp2">
          <draw:page-thumbnail draw:style-name="gr3" draw:layer="layout" svg:width="19.798cm" svg:height="11.136cm" svg:x="0.6cm" svg:y="2.257cm" draw:page-number="3" presentation:class="page"/>
          <draw:frame presentation:style-name="pr4" draw:text-style-name="P6" draw:layer="layout" svg:width="16.799cm" svg:height="13.364cm" svg:x="2.1cm" svg:y="14.107cm" presentation:class="notes" presentation:placeholder="true">
            <draw:text-box/>
          </draw:frame>
        </presentation:notes>
      </draw:page>
      <draw:page draw:name="page4" draw:style-name="dp1" draw:master-page-name="Text_20_slide">
        <draw:frame draw:style-name="gr7" draw:text-style-name="P7" draw:layer="layout" svg:width="23cm" svg:height="2.283cm" svg:x="3.5cm" svg:y="1.5cm">
          <draw:text-box>
            <text:p>
              <text:span text:style-name="T1">What is Event trigger?</text:span>
            </text:p>
            <text:p>
              <text:span text:style-name="T1">
                <text:s/>
              </text:span>
              <text:span text:style-name="T1">Trigger</text:span>
            </text:p>
          </draw:text-box>
        </draw:frame>
        <draw:frame draw:style-name="gr8" draw:text-style-name="P11" draw:layer="layout" svg:width="24.5cm" svg:height="10cm" svg:x="1.5cm" svg:y="4cm">
          <draw:text-box>
            <text:p text:style-name="P8">
              <text:span text:style-name="T2">What does it do?</text:span>
            </text:p>
            <text:p text:style-name="P8">
              <text:span text:style-name="T3">Event trigger plugin provides a flexible system to set up external actions (such as an HTTP request or an email), in response to specified Moodle events.</text:span>
            </text:p>
            <text:p text:style-name="P9">
              <text:span text:style-name="T2">What is the main concept?</text:span>
            </text:p>
            <text:p text:style-name="P10">
              <text:span text:style-name="T4">To schedule an external action in response to Moodle event, you create a workflow. Each workflow is set to run in response a specified trigger event type (e.g. "Question Created", "Question deleted", etc.). The plugin then uses the Moodle Events API to listen for events of that type. When one occurs, the plugin adds a copy of the workflow and the event to its queue, and runs the workflow on the next cron execution or runs immediately.</text:span>
            </text:p>
          </draw:text-box>
        </draw:frame>
        <presentation:notes draw:style-name="dp2">
          <draw:page-thumbnail draw:style-name="gr3" draw:layer="layout" svg:width="19.798cm" svg:height="11.136cm" svg:x="0.6cm" svg:y="2.257cm" draw:page-number="4" presentation:class="page"/>
          <draw:frame presentation:style-name="pr5" draw:text-style-name="P4" draw:layer="layout" svg:width="16.799cm" svg:height="13.364cm" svg:x="2.1cm" svg:y="14.107cm" presentation:class="notes" presentation:placeholder="true">
            <draw:text-box/>
          </draw:frame>
        </presentation:notes>
      </draw:page>
      <draw:page draw:name="page5" draw:style-name="dp1" draw:master-page-name="Text_20_slide">
        <draw:frame draw:style-name="gr9" draw:text-style-name="P13" draw:layer="layout" svg:width="10.5cm" svg:height="10.927cm" svg:x="1.5cm" svg:y="4cm">
          <draw:text-box>
            <text:p text:style-name="P12">
              <text:span text:style-name="T5">Workflow steps</text:span>
            </text:p>
            <text:list text:style-name="L1">
              <text:list-item>
                <text:p text:style-name="P12">
                  <text:span text:style-name="T5">Lookups</text:span>
                </text:p>
              </text:list-item>
              <text:list-item>
                <text:p text:style-name="P12">
                  <text:span text:style-name="T5">Filters</text:span>
                </text:p>
              </text:list-item>
              <text:list-item>
                <text:p text:style-name="P12">
                  <text:span text:style-name="T5">Actions</text:span>
                </text:p>
              </text:list-item>
            </text:list>
            <text:p text:style-name="P12"/>
          </draw:text-box>
        </draw:frame>
        <draw:frame draw:style-name="gr10" draw:text-style-name="P1" draw:layer="layout" svg:width="12.499cm" svg:height="9.5cm" svg:x="14cm" svg:y="4.5cm">
          <draw:image xlink:href="Pictures/10000000000003E80000029BCAD00EBF7D6A0D1F.jpg" xlink:type="simple" xlink:show="embed" xlink:actuate="onLoad" draw:mime-type="image/jpeg">
            <text:p/>
          </draw:image>
        </draw:frame>
        <presentation:notes draw:style-name="dp2">
          <draw:page-thumbnail draw:style-name="gr3" draw:layer="layout" svg:width="19.798cm" svg:height="11.136cm" svg:x="0.6cm" svg:y="2.257cm" draw:page-number="5" presentation:class="page"/>
          <draw:frame presentation:style-name="pr5" draw:text-style-name="P4" draw:layer="layout" svg:width="16.799cm" svg:height="13.364cm" svg:x="2.1cm" svg:y="14.107cm" presentation:class="notes" presentation:placeholder="true">
            <draw:text-box/>
          </draw:frame>
        </presentation:notes>
      </draw:page>
      <draw:page draw:name="page6" draw:style-name="dp1" draw:master-page-name="Text_20_slide">
        <draw:frame draw:style-name="gr9" draw:text-style-name="P13" draw:layer="layout" svg:width="10.5cm" svg:height="10.927cm" svg:x="1.5cm" svg:y="4cm">
          <draw:text-box>
            <text:p text:style-name="P12">
              <text:span text:style-name="T5">Lookups</text:span>
            </text:p>
            <text:p text:style-name="P14">
              <text:span text:style-name="T6">Lookups are steps which add data to the workflow task. For example, most events contain the userid of the user involved, but not their full data such as name, email, etc. The "user lookup" step reads the "userid" field of the event, looks up the user in the database, and adds the user's data to the workflow, for subsequent steps to make use of.</text:span>
            </text:p>
          </draw:text-box>
        </draw:frame>
        <draw:frame draw:style-name="gr10" draw:text-style-name="P1" draw:layer="layout" svg:width="12.499cm" svg:height="9.5cm" svg:x="14cm" svg:y="4.5cm">
          <draw:image xlink:href="Pictures/10000000000003E80000029BCAD00EBF7D6A0D1F.jpg" xlink:type="simple" xlink:show="embed" xlink:actuate="onLoad" draw:mime-type="image/jpeg">
            <text:p/>
          </draw:image>
        </draw:frame>
        <presentation:notes draw:style-name="dp3">
          <draw:page-thumbnail draw:style-name="gr3" draw:layer="layout" svg:width="19.798cm" svg:height="11.136cm" svg:x="0.6cm" svg:y="2.257cm" draw:page-number="6" presentation:class="page"/>
          <draw:frame presentation:style-name="pr5" draw:text-style-name="P4" draw:layer="layout" svg:width="16.799cm" svg:height="13.364cm" svg:x="2.1cm" svg:y="14.107cm" presentation:class="notes" presentation:placeholder="true">
            <draw:text-box/>
          </draw:frame>
        </presentation:notes>
      </draw:page>
      <draw:page draw:name="page7" draw:style-name="dp1" draw:master-page-name="Text_20_slide">
        <draw:frame draw:style-name="gr9" draw:text-style-name="P13" draw:layer="layout" svg:width="10.5cm" svg:height="10.927cm" svg:x="1.5cm" svg:y="4cm">
          <draw:text-box>
            <text:p text:style-name="P12">
              <text:span text:style-name="T5">Filters</text:span>
            </text:p>
            <text:p text:style-name="P14">
              <text:span text:style-name="T6">Filters are steps that can inspect the workflow's data and halt the further execution of the workflow task if some condition is not met. For example, you may only want to carry out the workflow's actions when a specific user logs in, so you could use a filter step to check for that user's username, and to halt the workflow for any other user.</text:span>
            </text:p>
          </draw:text-box>
        </draw:frame>
        <draw:frame draw:style-name="gr10" draw:text-style-name="P1" draw:layer="layout" svg:width="12.499cm" svg:height="9.5cm" svg:x="14cm" svg:y="4.5cm">
          <draw:image xlink:href="Pictures/10000000000003E80000029BCAD00EBF7D6A0D1F.jpg" xlink:type="simple" xlink:show="embed" xlink:actuate="onLoad" draw:mime-type="image/jpeg">
            <text:p/>
          </draw:image>
        </draw:frame>
        <presentation:notes draw:style-name="dp3">
          <draw:page-thumbnail draw:style-name="gr3" draw:layer="layout" svg:width="19.798cm" svg:height="11.136cm" svg:x="0.6cm" svg:y="2.257cm" draw:page-number="7" presentation:class="page"/>
          <draw:frame presentation:style-name="pr5" draw:text-style-name="P4" draw:layer="layout" svg:width="16.799cm" svg:height="13.364cm" svg:x="2.1cm" svg:y="14.107cm" presentation:class="notes" presentation:placeholder="true">
            <draw:text-box/>
          </draw:frame>
        </presentation:notes>
      </draw:page>
      <draw:page draw:name="page8" draw:style-name="dp1" draw:master-page-name="Text_20_slide">
        <draw:frame draw:style-name="gr9" draw:text-style-name="P13" draw:layer="layout" svg:width="10.5cm" svg:height="10.927cm" svg:x="1.5cm" svg:y="4cm">
          <draw:text-box>
            <text:p text:style-name="P12">
              <text:span text:style-name="T5">Actions</text:span>
            </text:p>
            <text:p text:style-name="P14">
              <text:span text:style-name="T6">Actions are steps that have some external effect, such as sending an email or making an HTTP POST request. These should typically be the last step in a workflow.</text:span>
            </text:p>
          </draw:text-box>
        </draw:frame>
        <draw:frame draw:style-name="gr10" draw:text-style-name="P1" draw:layer="layout" svg:width="12.499cm" svg:height="9.5cm" svg:x="14cm" svg:y="4.5cm">
          <draw:image xlink:href="Pictures/10000000000003E80000029BCAD00EBF7D6A0D1F.jpg" xlink:type="simple" xlink:show="embed" xlink:actuate="onLoad" draw:mime-type="image/jpeg">
            <text:p/>
          </draw:image>
        </draw:frame>
        <presentation:notes draw:style-name="dp3">
          <draw:page-thumbnail draw:style-name="gr3" draw:layer="layout" svg:width="19.798cm" svg:height="11.136cm" svg:x="0.6cm" svg:y="2.257cm" draw:page-number="8" presentation:class="page"/>
          <draw:frame presentation:style-name="pr5" draw:text-style-name="P4" draw:layer="layout" svg:width="16.799cm" svg:height="13.364cm" svg:x="2.1cm" svg:y="14.107cm" presentation:class="notes" presentation:placeholder="true">
            <draw:text-box/>
          </draw:frame>
        </presentation:notes>
      </draw:page>
      <draw:page draw:name="page9" draw:style-name="dp1" draw:master-page-name="Section_20_divider_20_dark">
        <draw:frame draw:style-name="gr8" draw:text-style-name="P15" draw:layer="layout" svg:width="15.5cm" svg:height="10cm" svg:x="1.5cm" svg:y="4cm">
          <draw:text-box>
            <text:p text:style-name="P12">
              <text:span text:style-name="T7">Live demo</text:span>
            </text:p>
          </draw:text-box>
        </draw:frame>
        <presentation:notes draw:style-name="dp2">
          <draw:page-thumbnail draw:style-name="gr3" draw:layer="layout" svg:width="19.798cm" svg:height="11.136cm" svg:x="0.6cm" svg:y="2.257cm" draw:page-number="9" presentation:class="page"/>
          <draw:frame presentation:style-name="pr6" draw:text-style-name="P6" draw:layer="layout" svg:width="16.799cm" svg:height="13.364cm" svg:x="2.1cm" svg:y="14.107cm" presentation:class="notes" presentation:placeholder="true">
            <draw:text-box/>
          </draw:frame>
        </presentation:notes>
      </draw:page>
      <draw:page draw:name="page10" draw:style-name="dp1" draw:master-page-name="Section_20_divider_20_red">
        <draw:frame draw:style-name="gr8" draw:text-style-name="P15" draw:layer="layout" svg:width="26.5cm" svg:height="10cm" svg:x="1.5cm" svg:y="4cm">
          <draw:text-box>
            <text:p text:style-name="P12">
              <text:span text:style-name="T7">What can come next?</text:span>
            </text:p>
            <text:list text:style-name="L1">
              <text:list-item>
                <text:p text:style-name="P12">
                  <text:span text:style-name="T7">Better integration for question comments</text:span>
                </text:p>
              </text:list-item>
              <text:list-item>
                <text:p text:style-name="P12">
                  <text:span text:style-name="T7">Question lookup</text:span>
                </text:p>
              </text:list-item>
              <text:list-item>
                <text:p text:style-name="P12">
                  <text:span text:style-name="T7">Deeper integration for question versions, usage, status</text:span>
                </text:p>
              </text:list-item>
            </text:list>
          </draw:text-box>
        </draw:frame>
        <presentation:notes draw:style-name="dp2">
          <draw:page-thumbnail draw:style-name="gr3" draw:layer="layout" svg:width="19.798cm" svg:height="11.136cm" svg:x="0.6cm" svg:y="2.257cm" draw:page-number="10" presentation:class="page"/>
          <draw:frame presentation:style-name="pr7" draw:text-style-name="P6" draw:layer="layout" svg:width="16.799cm" svg:height="13.364cm" svg:x="2.1cm" svg:y="14.107cm" presentation:class="notes" presentation:placeholder="true">
            <draw:text-box/>
          </draw:frame>
        </presentation:notes>
      </draw:page>
      <draw:page draw:name="page11" draw:style-name="dp1" draw:master-page-name="Section_20_divider_20_red">
        <draw:frame draw:style-name="gr8" draw:text-style-name="P15" draw:layer="layout" svg:width="26.5cm" svg:height="10cm" svg:x="1.5cm" svg:y="4cm">
          <draw:text-box>
            <text:p text:style-name="P12">
              <text:span text:style-name="T7">Wanna try/contribute to the plugin?</text:span>
            </text:p>
            <text:p text:style-name="P12">
              <text:span text:style-name="T7"/>
            </text:p>
            <text:p text:style-name="P12">
              <text:span text:style-name="T7">https://moodle.org/plugins/tool_trigger</text:span>
            </text:p>
          </draw:text-box>
        </draw:frame>
        <presentation:notes draw:style-name="dp3">
          <draw:page-thumbnail draw:style-name="gr3" draw:layer="layout" svg:width="19.798cm" svg:height="11.136cm" svg:x="0.6cm" svg:y="2.257cm" draw:page-number="11" presentation:class="page"/>
          <draw:frame presentation:style-name="pr7" draw:text-style-name="P6" draw:layer="layout" svg:width="16.799cm" svg:height="13.364cm" svg:x="2.1cm" svg:y="14.107cm" presentation:class="notes" presentation:placeholder="true">
            <draw:text-box/>
          </draw:frame>
        </presentation:notes>
      </draw:page>
      <draw:page draw:name="page12" draw:style-name="dp1" draw:master-page-name="Dark_20_Text_20_Slide">
        <draw:frame draw:style-name="gr7" draw:text-style-name="P16" draw:layer="layout" svg:width="23cm" svg:height="1.267cm" svg:x="3.5cm" svg:y="1.201cm">
          <draw:text-box>
            <text:p>
              <text:span text:style-name="T8">Contact Catalyst IT</text:span>
            </text:p>
          </draw:text-box>
        </draw:frame>
        <draw:frame draw:style-name="gr11" draw:text-style-name="P19" draw:layer="layout" svg:width="5cm" svg:height="2.987cm" svg:x="20.7cm" svg:y="11.76cm">
          <draw:text-box>
            <text:p text:style-name="P17">
              <text:span text:style-name="T9">Canada</text:span>
            </text:p>
            <text:p text:style-name="P18">
              <text:span text:style-name="T10">catalyst-ca.net</text:span>
            </text:p>
            <text:p text:style-name="P18">
              <text:span text:style-name="T10">E: info@catalyst-ca.net</text:span>
            </text:p>
            <text:p text:style-name="P18">
              <text:span text:style-name="T10"/>
            </text:p>
          </draw:text-box>
        </draw:frame>
        <draw:frame draw:style-name="gr12" draw:text-style-name="P20" draw:layer="layout" svg:width="6.319cm" svg:height="1.833cm" svg:x="20.7cm" svg:y="13.917cm">
          <draw:text-box>
            <text:p>
              <text:span text:style-name="T11">catalyst-au.net</text:span>
            </text:p>
          </draw:text-box>
        </draw:frame>
        <draw:frame draw:style-name="gr13" draw:text-style-name="P21" draw:layer="layout" svg:width="5cm" svg:height="2.987cm" svg:x="1.5cm" svg:y="11.76cm">
          <draw:text-box>
            <text:p text:style-name="P17">
              <text:span text:style-name="T12">Australia</text:span>
            </text:p>
            <text:p text:style-name="P18">
              <text:span text:style-name="T10">catalyst-au.net</text:span>
            </text:p>
            <text:p text:style-name="P18">
              <text:span text:style-name="T10">E: info@catalyst-au.net</text:span>
            </text:p>
            <text:p text:style-name="P18">
              <text:span text:style-name="T10">T: +61 (0) 2 8203 9777</text:span>
            </text:p>
          </draw:text-box>
        </draw:frame>
        <draw:frame draw:style-name="gr14" draw:text-style-name="P21" draw:layer="layout" svg:width="5.138cm" svg:height="3.24cm" svg:x="14.462cm" svg:y="11.76cm">
          <draw:text-box>
            <text:p text:style-name="P17">
              <text:span text:style-name="T13">New Zealand</text:span>
            </text:p>
            <text:p text:style-name="P18">
              <text:span text:style-name="T10">catalyst.net.nz</text:span>
            </text:p>
            <text:p text:style-name="P18">
              <text:span text:style-name="T10">E: info@catalyst.net.nz</text:span>
            </text:p>
            <text:p text:style-name="P18">
              <text:span text:style-name="T10">T: +64 (0) 4 499 226</text:span>
            </text:p>
          </draw:text-box>
        </draw:frame>
        <draw:frame draw:style-name="gr13" draw:text-style-name="P21" draw:layer="layout" svg:width="5.5cm" svg:height="2.987cm" svg:x="7.9cm" svg:y="11.76cm">
          <draw:text-box>
            <text:p text:style-name="P17">
              <text:span text:style-name="T12">UK</text:span>
            </text:p>
            <text:p text:style-name="P18">
              <text:span text:style-name="T10">catalyst-eu.net</text:span>
            </text:p>
            <text:p text:style-name="P18">
              <text:span text:style-name="T10">E: info@catalyst-eu.net</text:span>
            </text:p>
            <text:p text:style-name="P18">
              <text:span text:style-name="T10">T: +44 (0) 1273 929 450</text:span>
            </text:p>
          </draw:text-box>
        </draw:frame>
        <draw:frame draw:style-name="gr15" draw:text-style-name="P22" draw:layer="layout" svg:width="11.5cm" svg:height="7.7cm" svg:x="1.5cm" svg:y="3.8cm">
          <draw:text-box>
            <text:p text:style-name="P12">
              <text:span text:style-name="T14">Catalyst IT is a multi-region IT services group that provides enterprise-level technical support for open source software. </text:span>
            </text:p>
            <text:p text:style-name="P12">
              <text:span text:style-name="T15">With a heritage in e-learning solutions, including Moodle and Torara, we are experts in open source development, integration, cloud migration and cloud performance optimisation. First established in New Zealand in 1997, we now have locations across Australia, Europe, UK and Canada.</text:span>
            </text:p>
          </draw:text-box>
        </draw:frame>
        <draw:line draw:style-name="gr16" draw:text-style-name="P1" draw:layer="layout" svg:x1="1.7cm" svg:y1="11.4cm" svg:x2="26.5cm" svg:y2="11.4cm">
          <text:p/>
        </draw:line>
        <draw:frame draw:style-name="gr2" draw:text-style-name="P1" draw:layer="layout" svg:width="12.748cm" svg:height="7.5cm" svg:x="13.5cm" svg:y="3.5cm">
          <draw:image xlink:href="Pictures/1000000100000808000004C4B298218555B96B8D.png" xlink:type="simple" xlink:show="embed" xlink:actuate="onLoad" draw:mime-type="image/png">
            <text:p/>
          </draw:image>
        </draw:frame>
        <presentation:notes draw:style-name="dp2">
          <draw:page-thumbnail draw:style-name="gr3" draw:layer="layout" svg:width="19.798cm" svg:height="11.136cm" svg:x="0.6cm" svg:y="2.257cm" draw:page-number="12" presentation:class="page"/>
          <draw:frame presentation:style-name="pr8" draw:text-style-name="P4" draw:layer="layout" svg:width="16.799cm" svg:height="13.364cm" svg:x="2.1cm" svg:y="14.107cm" presentation:class="notes" presentation:placeholder="true">
            <draw:text-box/>
          </draw:frame>
        </presentation:notes>
      </draw:page>
      <presentation:settings presentation:mouse-visible="false"/>
    </office:presentation>
  </office:body>
</office:document-content>
</file>

<file path=meta.xml><?xml version="1.0" encoding="utf-8"?>
<office:document-meta xmlns:presentation="urn:oasis:names:tc:opendocument:xmlns:presentation:1.0" xmlns:officeooo="http://openoffice.org/2009/office" xmlns:grddl="http://www.w3.org/2003/g/data-view#" xmlns:anim="urn:oasis:names:tc:opendocument:xmlns:animation:1.0" xmlns:meta="urn:oasis:names:tc:opendocument:xmlns:meta:1.0" xmlns:smil="urn:oasis:names:tc:opendocument:xmlns:smil-compatible:1.0" xmlns:dc="http://purl.org/dc/elements/1.1/" xmlns:xlink="http://www.w3.org/1999/xlink" xmlns:ooo="http://openoffice.org/2004/office" xmlns:office="urn:oasis:names:tc:opendocument:xmlns:office:1.0" office:version="1.3">
  <office:meta>
    <meta:creation-date>2021-10-26T17:06:21.264920862</meta:creation-date>
    <meta:editing-duration>PT5H8M23S</meta:editing-duration>
    <meta:editing-cycles>11</meta:editing-cycles>
    <meta:generator>LibreOffice/7.3.3.2$Linux_X86_64 LibreOffice_project/30$Build-2</meta:generator>
    <dc:date>2022-09-28T20:15:44.318786721</dc:date>
    <meta:document-statistic meta:object-count="127"/>
  </office:meta>
</office:document-meta>
</file>

<file path=settings.xml><?xml version="1.0" encoding="utf-8"?>
<office:document-settings xmlns:officeooo="http://openoffice.org/2009/office" xmlns:anim="urn:oasis:names:tc:opendocument:xmlns:animation:1.0" xmlns:smil="urn:oasis:names:tc:opendocument:xmlns:smil-compatible:1.0" xmlns:presentation="urn:oasis:names:tc:opendocument:xmlns:presentation:1.0" xmlns:config="urn:oasis:names:tc:opendocument:xmlns:config:1.0" xmlns:xlink="http://www.w3.org/1999/xlink" xmlns:ooo="http://openoffice.org/2004/office" xmlns:office="urn:oasis:names:tc:opendocument:xmlns:office:1.0" office:version="1.3">
  <office:settings>
    <config:config-item-set config:name="ooo:view-settings">
      <config:config-item config:name="VisibleAreaTop" config:type="int">-2519</config:config-item>
      <config:config-item config:name="VisibleAreaLeft" config:type="int">322</config:config-item>
      <config:config-item config:name="VisibleAreaWidth" config:type="int">29741</config:config-item>
      <config:config-item config:name="VisibleAreaHeight" config:type="int">22372</config:config-item>
      <config:config-item-map-indexed config:name="Views">
        <config:config-item-map-entry>
          <config:config-item config:name="ViewId" config:type="string">view1</config:config-item>
          <config:config-item config:name="GridIsVisible" config:type="boolean">false</config:config-item>
          <config:config-item config:name="GridIsFront" config:type="boolean">false</config:config-item>
          <config:config-item config:name="IsSnapToGrid" config:type="boolean">true</config:config-item>
          <config:config-item config:name="IsSnapToPageMargins" config:type="boolean">true</config:config-item>
          <config:config-item config:name="IsSnapToSnapLines" config:type="boolean">true</config:config-item>
          <config:config-item config:name="IsSnapToObjectFrame" config:type="boolean">true</config:config-item>
          <config:config-item config:name="IsSnapToObjectPoints" config:type="boolean">false</config:config-item>
          <config:config-item config:name="IsPlusHandlesAlwaysVisible" config:type="boolean">false</config:config-item>
          <config:config-item config:name="IsFrameDragSingles" config:type="boolean">true</config:config-item>
          <config:config-item config:name="EliminatePolyPointLimitAngle" config:type="int">1500</config:config-item>
          <config:config-item config:name="IsEliminatePolyPoints" config:type="boolean">false</config:config-item>
          <config:config-item config:name="VisibleLayers" config:type="base64Binary">Hw==</config:config-item>
          <config:config-item config:name="PrintableLayers" config:type="base64Binary">Hw==</config:config-item>
          <config:config-item config:name="LockedLayers" config:type="base64Binary"/>
          <config:config-item config:name="NoAttribs" config:type="boolean">false</config:config-item>
          <config:config-item config:name="NoColors" config:type="boolean">true</config:config-item>
          <config:config-item config:name="RulerIsVisible" config:type="boolean">true</config:config-item>
          <config:config-item config:name="PageKind" config:type="short">0</config:config-item>
          <config:config-item config:name="SelectedPage" config:type="short">0</config:config-item>
          <config:config-item config:name="IsLayerMode" config:type="boolean">false</config:config-item>
          <config:config-item config:name="IsDoubleClickTextEdit" config:type="boolean">true</config:config-item>
          <config:config-item config:name="IsClickChangeRotation" config:type="boolean">true</config:config-item>
          <config:config-item config:name="SlidesPerRow" config:type="short">4</config:config-item>
          <config:config-item config:name="EditMode" config:type="int">0</config:config-item>
          <config:config-item config:name="VisibleAreaTop" config:type="int">-2519</config:config-item>
          <config:config-item config:name="VisibleAreaLeft" config:type="int">322</config:config-item>
          <config:config-item config:name="VisibleAreaWidth" config:type="int">29742</config:config-item>
          <config:config-item config:name="VisibleAreaHeight" config:type="int">22373</config:config-item>
          <config:config-item config:name="GridCoarseWidth" config:type="int">2000</config:config-item>
          <config:config-item config:name="GridCoarseHeight" config:type="int">2000</config:config-item>
          <config:config-item config:name="GridFineWidth" config:type="int">500</config:config-item>
          <config:config-item config:name="GridFineHeight" config:type="int">500</config:config-item>
          <config:config-item config:name="GridSnapWidthXNumerator" config:type="int">2000</config:config-item>
          <config:config-item config:name="GridSnapWidthXDenominator" config:type="int">4</config:config-item>
          <config:config-item config:name="GridSnapWidthYNumerator" config:type="int">2000</config:config-item>
          <config:config-item config:name="GridSnapWidthYDenominator" config:type="int">4</config:config-item>
          <config:config-item config:name="IsAngleSnapEnabled" config:type="boolean">false</config:config-item>
          <config:config-item config:name="SnapAngle" config:type="int">1500</config:config-item>
          <config:config-item config:name="ZoomOnPage" config:type="boolean">false</config:config-item>
          <config:config-item config:name="AnchoredTextOverflowLegacy" config:type="boolean">false</config:config-item>
        </config:config-item-map-entry>
      </config:config-item-map-indexed>
    </config:config-item-set>
    <config:config-item-set config:name="ooo:configuration-settings">
      <config:config-item config:name="ApplyUserData" config:type="boolean">true</config:config-item>
      <config:config-item config:name="BitmapTableURL" config:type="string">$(brandbaseurl)/share/palette%3B$(user)/config/standard.sob</config:config-item>
      <config:config-item config:name="CharacterCompressionType" config:type="short">0</config:config-item>
      <config:config-item config:name="ColorTableURL" config:type="string">$(brandbaseurl)/share/palette%3B$(user)/config/standard.soc</config:config-item>
      <config:config-item config:name="DashTableURL" config:type="string">$(brandbaseurl)/share/palette%3B$(user)/config/standard.sod</config:config-item>
      <config:config-item config:name="DefaultTabStop" config:type="int">1250</config:config-item>
      <config:config-item config:name="EmbedAsianScriptFonts" config:type="boolean">true</config:config-item>
      <config:config-item config:name="EmbedComplexScriptFonts" config:type="boolean">true</config:config-item>
      <config:config-item config:name="EmbedFonts" config:type="boolean">false</config:config-item>
      <config:config-item config:name="EmbedLatinScriptFonts" config:type="boolean">true</config:config-item>
      <config:config-item config:name="EmbedOnlyUsedFonts" config:type="boolean">false</config:config-item>
      <config:config-item-map-indexed config:name="ForbiddenCharacters">
        <config:config-item-map-entry>
          <config:config-item config:name="Language" config:type="string">en</config:config-item>
          <config:config-item config:name="Country" config:type="string">GB</config:config-item>
          <config:config-item config:name="Variant" config:type="string"/>
          <config:config-item config:name="BeginLine" config:type="string"/>
          <config:config-item config:name="EndLine" config:type="string"/>
        </config:config-item-map-entry>
        <config:config-item-map-entry>
          <config:config-item config:name="Language" config:type="string">en</config:config-item>
          <config:config-item config:name="Country" config:type="string">AU</config:config-item>
          <config:config-item config:name="Variant" config:type="string"/>
          <config:config-item config:name="BeginLine" config:type="string"/>
          <config:config-item config:name="EndLine" config:type="string"/>
        </config:config-item-map-entry>
        <config:config-item-map-entry>
          <config:config-item config:name="Language" config:type="string">en</config:config-item>
          <config:config-item config:name="Country" config:type="string">NZ</config:config-item>
          <config:config-item config:name="Variant" config:type="string"/>
          <config:config-item config:name="BeginLine" config:type="string"/>
          <config:config-item config:name="EndLine" config:type="string"/>
        </config:config-item-map-entry>
      </config:config-item-map-indexed>
      <config:config-item config:name="GradientTableURL" config:type="string">$(brandbaseurl)/share/palette%3B$(user)/config/standard.sog</config:config-item>
      <config:config-item config:name="HandoutsHorizontal" config:type="boolean">true</config:config-item>
      <config:config-item config:name="HatchTableURL" config:type="string">$(brandbaseurl)/share/palette%3B$(user)/config/standard.soh</config:config-item>
      <config:config-item config:name="IsKernAsianPunctuation" config:type="boolean">false</config:config-item>
      <config:config-item config:name="IsPrintBooklet" config:type="boolean">false</config:config-item>
      <config:config-item config:name="IsPrintBookletBack" config:type="boolean">true</config:config-item>
      <config:config-item config:name="IsPrintBookletFront" config:type="boolean">true</config:config-item>
      <config:config-item config:name="IsPrintDate" config:type="boolean">false</config:config-item>
      <config:config-item config:name="IsPrintDrawing" config:type="boolean">true</config:config-item>
      <config:config-item config:name="IsPrintFitPage" config:type="boolean">false</config:config-item>
      <config:config-item config:name="IsPrintHandout" config:type="boolean">false</config:config-item>
      <config:config-item config:name="IsPrintHiddenPages" config:type="boolean">true</config:config-item>
      <config:config-item config:name="IsPrintNotes" config:type="boolean">false</config:config-item>
      <config:config-item config:name="IsPrintOutline" config:type="boolean">false</config:config-item>
      <config:config-item config:name="IsPrintPageName" config:type="boolean">false</config:config-item>
      <config:config-item config:name="IsPrintTilePage" config:type="boolean">false</config:config-item>
      <config:config-item config:name="IsPrintTime" config:type="boolean">false</config:config-item>
      <config:config-item config:name="LineEndTableURL" config:type="string">$(brandbaseurl)/share/palette%3B$(user)/config/standard.soe</config:config-item>
      <config:config-item config:name="LoadReadonly" config:type="boolean">false</config:config-item>
      <config:config-item config:name="PageNumberFormat" config:type="int">4</config:config-item>
      <config:config-item config:name="ParagraphSummation" config:type="boolean">false</config:config-item>
      <config:config-item config:name="PrintQuality" config:type="int">0</config:config-item>
      <config:config-item config:name="PrinterIndependentLayout" config:type="string">low-resolution</config:config-item>
      <config:config-item config:name="PrinterName" config:type="string">Generic Printer</config:config-item>
      <config:config-item config:name="PrinterPaperFromSetup" config:type="boolean">false</config:config-item>
      <config:config-item config:name="PrinterSetup" config:type="base64Binary">lAH+/0dlbmVyaWMgUHJpbnRlcgAAAAAAAAAAAAAAAAAAAAAAAAAAAAAAAAAAAAAAAAAAAAAAAAAAAAAAAAAAAAAAAAAAAAAAAAAAAAAAAAAAAAAAAAAAAAAAAAAAAAAAAAAAAAAAAAAAAAAAAAAAAAAAAAAAAAAAAAAAAAAAAAAAAAAAU0dFTlBSVAAAAAAAAAAAAAAAAAAAAAAAAAAAAAAAAAAWAAMAtQAAAAAAAAAEAAhSAAAEdAAASm9iRGF0YSAxCnByaW50ZXI9R2VuZXJpYyBQcmludGVyCm9yaWVudGF0aW9uPVBvcnRyYWl0CmNvcGllcz0xCmNvbGxhdGU9ZmFsc2UKbWFyZ2luYWRqdXN0bWVudD0wLDAsMCwwCmNvbG9yZGVwdGg9MjQKcHNsZXZlbD0wCnBkZmRldmljZT0xCmNvbG9yZGV2aWNlPTAKUFBEQ29udGV4dERhdGEKUGFnZVNpemU6QTQAABIAQ09NUEFUX0RVUExFWF9NT0RFDwBEdXBsZXhNb2RlOjpPZmY=</config:config-item>
      <config:config-item config:name="SaveThumbnail" config:type="boolean">true</config:config-item>
      <config:config-item config:name="SaveVersionOnClose" config:type="boolean">false</config:config-item>
      <config:config-item config:name="SlidesPerHandout" config:type="short">6</config:config-item>
      <config:config-item config:name="UpdateFromTemplate" config:type="boolean">true</config:config-item>
    </config:config-item-set>
  </office:settings>
</office:document-settings>
</file>

<file path=styles.xml><?xml version="1.0" encoding="utf-8"?>
<office:document-styles xmlns:officeooo="http://openoffice.org/2009/office" xmlns:anim="urn:oasis:names:tc:opendocument:xmlns:animation:1.0" xmlns:smil="urn:oasis:names:tc:opendocument:xmlns:smil-compatible:1.0" xmlns:presentation="urn:oasis:names:tc:opendocument:xmlns:presentation:1.0" xmlns:css3t="http://www.w3.org/TR/css3-text/" xmlns:rpt="http://openoffice.org/2005/report" xmlns:dc="http://purl.org/dc/elements/1.1/" xmlns:chart="urn:oasis:names:tc:opendocument:xmlns:chart:1.0" xmlns:svg="urn:oasis:names:tc:opendocument:xmlns:svg-compatible:1.0" xmlns:draw="urn:oasis:names:tc:opendocument:xmlns:drawing:1.0" xmlns:text="urn:oasis:names:tc:opendocument:xmlns:text:1.0" xmlns:oooc="http://openoffice.org/2004/calc" xmlns:style="urn:oasis:names:tc:opendocument:xmlns:style:1.0" xmlns:ooow="http://openoffice.org/2004/writer" xmlns:meta="urn:oasis:names:tc:opendocument:xmlns:meta:1.0" xmlns:xlink="http://www.w3.org/1999/xlink" xmlns:fo="urn:oasis:names:tc:opendocument:xmlns:xsl-fo-compatible:1.0" xmlns:ooo="http://openoffice.org/2004/office" xmlns:office="urn:oasis:names:tc:opendocument:xmlns:office:1.0" xmlns:dr3d="urn:oasis:names:tc:opendocument:xmlns:dr3d:1.0" xmlns:table="urn:oasis:names:tc:opendocument:xmlns:table:1.0" xmlns:number="urn:oasis:names:tc:opendocument:xmlns:datastyle:1.0" xmlns:of="urn:oasis:names:tc:opendocument:xmlns:of:1.2" xmlns:calcext="urn:org:documentfoundation:names:experimental:calc:xmlns:calcext:1.0" xmlns:tableooo="http://openoffice.org/2009/table" xmlns:drawooo="http://openoffice.org/2010/draw" xmlns:grddl="http://www.w3.org/2003/g/data-view#" xmlns:loext="urn:org:documentfoundation:names:experimental:office:xmlns:loext:1.0" xmlns:dom="http://www.w3.org/2001/xml-events" xmlns:field="urn:openoffice:names:experimental:ooo-ms-interop:xmlns:field:1.0" xmlns:math="http://www.w3.org/1998/Math/MathML" xmlns:form="urn:oasis:names:tc:opendocument:xmlns:form:1.0" xmlns:script="urn:oasis:names:tc:opendocument:xmlns:script:1.0" xmlns:xhtml="http://www.w3.org/1999/xhtml" office:version="1.3">
  <office:font-face-decls>
    <style:font-face style:name="Arial Unicode MS" svg:font-family="'Arial Unicode MS'" style:font-family-generic="system" style:font-pitch="variable"/>
    <style:font-face style:name="Arial Unicode MS1" svg:font-family="'Arial Unicode MS'" style:font-pitch="variable"/>
    <style:font-face style:name="Helvetica-Light" svg:font-family="Helvetica-Light" style:font-pitch="variable"/>
    <style:font-face style:name="Helvetica-Light1" svg:font-family="Helvetica-Light"/>
    <style:font-face style:name="Lato" svg:font-family="Lato" style:font-pitch="variable"/>
    <style:font-face style:name="Lato1" svg:font-family="Lato" style:font-adornments="Regular" style:font-pitch="variable"/>
    <style:font-face style:name="Liberation Sans" svg:font-family="'Liberation Sans'" style:font-family-generic="roman" style:font-pitch="variable"/>
    <style:font-face style:name="Liberation Sans1" svg:font-family="'Liberation Sans'" style:font-pitch="variable"/>
    <style:font-face style:name="Liberation Serif" svg:font-family="'Liberation Serif'" style:font-family-generic="roman" style:font-pitch="variable"/>
    <style:font-face style:name="Liberation Serif1" svg:font-family="'Liberation Serif'" style:font-pitch="variable"/>
    <style:font-face style:name="Lohit Devanagari" svg:font-family="'Lohit Devanagari'" style:font-family-generic="system" style:font-pitch="variable"/>
    <style:font-face style:name="MinionPro-Regular" svg:font-family="MinionPro-Regular" style:font-pitch="variable"/>
    <style:font-face style:name="MinionPro-Regular1" svg:font-family="MinionPro-Regular"/>
    <style:font-face style:name="Noto Sans" svg:font-family="'Noto Sans'" style:font-family-generic="roman" style:font-pitch="variable"/>
    <style:font-face style:name="Noto Sans CJK SC" svg:font-family="'Noto Sans CJK SC'" style:font-family-generic="system" style:font-pitch="variable"/>
    <style:font-face style:name="PingFang SC" svg:font-family="'PingFang SC'" style:font-family-generic="system" style:font-pitch="variable"/>
    <style:font-face style:name="PingFang SC1" svg:font-family="'PingFang SC'" style:font-pitch="variable"/>
    <style:font-face style:name="Roboto-Light" svg:font-family="Roboto-Light" style:font-pitch="variable"/>
    <style:font-face style:name="Roboto-Light1" svg:font-family="Roboto-Light"/>
    <style:font-face style:name="Roboto-Medium" svg:font-family="Roboto-Medium" style:font-pitch="variable"/>
    <style:font-face style:name="Roboto-Medium1" svg:font-family="Roboto-Medium"/>
    <style:font-face style:name="Tahoma" svg:font-family="Tahoma" style:font-family-generic="system" style:font-pitch="variable"/>
    <style:font-face style:name="Tahoma1" svg:font-family="Tahoma" style:font-pitch="variable"/>
  </office:font-face-decls>
  <office:styles>
    <draw:gradient draw:name="Filled" draw:style="linear" draw:start-color="#ffffff" draw:end-color="#cccccc" draw:start-intensity="100%" draw:end-intensity="100%" draw:angle="30deg" draw:border="0%"/>
    <draw:gradient draw:name="Filled_20_Blue" draw:display-name="Filled Blue" draw:style="linear" draw:start-color="#729fcf" draw:end-color="#355269" draw:start-intensity="100%" draw:end-intensity="100%" draw:angle="30deg" draw:border="0%"/>
    <draw:gradient draw:name="Filled_20_Green" draw:display-name="Filled Green" draw:style="linear" draw:start-color="#77bc65" draw:end-color="#127622" draw:start-intensity="100%" draw:end-intensity="100%" draw:angle="30deg" draw:border="0%"/>
    <draw:gradient draw:name="Filled_20_Red" draw:display-name="Filled Red" draw:style="linear" draw:start-color="#ff6d6d" draw:end-color="#c9211e" draw:start-intensity="100%" draw:end-intensity="100%" draw:angle="30deg" draw:border="0%"/>
    <draw:gradient draw:name="Filled_20_Yellow" draw:display-name="Filled Yellow" draw:style="linear" draw:start-color="#ffde59" draw:end-color="#b47804" draw:start-intensity="100%" draw:end-intensity="100%" draw:angle="30deg" draw:border="0%"/>
    <draw:gradient draw:name="Shapes" draw:style="rectangular" draw:cx="50%" draw:cy="50%" draw:start-color="#cccccc" draw:end-color="#ffffff" draw:start-intensity="100%" draw:end-intensity="100%" draw:angle="0deg" draw:border="0%"/>
    <draw:fill-image draw:name="Bitmap_20_1" draw:display-name="Bitmap 1" xlink:href="Pictures/10000001000007D000000465679E5FD6967B86EA.png" xlink:type="simple" xlink:show="embed" xlink:actuate="onLoad"/>
    <draw:fill-image draw:name="Bitmap_20_2" draw:display-name="Bitmap 2" xlink:href="Pictures/10000001000007D0000004651480C0B67D8A30F5.png" xlink:type="simple" xlink:show="embed" xlink:actuate="onLoad"/>
    <draw:fill-image draw:name="background" xlink:href="Pictures/10000001000007D000000465C321D31DA966E29E.png" xlink:type="simple" xlink:show="embed" xlink:actuate="onLoad"/>
    <draw:marker draw:name="Arrow" svg:viewBox="0 0 20 30" svg:d="M10 0l-10 30h20z"/>
    <draw:stroke-dash draw:name="Dash_20_Dot_20_4" draw:display-name="Dash Dot 4" draw:style="rect" draw:dots1="1" draw:dots1-length="0.02cm" draw:dots2="1" draw:dots2-length="0.02cm" draw:distance="0.02cm"/>
    <style:default-style style:family="graphic">
      <style:graphic-properties svg:stroke-color="#3465a4" draw:fill-color="#729fcf" fo:wrap-option="no-wrap"/>
      <style:paragraph-properties style:text-autospace="ideograph-alpha" style:punctuation-wrap="simple" style:line-break="strict" style:font-independent-line-spacing="false">
        <style:tab-stops/>
      </style:paragraph-properties>
      <style:text-properties style:use-window-font-color="true" loext:opacity="0%" style:font-name="Liberation Serif" fo:font-size="24pt" fo:language="en" fo:country="AU" style:font-name-asian="Tahoma" style:font-size-asian="24pt" style:language-asian="zh" style:country-asian="CN" style:font-name-complex="Tahoma" style:font-size-complex="24pt" style:language-complex="hi" style:country-complex="IN"/>
    </style:default-style>
    <style:style style:name="standard" style:family="graphic">
      <style:graphic-properties draw:stroke="solid" svg:stroke-width="0cm" svg:stroke-color="#3465a4" draw:marker-start-width="0.2cm" draw:marker-start-center="false" draw:marker-end-width="0.2cm" draw:marker-end-center="false" draw:fill="solid" draw:fill-color="#729fcf" draw:textarea-horizontal-align="justify" fo:padding-top="0.125cm" fo:padding-bottom="0.125cm" fo:padding-left="0.25cm" fo:padding-right="0.25cm" fo:wrap-option="wrap" draw:shadow="hidden" draw:shadow-offset-x="0.2cm" draw:shadow-offset-y="0.2cm" draw:shadow-color="#808080">
        <text:list-style style:name="standard">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margin-top="0cm" fo:margin-bottom="0cm" fo:line-height="100%" fo:text-indent="0cm"/>
      <style:text-properties fo:font-variant="normal" fo:text-transform="none" style:use-window-font-color="true" loext:opacity="0%" style:text-outline="false" style:text-line-through-style="none" style:text-line-through-type="none" style:font-name="Liberation Sans" fo:font-family="'Liberation Sans'" style:font-family-generic="roman" style:font-pitch="variable" fo:font-size="18pt" fo:font-style="normal" fo:text-shadow="none" style:text-underline-style="none" fo:font-weight="normal" style:letter-kerning="true" style:font-name-asian="PingFang SC" style:font-family-asian="'PingFang SC'" style:font-family-generic-asian="system" style:font-pitch-asian="variable" style:font-size-asian="18pt" style:font-style-asian="normal" style:font-weight-asian="normal" style:font-name-complex="Arial Unicode MS" style:font-family-complex="'Arial Unicode MS'" style:font-family-generic-complex="system" style:font-pitch-complex="variable" style:font-size-complex="18pt" style:font-style-complex="normal" style:font-weight-complex="normal" style:text-emphasize="none" style:font-relief="none" style:text-overline-style="none" style:text-overline-color="font-color"/>
    </style:style>
    <style:style style:name="objectwithoutfill" style:family="graphic" style:parent-style-name="standard">
      <style:graphic-properties draw:stroke-dash="Dash_20_Dot_20_4" svg:stroke-color="#bc0000" draw:fill="none"/>
    </style:style>
    <style:style style:name="Object_20_with_20_no_20_fill_20_and_20_no_20_line" style:display-name="Object with no fill and no line" style:family="graphic" style:parent-style-name="standard">
      <style:graphic-properties draw:stroke="none" draw:fill="none"/>
    </style:style>
    <style:style style:name="Text" style:family="graphic">
      <style:graphic-properties draw:stroke="solid" svg:stroke-color="#cccccc" draw:fill="solid" draw:fill-color="#eeeeee"/>
      <style:text-properties style:font-name="Noto Sans" fo:font-family="'Noto Sans'" style:font-family-generic="roman" style:font-pitch="variable"/>
    </style:style>
    <style:style style:name="A4" style:family="graphic" style:parent-style-name="Text">
      <style:graphic-properties draw:fill="none"/>
      <style:text-properties fo:font-size="18pt"/>
    </style:style>
    <style:style style:name="Title_20_A4" style:display-name="Title A4" style:family="graphic" style:parent-style-name="A4">
      <style:graphic-properties draw:stroke="none"/>
      <style:text-properties fo:font-size="44pt"/>
    </style:style>
    <style:style style:name="Heading_20_A4" style:display-name="Heading A4" style:family="graphic" style:parent-style-name="A4">
      <style:graphic-properties draw:stroke="none"/>
      <style:text-properties fo:font-size="24pt"/>
    </style:style>
    <style:style style:name="Text_20_A4" style:display-name="Text A4" style:family="graphic" style:parent-style-name="A4">
      <style:graphic-properties draw:stroke="none"/>
    </style:style>
    <style:style style:name="A4" style:family="graphic" style:parent-style-name="Text">
      <style:graphic-properties draw:fill="none"/>
      <style:text-properties fo:font-size="18pt"/>
    </style:style>
    <style:style style:name="Title_20_A0" style:display-name="Title A0" style:family="graphic" style:parent-style-name="A4">
      <style:graphic-properties draw:stroke="none"/>
      <style:text-properties fo:font-size="96pt"/>
    </style:style>
    <style:style style:name="Heading_20_A0" style:display-name="Heading A0" style:family="graphic" style:parent-style-name="A4">
      <style:graphic-properties draw:stroke="none"/>
      <style:text-properties fo:font-size="72pt"/>
    </style:style>
    <style:style style:name="Text_20_A0" style:display-name="Text A0" style:family="graphic" style:parent-style-name="A4">
      <style:graphic-properties draw:stroke="none"/>
    </style:style>
    <style:style style:name="Graphic" style:family="graphic">
      <style:graphic-properties draw:fill="solid" draw:fill-color="#ffffff"/>
      <style:text-properties style:font-name="Liberation Sans" fo:font-family="'Liberation Sans'" style:font-family-generic="roman" style:font-pitch="variable" fo:font-size="18pt"/>
    </style:style>
    <style:style style:name="Shapes" style:family="graphic" style:parent-style-name="Graphic">
      <style:graphic-properties draw:stroke="none" draw:fill="gradient" draw:fill-gradient-name="Shapes"/>
      <style:text-properties fo:font-size="14pt" fo:font-weight="bold"/>
    </style:style>
    <style:style style:name="Filled" style:family="graphic" style:parent-style-name="Shapes">
      <style:graphic-properties draw:fill="gradient" draw:fill-gradient-name="Filled"/>
    </style:style>
    <style:style style:name="Filled_20_Blue" style:display-name="Filled Blue" style:family="graphic" style:parent-style-name="Filled">
      <style:graphic-properties draw:fill-gradient-name="Filled_20_Blue"/>
      <style:text-properties fo:color="#ffffff" loext:opacity="100%"/>
    </style:style>
    <style:style style:name="Filled_20_Green" style:display-name="Filled Green" style:family="graphic" style:parent-style-name="Filled">
      <style:graphic-properties draw:fill-gradient-name="Filled_20_Green"/>
      <style:text-properties fo:color="#ffffff" loext:opacity="100%" style:font-name="Liberation Sans" fo:font-family="'Liberation Sans'" style:font-family-generic="roman" style:font-pitch="variable"/>
    </style:style>
    <style:style style:name="Filled_20_Red" style:display-name="Filled Red" style:family="graphic" style:parent-style-name="Filled">
      <style:graphic-properties draw:fill-gradient-name="Filled_20_Red"/>
      <style:text-properties fo:color="#ffffff" loext:opacity="100%"/>
    </style:style>
    <style:style style:name="Filled_20_Yellow" style:display-name="Filled Yellow" style:family="graphic" style:parent-style-name="Filled">
      <style:graphic-properties draw:fill-gradient-name="Filled_20_Yellow"/>
      <style:text-properties fo:color="#ffffff" loext:opacity="100%"/>
    </style:style>
    <style:style style:name="Outlined" style:family="graphic" style:parent-style-name="Shapes">
      <style:graphic-properties draw:stroke="solid" svg:stroke-width="0.081cm" svg:stroke-color="#000000" draw:fill="none"/>
    </style:style>
    <style:style style:name="Outlined_20_Blue" style:display-name="Outlined Blue" style:family="graphic" style:parent-style-name="Outlined">
      <style:graphic-properties svg:stroke-color="#355269"/>
      <style:text-properties fo:color="#355269" loext:opacity="100%"/>
    </style:style>
    <style:style style:name="Outlined_20_Green" style:display-name="Outlined Green" style:family="graphic" style:parent-style-name="Outlined">
      <style:graphic-properties svg:stroke-color="#127622"/>
      <style:text-properties fo:color="#127622" loext:opacity="100%"/>
    </style:style>
    <style:style style:name="Outlined_20_Red" style:display-name="Outlined Red" style:family="graphic" style:parent-style-name="Outlined">
      <style:graphic-properties svg:stroke-color="#c9211e"/>
      <style:text-properties fo:color="#c9211e" loext:opacity="100%"/>
    </style:style>
    <style:style style:name="Outlined_20_Yellow" style:display-name="Outlined Yellow" style:family="graphic" style:parent-style-name="Outlined">
      <style:graphic-properties draw:stroke="solid" svg:stroke-color="#b47804"/>
      <style:text-properties fo:color="#b47804" loext:opacity="100%"/>
    </style:style>
    <style:style style:name="Lines" style:family="graphic" style:parent-style-name="Graphic">
      <style:graphic-properties draw:stroke="solid" svg:stroke-color="#000000" draw:fill="none"/>
    </style:style>
    <style:style style:name="Arrow_20_Line" style:display-name="Arrow Line" style:family="graphic" style:parent-style-name="Lines">
      <style:graphic-properties draw:marker-start="Arrow" draw:marker-start-width="0.2cm" draw:marker-end="Arrow" draw:marker-end-width="0.2cm" draw:show-unit="true"/>
    </style:style>
    <style:style style:name="Arrow_20_Dashed" style:display-name="Arrow Dashed" style:family="graphic" style:parent-style-name="Lines">
      <style:graphic-properties draw:stroke="dash"/>
    </style:style>
    <style:style style:name="_5b_No_20_Paragraph_20_Style_5d_" style:display-name="[No Paragraph Style]" style:family="graphic">
      <style:paragraph-properties fo:margin-left="0cm" fo:margin-right="0cm" fo:margin-top="0cm" fo:margin-bottom="0cm" fo:line-height="120%" fo:text-align="start" fo:text-indent="0cm" style:text-autospace="none" style:writing-mode="lr-tb"/>
      <style:text-properties fo:color="#000000" loext:opacity="100%" style:text-line-through-style="none" style:text-line-through-type="none" style:text-position="0% 100%" style:font-name="MinionPro-Regular1" fo:font-family="MinionPro-Regular" fo:font-size="12pt" fo:letter-spacing="normal" fo:language="en" fo:country="US" fo:font-style="normal" style:text-underline-style="none" fo:font-weight="normal" style:font-name-asian="MinionPro-Regular1" style:font-family-asian="MinionPro-Regular" style:font-size-asian="12pt" style:font-style-asian="normal" style:font-weight-asian="normal" style:font-name-complex="MinionPro-Regular1" style:font-family-complex="MinionPro-Regular" style:font-size-complex="12pt" style:font-style-complex="normal" style:font-weight-complex="normal" style:text-emphasize="none" style:text-scale="100%"/>
    </style:style>
    <style:style style:name="CIT_20_Body_20_text" style:display-name="CIT Body text" style:family="graphic">
      <style:paragraph-properties fo:margin-left="0cm" fo:margin-right="0cm" fo:margin-top="0cm" fo:margin-bottom="0.441cm" style:line-height-at-least="0.81cm" fo:text-align="start" fo:text-indent="0cm" style:text-autospace="none" style:writing-mode="lr-tb">
        <style:tab-stops>
          <style:tab-stop style:position="0.88cm"/>
          <style:tab-stop style:position="1.764cm"/>
        </style:tab-stops>
      </style:paragraph-properties>
      <style:text-properties fo:color="#000000" loext:opacity="100%" style:text-line-through-style="none" style:text-line-through-type="none" style:text-position="0% 100%" style:font-name="Roboto-Light1" fo:font-family="Roboto-Light" fo:font-size="9.5pt" fo:letter-spacing="normal" fo:language="en" fo:country="GB" fo:font-style="normal" style:text-underline-style="none" fo:font-weight="normal" style:font-name-asian="Roboto-Light1" style:font-family-asian="Roboto-Light" style:font-size-asian="9.5pt" style:font-style-asian="normal" style:font-weight-asian="normal" style:font-name-complex="Roboto-Light1" style:font-family-complex="Roboto-Light" style:font-size-complex="9.5pt" style:font-style-complex="normal" style:font-weight-complex="normal" style:text-emphasize="none" style:text-scale="100%"/>
    </style:style>
    <style:style style:name="CIT_20_Body_20_text_20_no_20_space" style:display-name="CIT Body text no space" style:family="graphic">
      <style:paragraph-properties fo:margin-left="0cm" fo:margin-right="0cm" fo:margin-top="0cm" fo:margin-bottom="0cm" style:line-height-at-least="0.81cm" fo:text-align="start" fo:text-indent="0cm" style:text-autospace="none" style:writing-mode="lr-tb">
        <style:tab-stops>
          <style:tab-stop style:position="0.88cm"/>
          <style:tab-stop style:position="1.764cm"/>
        </style:tab-stops>
      </style:paragraph-properties>
      <style:text-properties fo:color="#000000" loext:opacity="100%" style:text-line-through-style="none" style:text-line-through-type="none" style:text-position="0% 100%" style:font-name="Roboto-Light1" fo:font-family="Roboto-Light" fo:font-size="9.5pt" fo:letter-spacing="normal" fo:language="en" fo:country="GB" fo:font-style="normal" style:text-underline-style="none" fo:font-weight="normal" style:font-name-asian="Roboto-Light1" style:font-family-asian="Roboto-Light" style:font-size-asian="9.5pt" style:font-style-asian="normal" style:font-weight-asian="normal" style:font-name-complex="Roboto-Light1" style:font-family-complex="Roboto-Light" style:font-size-complex="9.5pt" style:font-style-complex="normal" style:font-weight-complex="normal" style:text-emphasize="none" style:text-scale="100%"/>
    </style:style>
    <style:style style:name="CIT_20_Subhead_20_3" style:display-name="CIT Subhead 3" style:family="graphic">
      <style:paragraph-properties fo:margin-left="0cm" fo:margin-right="0cm" fo:margin-top="0cm" fo:margin-bottom="0cm" style:line-height-at-least="0.81cm" fo:text-align="start" fo:text-indent="0cm" style:text-autospace="none" style:writing-mode="lr-tb">
        <style:tab-stops>
          <style:tab-stop style:position="0.88cm"/>
          <style:tab-stop style:position="1.764cm"/>
        </style:tab-stops>
      </style:paragraph-properties>
      <style:text-properties fo:color="#ba0000" loext:opacity="100%" style:text-line-through-style="none" style:text-line-through-type="none" style:text-position="0% 100%" style:font-name="Roboto-Medium1" fo:font-family="Roboto-Medium" fo:font-size="10pt" fo:letter-spacing="normal" fo:language="en" fo:country="GB" fo:font-style="normal" style:text-underline-style="none" fo:font-weight="normal" style:font-name-asian="Roboto-Medium1" style:font-family-asian="Roboto-Medium" style:font-size-asian="10pt" style:font-style-asian="normal" style:font-weight-asian="normal" style:font-name-complex="Roboto-Medium1" style:font-family-complex="Roboto-Medium" style:font-size-complex="10pt" style:font-style-complex="normal" style:font-weight-complex="normal" style:text-emphasize="none" style:text-scale="100%"/>
    </style:style>
    <style:style style:name="CIT_20_Address" style:display-name="CIT Address" style:family="graphic">
      <style:paragraph-properties fo:margin-left="0cm" fo:margin-right="0cm" fo:margin-top="0cm" fo:margin-bottom="0cm" style:line-height-at-least="0.746cm" fo:text-align="start" fo:text-indent="0cm" style:text-autospace="none" style:writing-mode="lr-tb">
        <style:tab-stops>
          <style:tab-stop style:position="0.706cm"/>
          <style:tab-stop style:position="0.88cm"/>
        </style:tab-stops>
      </style:paragraph-properties>
      <style:text-properties fo:color="#000000" loext:opacity="100%" style:text-line-through-style="none" style:text-line-through-type="none" style:text-position="0% 100%" style:font-name="Roboto-Light1" fo:font-family="Roboto-Light" fo:font-size="8pt" fo:letter-spacing="normal" fo:language="en" fo:country="GB" fo:font-style="normal" style:text-underline-style="none" fo:font-weight="normal" style:font-name-asian="Roboto-Light1" style:font-family-asian="Roboto-Light" style:font-size-asian="8pt" style:font-style-asian="normal" style:font-weight-asian="normal" style:font-name-complex="Roboto-Light1" style:font-family-complex="Roboto-Light" style:font-size-complex="8pt" style:font-style-complex="normal" style:font-weight-complex="normal" style:text-emphasize="none" style:text-scale="100%"/>
    </style:style>
    <style:style style:name="CIT_20_Bold" style:display-name="CIT Bold" style:family="graphic">
      <style:paragraph-properties style:text-autospace="none"/>
      <style:text-properties style:font-name="Roboto-Medium1" fo:font-family="Roboto-Medium" fo:font-style="normal" fo:font-weight="normal" style:font-name-asian="Roboto-Medium1" style:font-family-asian="Roboto-Medium" style:font-style-asian="normal" style:font-weight-asian="normal" style:font-name-complex="Roboto-Medium1" style:font-family-complex="Roboto-Medium" style:font-style-complex="normal" style:font-weight-complex="normal"/>
    </style:style>
    <style:style style:name="CIT_20_Subhead_20_1" style:display-name="CIT Subhead 1" style:family="graphic">
      <style:paragraph-properties fo:margin-left="0cm" fo:margin-right="0cm" fo:margin-top="0.351cm" fo:margin-bottom="0.529cm" style:line-height-at-least="1.307cm" fo:text-align="start" fo:text-indent="0cm" style:text-autospace="none" style:writing-mode="lr-tb"/>
      <style:text-properties fo:color="#ba0000" loext:opacity="100%" style:text-line-through-style="none" style:text-line-through-type="none" style:text-position="0% 100%" style:font-name="Roboto-Light1" fo:font-family="Roboto-Light" fo:font-size="18pt" fo:letter-spacing="normal" fo:language="en" fo:country="GB" fo:font-style="normal" style:text-underline-style="none" fo:font-weight="normal" style:font-name-asian="Roboto-Light1" style:font-family-asian="Roboto-Light" style:font-size-asian="18pt" style:font-style-asian="normal" style:font-weight-asian="normal" style:font-name-complex="Roboto-Light1" style:font-family-complex="Roboto-Light" style:font-size-complex="18pt" style:font-style-complex="normal" style:font-weight-complex="normal" style:text-emphasize="none" style:text-scale="100%"/>
    </style:style>
    <style:style style:name="Text_20_slide-background" style:display-name="Text slide-background" style:family="presentation">
      <style:graphic-properties draw:stroke="none" draw:fill="none" style:repeat="stretch"/>
      <style:text-properties style:letter-kerning="true"/>
    </style:style>
    <style:style style:name="Text_20_slide-backgroundobjects" style:display-name="Text slide-backgroundobjects" style:family="presentation">
      <style:graphic-properties draw:textarea-horizontal-align="justify" draw:shadow="hidden" draw:shadow-offset-x="0.2cm" draw:shadow-offset-y="0.2cm" draw:shadow-color="#808080"/>
      <style:text-properties style:letter-kerning="true"/>
    </style:style>
    <style:style style:name="Text_20_slide-notes" style:display-name="Text slide-notes" style:family="presentation">
      <style:graphic-properties draw:stroke="none" draw:fill="none"/>
      <style:paragraph-properties fo:margin-left="0.6cm" fo:margin-right="0cm" fo:text-indent="-0.6cm"/>
      <style:text-properties fo:font-variant="normal" fo:text-transform="none" style:use-window-font-color="true" loext:opacity="0%" style:text-outline="false" style:text-line-through-style="none" style:text-line-through-type="none" style:font-name="Liberation Sans" fo:font-family="'Liberation Sans'" style:font-family-generic="roman" style:font-pitch="variable" fo:font-size="20pt" fo:font-style="normal" fo:text-shadow="none" style:text-underline-style="none" fo:font-weight="normal" style:letter-kerning="true" fo:background-color="transparent" style:font-name-asian="PingFang SC" style:font-family-asian="'PingFang SC'" style:font-family-generic-asian="system" style:font-pitch-asian="variable" style:font-size-asian="20pt" style:font-style-asian="normal" style:font-weight-asian="normal" style:font-name-complex="Arial Unicode MS" style:font-family-complex="'Arial Unicode MS'"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Text_20_slide-outline1" style:display-name="Text slide-outline1" style:family="presentation">
      <style:graphic-properties draw:stroke="none" draw:fill="none" draw:auto-grow-height="false" draw:fit-to-size="false" style:shrink-to-fit="true">
        <text:list-style style:name="Text_20_slide-outline1" style:display-name="Text slide-outline1">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style:graphic-properties>
      <style:paragraph-properties fo:margin-left="0cm" fo:margin-right="0cm" fo:margin-top="0cm" fo:margin-bottom="0.5cm" fo:line-height="100%" fo:text-indent="0cm"/>
      <style:text-properties fo:font-variant="normal" fo:text-transform="none" style:use-window-font-color="true" loext:opacity="0%" style:text-outline="false" style:text-line-through-style="none" style:text-line-through-type="none" style:font-name="Lato" fo:font-family="Lato" style:font-pitch="variable" fo:font-size="18pt" fo:font-style="normal" fo:text-shadow="none" style:text-underline-style="none" fo:font-weight="normal" style:letter-kerning="true" fo:background-color="transparent" style:font-name-asian="PingFang SC" style:font-family-asian="'PingFang SC'" style:font-family-generic-asian="system" style:font-pitch-asian="variable" style:font-size-asian="18pt" style:font-style-asian="normal" style:font-weight-asian="normal" style:font-name-complex="Arial Unicode MS" style:font-family-complex="'Arial Unicode MS'" style:font-family-generic-complex="system" style:font-pitch-complex="variable" style:font-size-complex="18pt" style:font-style-complex="normal" style:font-weight-complex="normal" style:text-emphasize="none" style:font-relief="none" style:text-overline-style="none" style:text-overline-color="font-color"/>
    </style:style>
    <style:style style:name="Text_20_slide-outline2" style:display-name="Text slide-outline2" style:family="presentation" style:parent-style-name="Text_20_slide-outline1">
      <style:paragraph-properties fo:margin-left="0cm" fo:margin-right="0cm" fo:margin-top="0cm" fo:margin-bottom="0.5cm" fo:line-height="100%" fo:text-indent="0cm"/>
      <style:text-properties style:font-name="Lato" fo:font-family="Lato" style:font-pitch="variable" fo:font-size="18pt" style:font-size-asian="18pt" style:font-size-complex="18pt"/>
    </style:style>
    <style:style style:name="Text_20_slide-outline3" style:display-name="Text slide-outline3" style:family="presentation" style:parent-style-name="Text_20_slide-outline2">
      <style:paragraph-properties fo:margin-left="0cm" fo:margin-right="0cm" fo:margin-top="0cm" fo:margin-bottom="0.5cm" fo:line-height="100%" fo:text-indent="0cm"/>
      <style:text-properties style:font-name="Lato" fo:font-family="Lato" style:font-pitch="variable" fo:font-size="18pt" style:font-size-asian="18pt" style:font-size-complex="18pt"/>
    </style:style>
    <style:style style:name="Text_20_slide-outline4" style:display-name="Text slide-outline4" style:family="presentation" style:parent-style-name="Text_20_slide-outline3">
      <style:paragraph-properties fo:margin-left="0cm" fo:margin-right="0cm" fo:margin-top="0cm" fo:margin-bottom="0.5cm" fo:line-height="100%" fo:text-indent="0cm"/>
      <style:text-properties style:font-name="Lato" fo:font-family="Lato" style:font-pitch="variable" fo:font-size="18pt" style:font-size-asian="18pt" style:font-size-complex="18pt"/>
    </style:style>
    <style:style style:name="Text_20_slide-outline5" style:display-name="Text slide-outline5" style:family="presentation" style:parent-style-name="Text_20_slide-outline4">
      <style:paragraph-properties fo:margin-left="0cm" fo:margin-right="0cm" fo:margin-top="0cm" fo:margin-bottom="0.5cm" fo:line-height="100%" fo:text-indent="0cm"/>
      <style:text-properties style:font-name="Lato" fo:font-family="Lato" style:font-pitch="variable" fo:font-size="18pt" style:font-size-asian="18pt" style:font-size-complex="18pt"/>
    </style:style>
    <style:style style:name="Text_20_slide-outline6" style:display-name="Text slide-outline6" style:family="presentation" style:parent-style-name="Text_20_slide-outline5">
      <style:paragraph-properties fo:margin-left="0cm" fo:margin-right="0cm" fo:margin-top="0cm" fo:margin-bottom="0.5cm" fo:line-height="100%" fo:text-indent="0cm"/>
      <style:text-properties style:font-name="Lato" fo:font-family="Lato" style:font-pitch="variable" fo:font-size="18pt" style:font-size-asian="18pt" style:font-size-complex="18pt"/>
    </style:style>
    <style:style style:name="Text_20_slide-outline7" style:display-name="Text slide-outline7" style:family="presentation" style:parent-style-name="Text_20_slide-outline6">
      <style:paragraph-properties fo:margin-left="0cm" fo:margin-right="0cm" fo:margin-top="0cm" fo:margin-bottom="0.5cm" fo:line-height="100%" fo:text-indent="0cm"/>
      <style:text-properties style:font-name="Lato" fo:font-family="Lato" style:font-pitch="variable" fo:font-size="18pt" style:font-size-asian="18pt" style:font-size-complex="18pt"/>
    </style:style>
    <style:style style:name="Text_20_slide-outline8" style:display-name="Text slide-outline8" style:family="presentation" style:parent-style-name="Text_20_slide-outline7">
      <style:paragraph-properties fo:margin-left="0cm" fo:margin-right="0cm" fo:margin-top="0.1cm" fo:margin-bottom="0cm" fo:text-indent="0cm"/>
      <style:text-properties fo:font-size="20pt" style:font-size-asian="20pt" style:font-size-complex="20pt"/>
    </style:style>
    <style:style style:name="Text_20_slide-outline9" style:display-name="Text slide-outline9" style:family="presentation" style:parent-style-name="Text_20_slide-outline8">
      <style:paragraph-properties fo:margin-left="0cm" fo:margin-right="0cm" fo:margin-top="0.1cm" fo:margin-bottom="0cm" fo:text-indent="0cm"/>
      <style:text-properties fo:font-size="20pt" style:font-size-asian="20pt" style:font-size-complex="20pt"/>
    </style:style>
    <style:style style:name="Text_20_slide-subtitle" style:display-name="Text slide-subtitle" style:family="presentation">
      <style:graphic-properties draw:stroke="none" draw:fill="none" draw:textarea-vertical-align="middle">
        <text:list-style style:name="Text_20_slide-subtitle" style:display-name="Text slide-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start" fo:text-indent="0cm">
        <style:tab-stops>
          <style:tab-stop style:position="0.5cm"/>
        </style:tab-stops>
      </style:paragraph-properties>
      <style:text-properties fo:font-variant="normal" fo:text-transform="none" fo:color="#bb2027" loext:opacity="100%" style:text-outline="false" style:text-line-through-style="none" style:text-line-through-type="none" style:font-name="Lato1" fo:font-family="Lato" style:font-style-name="Regular" style:font-pitch="variable" fo:font-size="24pt" fo:font-style="normal" fo:text-shadow="none" style:text-underline-style="none" fo:font-weight="normal" style:letter-kerning="true" fo:background-color="transparent" style:font-name-asian="PingFang SC" style:font-family-asian="'PingFang SC'" style:font-family-generic-asian="system" style:font-pitch-asian="variable" style:font-size-asian="32pt" style:font-style-asian="normal" style:font-weight-asian="normal" style:font-name-complex="Arial Unicode MS" style:font-family-complex="'Arial Unicode MS'"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Text_20_slide-title" style:display-name="Text slide-title" style:family="presentation">
      <style:graphic-properties draw:stroke="none" draw:fill="none" draw:textarea-vertical-align="middle">
        <text:list-style style:name="Text_20_slide-title" style:display-name="Text slide-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text-align="start"/>
      <style:text-properties fo:font-variant="normal" fo:text-transform="none" fo:color="#ffffff" loext:opacity="100%" style:text-outline="false" style:text-line-through-style="none" style:text-line-through-type="none" style:font-name="Lato" fo:font-family="Lato" style:font-pitch="variable" fo:font-size="24pt" fo:font-style="normal" fo:text-shadow="none" style:text-underline-style="none" fo:font-weight="normal" style:letter-kerning="true" fo:background-color="transparent" style:font-name-asian="PingFang SC" style:font-family-asian="'PingFang SC'" style:font-family-generic-asian="system" style:font-pitch-asian="variable" style:font-size-asian="24pt" style:font-style-asian="normal" style:font-weight-asian="normal" style:font-name-complex="Arial Unicode MS" style:font-family-complex="'Arial Unicode MS'" style:font-family-generic-complex="system" style:font-pitch-complex="variable" style:font-size-complex="24pt" style:font-style-complex="normal" style:font-weight-complex="normal" style:text-emphasize="none" style:font-relief="none" style:text-overline-style="none" style:text-overline-color="font-color"/>
    </style:style>
    <style:style style:name="Dark_20_Text_20_Slide-background" style:display-name="Dark Text Slide-background" style:family="presentation">
      <style:graphic-properties draw:stroke="none" draw:fill="solid" draw:fill-color="#333333"/>
      <style:text-properties style:letter-kerning="true"/>
    </style:style>
    <style:style style:name="Dark_20_Text_20_Slide-backgroundobjects" style:display-name="Dark Text Slide-backgroundobjects" style:family="presentation">
      <style:graphic-properties draw:textarea-horizontal-align="justify" draw:shadow="hidden" draw:shadow-offset-x="0.2cm" draw:shadow-offset-y="0.2cm" draw:shadow-color="#808080"/>
      <style:text-properties style:letter-kerning="true"/>
    </style:style>
    <style:style style:name="Dark_20_Text_20_Slide-notes" style:display-name="Dark Text Slide-notes" style:family="presentation">
      <style:graphic-properties draw:stroke="none" draw:fill="none"/>
      <style:paragraph-properties fo:margin-left="0.6cm" fo:margin-right="0cm" fo:text-indent="-0.6cm"/>
      <style:text-properties fo:font-variant="normal" fo:text-transform="none" style:use-window-font-color="true" loext:opacity="0%" style:text-outline="false" style:text-line-through-style="none" style:text-line-through-type="none" style:font-name="Liberation Sans" fo:font-family="'Liberation Sans'" style:font-family-generic="roman" style:font-pitch="variable" fo:font-size="20pt" fo:font-style="normal" fo:text-shadow="none" style:text-underline-style="none" fo:font-weight="normal" style:letter-kerning="true" fo:background-color="transparent" style:font-name-asian="PingFang SC" style:font-family-asian="'PingFang SC'" style:font-family-generic-asian="system" style:font-pitch-asian="variable" style:font-size-asian="20pt" style:font-style-asian="normal" style:font-weight-asian="normal" style:font-name-complex="Arial Unicode MS" style:font-family-complex="'Arial Unicode MS'"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Dark_20_Text_20_Slide-outline1" style:display-name="Dark Text Slide-outline1" style:family="presentation">
      <style:graphic-properties draw:stroke="none" draw:fill="none" draw:auto-grow-height="false" draw:fit-to-size="false" style:shrink-to-fit="true">
        <text:list-style style:name="Dark_20_Text_20_Slide-outline1" style:display-name="Dark Text Slide-outline1">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style:graphic-properties>
      <style:paragraph-properties fo:margin-left="0cm" fo:margin-right="0cm" fo:margin-top="0.5cm" fo:margin-bottom="0cm" fo:text-indent="0cm"/>
      <style:text-properties fo:font-variant="normal" fo:text-transform="none" style:use-window-font-color="true" loext:opacity="0%" style:text-outline="false" style:text-line-through-style="none" style:text-line-through-type="none" style:font-name="Liberation Sans" fo:font-family="'Liberation Sans'" style:font-family-generic="roman" style:font-pitch="variable" fo:font-size="32pt" fo:font-style="normal" fo:text-shadow="none" style:text-underline-style="none" fo:font-weight="normal" style:letter-kerning="true" fo:background-color="transparent" style:font-name-asian="PingFang SC" style:font-family-asian="'PingFang SC'" style:font-family-generic-asian="system" style:font-pitch-asian="variable" style:font-size-asian="32pt" style:font-style-asian="normal" style:font-weight-asian="normal" style:font-name-complex="Arial Unicode MS" style:font-family-complex="'Arial Unicode MS'"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Dark_20_Text_20_Slide-outline2" style:display-name="Dark Text Slide-outline2" style:family="presentation" style:parent-style-name="Dark_20_Text_20_Slide-outline1">
      <style:paragraph-properties fo:margin-left="0cm" fo:margin-right="0cm" fo:margin-top="0.4cm" fo:margin-bottom="0cm" fo:text-indent="0cm"/>
      <style:text-properties fo:font-size="28pt" style:font-size-asian="28pt" style:font-size-complex="28pt"/>
    </style:style>
    <style:style style:name="Dark_20_Text_20_Slide-outline3" style:display-name="Dark Text Slide-outline3" style:family="presentation" style:parent-style-name="Dark_20_Text_20_Slide-outline2">
      <style:paragraph-properties fo:margin-left="0cm" fo:margin-right="0cm" fo:margin-top="0.3cm" fo:margin-bottom="0cm" fo:text-indent="0cm"/>
      <style:text-properties fo:font-size="24pt" style:font-size-asian="24pt" style:font-size-complex="24pt"/>
    </style:style>
    <style:style style:name="Dark_20_Text_20_Slide-outline4" style:display-name="Dark Text Slide-outline4" style:family="presentation" style:parent-style-name="Dark_20_Text_20_Slide-outline3">
      <style:paragraph-properties fo:margin-left="0cm" fo:margin-right="0cm" fo:margin-top="0.2cm" fo:margin-bottom="0cm" fo:text-indent="0cm"/>
      <style:text-properties fo:font-size="20pt" style:font-size-asian="20pt" style:font-size-complex="20pt"/>
    </style:style>
    <style:style style:name="Dark_20_Text_20_Slide-outline5" style:display-name="Dark Text Slide-outline5" style:family="presentation" style:parent-style-name="Dark_20_Text_20_Slide-outline4">
      <style:paragraph-properties fo:margin-left="0cm" fo:margin-right="0cm" fo:margin-top="0.1cm" fo:margin-bottom="0cm" fo:text-indent="0cm"/>
      <style:text-properties fo:font-size="20pt" style:font-size-asian="20pt" style:font-size-complex="20pt"/>
    </style:style>
    <style:style style:name="Dark_20_Text_20_Slide-outline6" style:display-name="Dark Text Slide-outline6" style:family="presentation" style:parent-style-name="Dark_20_Text_20_Slide-outline5">
      <style:paragraph-properties fo:margin-left="0cm" fo:margin-right="0cm" fo:margin-top="0.1cm" fo:margin-bottom="0cm" fo:text-indent="0cm"/>
      <style:text-properties fo:font-size="20pt" style:font-size-asian="20pt" style:font-size-complex="20pt"/>
    </style:style>
    <style:style style:name="Dark_20_Text_20_Slide-outline7" style:display-name="Dark Text Slide-outline7" style:family="presentation" style:parent-style-name="Dark_20_Text_20_Slide-outline6">
      <style:paragraph-properties fo:margin-left="0cm" fo:margin-right="0cm" fo:margin-top="0.1cm" fo:margin-bottom="0cm" fo:text-indent="0cm"/>
      <style:text-properties fo:font-size="20pt" style:font-size-asian="20pt" style:font-size-complex="20pt"/>
    </style:style>
    <style:style style:name="Dark_20_Text_20_Slide-outline8" style:display-name="Dark Text Slide-outline8" style:family="presentation" style:parent-style-name="Dark_20_Text_20_Slide-outline7">
      <style:paragraph-properties fo:margin-left="0cm" fo:margin-right="0cm" fo:margin-top="0.1cm" fo:margin-bottom="0cm" fo:text-indent="0cm"/>
      <style:text-properties fo:font-size="20pt" style:font-size-asian="20pt" style:font-size-complex="20pt"/>
    </style:style>
    <style:style style:name="Dark_20_Text_20_Slide-outline9" style:display-name="Dark Text Slide-outline9" style:family="presentation" style:parent-style-name="Dark_20_Text_20_Slide-outline8">
      <style:paragraph-properties fo:margin-left="0cm" fo:margin-right="0cm" fo:margin-top="0.1cm" fo:margin-bottom="0cm" fo:text-indent="0cm"/>
      <style:text-properties fo:font-size="20pt" style:font-size-asian="20pt" style:font-size-complex="20pt"/>
    </style:style>
    <style:style style:name="Dark_20_Text_20_Slide-subtitle" style:display-name="Dark Text Slide-subtitle" style:family="presentation">
      <style:graphic-properties draw:stroke="none" draw:fill="none" draw:textarea-vertical-align="middle">
        <text:list-style style:name="Dark_20_Text_20_Slide-subtitle" style:display-name="Dark Text Slide-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center" fo:text-indent="0cm"/>
      <style:text-properties fo:font-variant="normal" fo:text-transform="none" style:use-window-font-color="true" loext:opacity="0%" style:text-outline="false" style:text-line-through-style="none" style:text-line-through-type="none" style:font-name="Liberation Sans" fo:font-family="'Liberation Sans'" style:font-family-generic="roman" style:font-pitch="variable" fo:font-size="32pt" fo:font-style="normal" fo:text-shadow="none" style:text-underline-style="none" fo:font-weight="normal" style:letter-kerning="true" fo:background-color="transparent" style:font-name-asian="PingFang SC" style:font-family-asian="'PingFang SC'" style:font-family-generic-asian="system" style:font-pitch-asian="variable" style:font-size-asian="32pt" style:font-style-asian="normal" style:font-weight-asian="normal" style:font-name-complex="Arial Unicode MS" style:font-family-complex="'Arial Unicode MS'"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Dark_20_Text_20_Slide-title" style:display-name="Dark Text Slide-title" style:family="presentation">
      <style:graphic-properties draw:stroke="none" draw:fill="none" draw:textarea-vertical-align="middle">
        <text:list-style style:name="Dark_20_Text_20_Slide-title" style:display-name="Dark Text Slide-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text-align="start"/>
      <style:text-properties fo:font-variant="normal" fo:text-transform="none" fo:color="#bb2027" loext:opacity="100%" style:text-outline="false" style:text-line-through-style="none" style:text-line-through-type="none" style:font-name="Liberation Sans" fo:font-family="'Liberation Sans'" style:font-family-generic="roman" style:font-pitch="variable" fo:font-size="24pt" fo:font-style="normal" fo:text-shadow="none" style:text-underline-style="none" fo:font-weight="normal" style:letter-kerning="true" fo:background-color="transparent" style:font-name-asian="PingFang SC" style:font-family-asian="'PingFang SC'" style:font-family-generic-asian="system" style:font-pitch-asian="variable" style:font-size-asian="24pt" style:font-style-asian="normal" style:font-weight-asian="normal" style:font-name-complex="Arial Unicode MS" style:font-family-complex="'Arial Unicode MS'" style:font-family-generic-complex="system" style:font-pitch-complex="variable" style:font-size-complex="24pt" style:font-style-complex="normal" style:font-weight-complex="normal" style:text-emphasize="none" style:font-relief="none" style:text-overline-style="none" style:text-overline-color="font-color"/>
    </style:style>
    <style:style style:name="Cover_20_slide-background" style:display-name="Cover slide-background" style:family="presentation">
      <style:graphic-properties draw:stroke="none" draw:fill="none"/>
      <style:text-properties style:letter-kerning="true"/>
    </style:style>
    <style:style style:name="Cover_20_slide-backgroundobjects" style:display-name="Cover slide-backgroundobjects" style:family="presentation">
      <style:graphic-properties draw:textarea-horizontal-align="justify" draw:shadow="hidden" draw:shadow-offset-x="0.2cm" draw:shadow-offset-y="0.2cm" draw:shadow-color="#808080"/>
      <style:text-properties style:letter-kerning="true"/>
    </style:style>
    <style:style style:name="Cover_20_slide-notes" style:display-name="Cover slide-notes" style:family="presentation">
      <style:graphic-properties draw:stroke="none" draw:fill="none"/>
      <style:paragraph-properties fo:margin-left="0.6cm" fo:margin-right="0cm" fo:text-indent="-0.6cm"/>
      <style:text-properties fo:font-variant="normal" fo:text-transform="none" style:use-window-font-color="true" loext:opacity="0%" style:text-outline="false" style:text-line-through-style="none" style:text-line-through-type="none" style:font-name="Liberation Sans" fo:font-family="'Liberation Sans'" style:font-family-generic="roman" style:font-pitch="variable" fo:font-size="20pt" fo:font-style="normal" fo:text-shadow="none" style:text-underline-style="none" fo:font-weight="normal" style:letter-kerning="true" fo:background-color="transparent" style:font-name-asian="PingFang SC" style:font-family-asian="'PingFang SC'" style:font-family-generic-asian="system" style:font-pitch-asian="variable" style:font-size-asian="20pt" style:font-style-asian="normal" style:font-weight-asian="normal" style:font-name-complex="Arial Unicode MS" style:font-family-complex="'Arial Unicode MS'"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Cover_20_slide-outline1" style:display-name="Cover slide-outline1" style:family="presentation">
      <style:graphic-properties draw:stroke="none" draw:fill="none" draw:auto-grow-height="false" draw:fit-to-size="false" style:shrink-to-fit="true">
        <text:list-style style:name="Cover_20_slide-outline1" style:display-name="Cover slide-outline1">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style:graphic-properties>
      <style:paragraph-properties fo:margin-left="0cm" fo:margin-right="0cm" fo:margin-top="0cm" fo:margin-bottom="0.4cm" fo:line-height="100%" fo:text-indent="0cm"/>
      <style:text-properties fo:font-variant="normal" fo:text-transform="none" style:use-window-font-color="true" loext:opacity="0%" style:text-outline="false" style:text-line-through-style="none" style:text-line-through-type="none" style:font-name="Lato" fo:font-family="Lato" style:font-pitch="variable" fo:font-size="16pt" fo:font-style="normal" fo:text-shadow="none" style:text-underline-style="none" fo:font-weight="normal" style:letter-kerning="true" fo:background-color="transparent" style:font-name-asian="PingFang SC" style:font-family-asian="'PingFang SC'" style:font-family-generic-asian="system" style:font-pitch-asian="variable" style:font-size-asian="16pt" style:font-style-asian="normal" style:font-weight-asian="normal" style:font-name-complex="Arial Unicode MS" style:font-family-complex="'Arial Unicode MS'" style:font-family-generic-complex="system" style:font-pitch-complex="variable" style:font-size-complex="16pt" style:font-style-complex="normal" style:font-weight-complex="normal" style:text-emphasize="none" style:font-relief="none" style:text-overline-style="none" style:text-overline-color="font-color"/>
    </style:style>
    <style:style style:name="Cover_20_slide-outline2" style:display-name="Cover slide-outline2" style:family="presentation" style:parent-style-name="Cover_20_slide-outline1">
      <style:paragraph-properties fo:margin-left="0cm" fo:margin-right="0cm" fo:margin-top="0cm" fo:margin-bottom="0.4cm" fo:line-height="100%" fo:text-indent="0cm"/>
      <style:text-properties style:font-name="Lato" fo:font-family="Lato" style:font-pitch="variable" fo:font-size="16pt" style:font-size-asian="16pt" style:font-size-complex="16pt"/>
    </style:style>
    <style:style style:name="Cover_20_slide-outline3" style:display-name="Cover slide-outline3" style:family="presentation" style:parent-style-name="Cover_20_slide-outline2">
      <style:paragraph-properties fo:margin-left="0cm" fo:margin-right="0cm" fo:margin-top="0cm" fo:margin-bottom="0.4cm" fo:line-height="100%" fo:text-indent="0cm"/>
      <style:text-properties style:font-name="Lato" fo:font-family="Lato" style:font-pitch="variable" fo:font-size="16pt" style:font-size-asian="16pt" style:font-size-complex="16pt"/>
    </style:style>
    <style:style style:name="Cover_20_slide-outline4" style:display-name="Cover slide-outline4" style:family="presentation" style:parent-style-name="Cover_20_slide-outline3">
      <style:paragraph-properties fo:margin-left="0cm" fo:margin-right="0cm" fo:margin-top="0cm" fo:margin-bottom="0.4cm" fo:line-height="100%" fo:text-indent="0cm"/>
      <style:text-properties style:font-name="Lato" fo:font-family="Lato" style:font-pitch="variable" fo:font-size="16pt" style:font-size-asian="16pt" style:font-size-complex="16pt"/>
    </style:style>
    <style:style style:name="Cover_20_slide-outline5" style:display-name="Cover slide-outline5" style:family="presentation" style:parent-style-name="Cover_20_slide-outline4">
      <style:paragraph-properties fo:margin-left="0cm" fo:margin-right="0cm" fo:margin-top="0cm" fo:margin-bottom="0.4cm" fo:line-height="100%" fo:text-indent="0cm"/>
      <style:text-properties style:font-name="Lato" fo:font-family="Lato" style:font-pitch="variable" fo:font-size="16pt" style:font-size-asian="16pt" style:font-size-complex="16pt"/>
    </style:style>
    <style:style style:name="Cover_20_slide-outline6" style:display-name="Cover slide-outline6" style:family="presentation" style:parent-style-name="Cover_20_slide-outline5">
      <style:paragraph-properties fo:margin-left="0cm" fo:margin-right="0cm" fo:margin-top="0cm" fo:margin-bottom="0.4cm" fo:line-height="100%" fo:text-indent="0cm"/>
      <style:text-properties style:font-name="Lato" fo:font-family="Lato" style:font-pitch="variable" fo:font-size="16pt" style:font-size-asian="16pt" style:font-size-complex="16pt"/>
    </style:style>
    <style:style style:name="Cover_20_slide-outline7" style:display-name="Cover slide-outline7" style:family="presentation" style:parent-style-name="Cover_20_slide-outline6">
      <style:paragraph-properties fo:margin-left="0cm" fo:margin-right="0cm" fo:margin-top="0cm" fo:margin-bottom="0.4cm" fo:line-height="100%" fo:text-indent="0cm"/>
      <style:text-properties style:font-name="Lato" fo:font-family="Lato" style:font-pitch="variable" fo:font-size="16pt" style:font-size-asian="16pt" style:font-size-complex="16pt"/>
    </style:style>
    <style:style style:name="Cover_20_slide-outline8" style:display-name="Cover slide-outline8" style:family="presentation" style:parent-style-name="Cover_20_slide-outline7">
      <style:paragraph-properties fo:margin-left="0cm" fo:margin-right="0cm" fo:margin-top="0.1cm" fo:margin-bottom="0cm" fo:text-indent="0cm"/>
      <style:text-properties fo:font-size="20pt" style:font-size-asian="20pt" style:font-size-complex="20pt"/>
    </style:style>
    <style:style style:name="Cover_20_slide-outline9" style:display-name="Cover slide-outline9" style:family="presentation" style:parent-style-name="Cover_20_slide-outline8">
      <style:paragraph-properties fo:margin-left="0cm" fo:margin-right="0cm" fo:margin-top="0.1cm" fo:margin-bottom="0cm" fo:text-indent="0cm"/>
      <style:text-properties fo:font-size="20pt" style:font-size-asian="20pt" style:font-size-complex="20pt"/>
    </style:style>
    <style:style style:name="Cover_20_slide-subtitle" style:display-name="Cover slide-subtitle" style:family="presentation">
      <style:graphic-properties draw:stroke="none" draw:fill="none" draw:textarea-vertical-align="middle">
        <text:list-style style:name="Cover_20_slide-subtitle" style:display-name="Cover slide-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center" fo:text-indent="0cm"/>
      <style:text-properties fo:font-variant="normal" fo:text-transform="none" style:use-window-font-color="true" loext:opacity="0%" style:text-outline="false" style:text-line-through-style="none" style:text-line-through-type="none" style:font-name="Liberation Sans" fo:font-family="'Liberation Sans'" style:font-family-generic="roman" style:font-pitch="variable" fo:font-size="32pt" fo:font-style="normal" fo:text-shadow="none" style:text-underline-style="none" fo:font-weight="normal" style:letter-kerning="true" fo:background-color="transparent" style:font-name-asian="PingFang SC" style:font-family-asian="'PingFang SC'" style:font-family-generic-asian="system" style:font-pitch-asian="variable" style:font-size-asian="32pt" style:font-style-asian="normal" style:font-weight-asian="normal" style:font-name-complex="Arial Unicode MS" style:font-family-complex="'Arial Unicode MS'"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Cover_20_slide-title" style:display-name="Cover slide-title" style:family="presentation">
      <style:graphic-properties draw:stroke="none" draw:fill="none" draw:textarea-vertical-align="middle">
        <text:list-style style:name="Cover_20_slide-title" style:display-name="Cover slide-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text-align="start"/>
      <style:text-properties fo:font-variant="normal" fo:text-transform="none" fo:color="#ffffff" loext:opacity="100%" style:text-outline="false" style:text-line-through-style="none" style:text-line-through-type="none" style:font-name="Lato" fo:font-family="Lato" style:font-pitch="variable" fo:font-size="28pt" fo:font-style="normal" fo:text-shadow="none" style:text-underline-style="none" fo:font-weight="normal" style:letter-kerning="true" fo:background-color="transparent" style:font-name-asian="PingFang SC" style:font-family-asian="'PingFang SC'" style:font-family-generic-asian="system" style:font-pitch-asian="variable" style:font-size-asian="32pt" style:font-style-asian="normal" style:font-weight-asian="normal" style:font-name-complex="Arial Unicode MS" style:font-family-complex="'Arial Unicode MS'"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Section_20_divider_20_dark-background" style:display-name="Section divider dark-background" style:family="presentation">
      <style:graphic-properties draw:stroke="none" draw:fill="bitmap" draw:fill-image-name="background" style:repeat="stretch"/>
      <style:text-properties style:letter-kerning="true"/>
    </style:style>
    <style:style style:name="Section_20_divider_20_dark-backgroundobjects" style:display-name="Section divider dark-backgroundobjects" style:family="presentation">
      <style:graphic-properties draw:textarea-horizontal-align="justify" draw:shadow="hidden" draw:shadow-offset-x="0.2cm" draw:shadow-offset-y="0.2cm" draw:shadow-color="#808080"/>
      <style:text-properties style:letter-kerning="true"/>
    </style:style>
    <style:style style:name="Section_20_divider_20_dark-notes" style:display-name="Section divider dark-notes" style:family="presentation">
      <style:graphic-properties draw:stroke="none" draw:fill="none"/>
      <style:paragraph-properties fo:margin-left="0.6cm" fo:margin-right="0cm" fo:text-indent="-0.6cm"/>
      <style:text-properties fo:font-variant="normal" fo:text-transform="none" style:use-window-font-color="true" loext:opacity="0%" style:text-outline="false" style:text-line-through-style="none" style:text-line-through-type="none" style:font-name="Liberation Sans" fo:font-family="'Liberation Sans'" style:font-family-generic="roman" style:font-pitch="variable" fo:font-size="20pt" fo:font-style="normal" fo:text-shadow="none" style:text-underline-style="none" fo:font-weight="normal" style:letter-kerning="true" fo:background-color="transparent" style:font-name-asian="PingFang SC" style:font-family-asian="'PingFang SC'" style:font-family-generic-asian="system" style:font-pitch-asian="variable" style:font-size-asian="20pt" style:font-style-asian="normal" style:font-weight-asian="normal" style:font-name-complex="Arial Unicode MS" style:font-family-complex="'Arial Unicode MS'"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Section_20_divider_20_dark-outline1" style:display-name="Section divider dark-outline1" style:family="presentation">
      <style:graphic-properties draw:stroke="none" draw:fill="none" draw:auto-grow-height="false" draw:fit-to-size="false" style:shrink-to-fit="true">
        <text:list-style style:name="Section_20_divider_20_dark-outline1" style:display-name="Section divider dark-outline1">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style:graphic-properties>
      <style:paragraph-properties fo:margin-left="0cm" fo:margin-right="0cm" fo:margin-top="0cm" fo:margin-bottom="0.4cm" fo:line-height="115%" fo:text-indent="0cm"/>
      <style:text-properties fo:font-variant="normal" fo:text-transform="none" style:use-window-font-color="true" loext:opacity="0%" style:text-outline="false" style:text-line-through-style="none" style:text-line-through-type="none" style:font-name="Lato" fo:font-family="Lato" style:font-pitch="variable" fo:font-size="18pt" fo:font-style="normal" fo:text-shadow="none" style:text-underline-style="none" fo:font-weight="normal" style:letter-kerning="true" fo:background-color="transparent" style:font-name-asian="PingFang SC" style:font-family-asian="'PingFang SC'" style:font-family-generic-asian="system" style:font-pitch-asian="variable" style:font-size-asian="18pt" style:font-style-asian="normal" style:font-weight-asian="normal" style:font-name-complex="Arial Unicode MS" style:font-family-complex="'Arial Unicode MS'" style:font-family-generic-complex="system" style:font-pitch-complex="variable" style:font-size-complex="18pt" style:font-style-complex="normal" style:font-weight-complex="normal" style:text-emphasize="none" style:font-relief="none" style:text-overline-style="none" style:text-overline-color="font-color"/>
    </style:style>
    <style:style style:name="Section_20_divider_20_dark-outline2" style:display-name="Section divider dark-outline2" style:family="presentation" style:parent-style-name="Section_20_divider_20_dark-outline1">
      <style:paragraph-properties fo:margin-left="0cm" fo:margin-right="0cm" fo:margin-top="0cm" fo:margin-bottom="0.4cm" fo:line-height="115%" fo:text-indent="0cm"/>
      <style:text-properties style:font-name="Lato" fo:font-family="Lato" style:font-pitch="variable" fo:font-size="18pt" style:font-size-asian="18pt" style:font-size-complex="18pt"/>
    </style:style>
    <style:style style:name="Section_20_divider_20_dark-outline3" style:display-name="Section divider dark-outline3" style:family="presentation" style:parent-style-name="Section_20_divider_20_dark-outline2">
      <style:paragraph-properties fo:margin-left="0cm" fo:margin-right="0cm" fo:margin-top="0cm" fo:margin-bottom="0.4cm" fo:line-height="115%" fo:text-indent="0cm"/>
      <style:text-properties style:font-name="Lato" fo:font-family="Lato" style:font-pitch="variable" fo:font-size="18pt" style:font-size-asian="18pt" style:font-size-complex="18pt"/>
    </style:style>
    <style:style style:name="Section_20_divider_20_dark-outline4" style:display-name="Section divider dark-outline4" style:family="presentation" style:parent-style-name="Section_20_divider_20_dark-outline3">
      <style:paragraph-properties fo:margin-left="0cm" fo:margin-right="0cm" fo:margin-top="0cm" fo:margin-bottom="0.4cm" fo:line-height="115%" fo:text-indent="0cm"/>
      <style:text-properties style:font-name="Lato" fo:font-family="Lato" style:font-pitch="variable" fo:font-size="18pt" style:font-size-asian="18pt" style:font-size-complex="18pt"/>
    </style:style>
    <style:style style:name="Section_20_divider_20_dark-outline5" style:display-name="Section divider dark-outline5" style:family="presentation" style:parent-style-name="Section_20_divider_20_dark-outline4">
      <style:paragraph-properties fo:margin-left="0cm" fo:margin-right="0cm" fo:margin-top="0cm" fo:margin-bottom="0.4cm" fo:line-height="115%" fo:text-indent="0cm"/>
      <style:text-properties style:font-name="Lato" fo:font-family="Lato" style:font-pitch="variable" fo:font-size="18pt" style:font-size-asian="18pt" style:font-size-complex="18pt"/>
    </style:style>
    <style:style style:name="Section_20_divider_20_dark-outline6" style:display-name="Section divider dark-outline6" style:family="presentation" style:parent-style-name="Section_20_divider_20_dark-outline5">
      <style:paragraph-properties fo:margin-left="0cm" fo:margin-right="0cm" fo:margin-top="0cm" fo:margin-bottom="0.4cm" fo:line-height="115%" fo:text-indent="0cm"/>
      <style:text-properties style:font-name="Lato" fo:font-family="Lato" style:font-pitch="variable" fo:font-size="18pt" style:font-size-asian="18pt" style:font-size-complex="18pt"/>
    </style:style>
    <style:style style:name="Section_20_divider_20_dark-outline7" style:display-name="Section divider dark-outline7" style:family="presentation" style:parent-style-name="Section_20_divider_20_dark-outline6">
      <style:paragraph-properties fo:margin-left="0cm" fo:margin-right="0cm" fo:margin-top="0cm" fo:margin-bottom="0.4cm" fo:line-height="115%" fo:text-indent="0cm"/>
      <style:text-properties style:font-name="Lato" fo:font-family="Lato" style:font-pitch="variable" fo:font-size="18pt" style:font-size-asian="18pt" style:font-size-complex="18pt"/>
    </style:style>
    <style:style style:name="Section_20_divider_20_dark-outline8" style:display-name="Section divider dark-outline8" style:family="presentation" style:parent-style-name="Section_20_divider_20_dark-outline7">
      <style:paragraph-properties fo:margin-left="0cm" fo:margin-right="0cm" fo:margin-top="0.1cm" fo:margin-bottom="0cm" fo:text-indent="0cm"/>
      <style:text-properties fo:font-size="20pt" style:font-size-asian="20pt" style:font-size-complex="20pt"/>
    </style:style>
    <style:style style:name="Section_20_divider_20_dark-outline9" style:display-name="Section divider dark-outline9" style:family="presentation" style:parent-style-name="Section_20_divider_20_dark-outline8">
      <style:paragraph-properties fo:margin-left="0cm" fo:margin-right="0cm" fo:margin-top="0.1cm" fo:margin-bottom="0cm" fo:text-indent="0cm"/>
      <style:text-properties fo:font-size="20pt" style:font-size-asian="20pt" style:font-size-complex="20pt"/>
    </style:style>
    <style:style style:name="Section_20_divider_20_dark-subtitle" style:display-name="Section divider dark-subtitle" style:family="presentation">
      <style:graphic-properties draw:stroke="none" draw:fill="none" draw:textarea-vertical-align="middle">
        <text:list-style style:name="Section_20_divider_20_dark-subtitle" style:display-name="Section divider dark-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center" fo:text-indent="0cm"/>
      <style:text-properties fo:font-variant="normal" fo:text-transform="none" style:use-window-font-color="true" loext:opacity="0%" style:text-outline="false" style:text-line-through-style="none" style:text-line-through-type="none" style:font-name="Liberation Sans" fo:font-family="'Liberation Sans'" style:font-family-generic="roman" style:font-pitch="variable" fo:font-size="32pt" fo:font-style="normal" fo:text-shadow="none" style:text-underline-style="none" fo:font-weight="normal" style:letter-kerning="true" fo:background-color="transparent" style:font-name-asian="PingFang SC" style:font-family-asian="'PingFang SC'" style:font-family-generic-asian="system" style:font-pitch-asian="variable" style:font-size-asian="32pt" style:font-style-asian="normal" style:font-weight-asian="normal" style:font-name-complex="Arial Unicode MS" style:font-family-complex="'Arial Unicode MS'"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Section_20_divider_20_dark-title" style:display-name="Section divider dark-title" style:family="presentation">
      <style:graphic-properties draw:stroke="none" draw:fill="none" draw:textarea-vertical-align="top">
        <text:list-style style:name="Section_20_divider_20_dark-title" style:display-name="Section divider dark-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text-align="start"/>
      <style:text-properties fo:font-variant="normal" fo:text-transform="none" style:use-window-font-color="true" loext:opacity="0%" style:text-outline="false" style:text-line-through-style="none" style:text-line-through-type="none" style:font-name="Lato" fo:font-family="Lato" style:font-pitch="variable" fo:font-size="32pt" fo:font-style="normal" fo:text-shadow="none" style:text-underline-style="none" fo:font-weight="normal" style:letter-kerning="true" fo:background-color="transparent" style:font-name-asian="PingFang SC" style:font-family-asian="'PingFang SC'" style:font-family-generic-asian="system" style:font-pitch-asian="variable" style:font-size-asian="32pt" style:font-style-asian="normal" style:font-weight-asian="normal" style:font-name-complex="Arial Unicode MS" style:font-family-complex="'Arial Unicode MS'"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Section_20_divider_20_light-background" style:display-name="Section divider light-background" style:family="presentation">
      <style:graphic-properties draw:stroke="none" draw:fill="bitmap" draw:fill-image-name="Bitmap_20_1" style:repeat="stretch"/>
      <style:text-properties style:letter-kerning="true"/>
    </style:style>
    <style:style style:name="Section_20_divider_20_light-backgroundobjects" style:display-name="Section divider light-backgroundobjects" style:family="presentation">
      <style:graphic-properties draw:textarea-horizontal-align="justify" draw:shadow="hidden" draw:shadow-offset-x="0.2cm" draw:shadow-offset-y="0.2cm" draw:shadow-color="#808080"/>
      <style:text-properties style:letter-kerning="true"/>
    </style:style>
    <style:style style:name="Section_20_divider_20_light-notes" style:display-name="Section divider light-notes" style:family="presentation">
      <style:graphic-properties draw:stroke="none" draw:fill="none"/>
      <style:paragraph-properties fo:margin-left="0.6cm" fo:margin-right="0cm" fo:text-indent="-0.6cm"/>
      <style:text-properties fo:font-variant="normal" fo:text-transform="none" style:use-window-font-color="true" loext:opacity="0%" style:text-outline="false" style:text-line-through-style="none" style:text-line-through-type="none" style:font-name="Liberation Sans" fo:font-family="'Liberation Sans'" style:font-family-generic="roman" style:font-pitch="variable" fo:font-size="20pt" fo:font-style="normal" fo:text-shadow="none" style:text-underline-style="none" fo:font-weight="normal" style:letter-kerning="true" fo:background-color="transparent" style:font-name-asian="PingFang SC" style:font-family-asian="'PingFang SC'" style:font-family-generic-asian="system" style:font-pitch-asian="variable" style:font-size-asian="20pt" style:font-style-asian="normal" style:font-weight-asian="normal" style:font-name-complex="Arial Unicode MS" style:font-family-complex="'Arial Unicode MS'"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Section_20_divider_20_light-outline1" style:display-name="Section divider light-outline1" style:family="presentation">
      <style:graphic-properties draw:stroke="none" draw:fill="none" draw:auto-grow-height="false" draw:fit-to-size="false" style:shrink-to-fit="true">
        <text:list-style style:name="Section_20_divider_20_light-outline1" style:display-name="Section divider light-outline1">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style:graphic-properties>
      <style:paragraph-properties fo:margin-left="0cm" fo:margin-right="0cm" fo:margin-top="0cm" fo:margin-bottom="0.4cm" fo:line-height="115%" fo:text-indent="0cm"/>
      <style:text-properties fo:font-variant="normal" fo:text-transform="none" style:use-window-font-color="true" loext:opacity="0%" style:text-outline="false" style:text-line-through-style="none" style:text-line-through-type="none" style:font-name="Lato" fo:font-family="Lato" style:font-pitch="variable" fo:font-size="18pt" fo:font-style="normal" fo:text-shadow="none" style:text-underline-style="none" fo:font-weight="normal" style:letter-kerning="true" fo:background-color="transparent" style:font-name-asian="PingFang SC" style:font-family-asian="'PingFang SC'" style:font-family-generic-asian="system" style:font-pitch-asian="variable" style:font-size-asian="18pt" style:font-style-asian="normal" style:font-weight-asian="normal" style:font-name-complex="Arial Unicode MS" style:font-family-complex="'Arial Unicode MS'" style:font-family-generic-complex="system" style:font-pitch-complex="variable" style:font-size-complex="18pt" style:font-style-complex="normal" style:font-weight-complex="normal" style:text-emphasize="none" style:font-relief="none" style:text-overline-style="none" style:text-overline-color="font-color"/>
    </style:style>
    <style:style style:name="Section_20_divider_20_light-outline2" style:display-name="Section divider light-outline2" style:family="presentation" style:parent-style-name="Section_20_divider_20_light-outline1">
      <style:paragraph-properties fo:margin-left="0cm" fo:margin-right="0cm" fo:margin-top="0cm" fo:margin-bottom="0.4cm" fo:line-height="115%" fo:text-indent="0cm"/>
      <style:text-properties style:font-name="Lato" fo:font-family="Lato" style:font-pitch="variable" fo:font-size="18pt" style:font-size-asian="18pt" style:font-size-complex="18pt"/>
    </style:style>
    <style:style style:name="Section_20_divider_20_light-outline3" style:display-name="Section divider light-outline3" style:family="presentation" style:parent-style-name="Section_20_divider_20_light-outline2">
      <style:paragraph-properties fo:margin-left="0cm" fo:margin-right="0cm" fo:margin-top="0cm" fo:margin-bottom="0.4cm" fo:line-height="115%" fo:text-indent="0cm"/>
      <style:text-properties style:font-name="Lato" fo:font-family="Lato" style:font-pitch="variable" fo:font-size="18pt" style:font-size-asian="18pt" style:font-size-complex="18pt"/>
    </style:style>
    <style:style style:name="Section_20_divider_20_light-outline4" style:display-name="Section divider light-outline4" style:family="presentation" style:parent-style-name="Section_20_divider_20_light-outline3">
      <style:paragraph-properties fo:margin-left="0cm" fo:margin-right="0cm" fo:margin-top="0cm" fo:margin-bottom="0.4cm" fo:line-height="115%" fo:text-indent="0cm"/>
      <style:text-properties style:font-name="Lato" fo:font-family="Lato" style:font-pitch="variable" fo:font-size="18pt" style:font-size-asian="18pt" style:font-size-complex="18pt"/>
    </style:style>
    <style:style style:name="Section_20_divider_20_light-outline5" style:display-name="Section divider light-outline5" style:family="presentation" style:parent-style-name="Section_20_divider_20_light-outline4">
      <style:paragraph-properties fo:margin-left="0cm" fo:margin-right="0cm" fo:margin-top="0cm" fo:margin-bottom="0.4cm" fo:line-height="115%" fo:text-indent="0cm"/>
      <style:text-properties style:font-name="Lato" fo:font-family="Lato" style:font-pitch="variable" fo:font-size="18pt" style:font-size-asian="18pt" style:font-size-complex="18pt"/>
    </style:style>
    <style:style style:name="Section_20_divider_20_light-outline6" style:display-name="Section divider light-outline6" style:family="presentation" style:parent-style-name="Section_20_divider_20_light-outline5">
      <style:paragraph-properties fo:margin-left="0cm" fo:margin-right="0cm" fo:margin-top="0cm" fo:margin-bottom="0.4cm" fo:line-height="115%" fo:text-indent="0cm"/>
      <style:text-properties style:font-name="Lato" fo:font-family="Lato" style:font-pitch="variable" fo:font-size="18pt" style:font-size-asian="18pt" style:font-size-complex="18pt"/>
    </style:style>
    <style:style style:name="Section_20_divider_20_light-outline7" style:display-name="Section divider light-outline7" style:family="presentation" style:parent-style-name="Section_20_divider_20_light-outline6">
      <style:paragraph-properties fo:margin-left="0cm" fo:margin-right="0cm" fo:margin-top="0cm" fo:margin-bottom="0.4cm" fo:line-height="115%" fo:text-indent="0cm"/>
      <style:text-properties style:font-name="Lato" fo:font-family="Lato" style:font-pitch="variable" fo:font-size="18pt" style:font-size-asian="18pt" style:font-size-complex="18pt"/>
    </style:style>
    <style:style style:name="Section_20_divider_20_light-outline8" style:display-name="Section divider light-outline8" style:family="presentation" style:parent-style-name="Section_20_divider_20_light-outline7">
      <style:paragraph-properties fo:margin-left="0cm" fo:margin-right="0cm" fo:margin-top="0.1cm" fo:margin-bottom="0cm" fo:text-indent="0cm"/>
      <style:text-properties fo:font-size="20pt" style:font-size-asian="20pt" style:font-size-complex="20pt"/>
    </style:style>
    <style:style style:name="Section_20_divider_20_light-outline9" style:display-name="Section divider light-outline9" style:family="presentation" style:parent-style-name="Section_20_divider_20_light-outline8">
      <style:paragraph-properties fo:margin-left="0cm" fo:margin-right="0cm" fo:margin-top="0.1cm" fo:margin-bottom="0cm" fo:text-indent="0cm"/>
      <style:text-properties fo:font-size="20pt" style:font-size-asian="20pt" style:font-size-complex="20pt"/>
    </style:style>
    <style:style style:name="Section_20_divider_20_light-subtitle" style:display-name="Section divider light-subtitle" style:family="presentation">
      <style:graphic-properties draw:stroke="none" draw:fill="none" draw:textarea-vertical-align="middle">
        <text:list-style style:name="Section_20_divider_20_light-subtitle" style:display-name="Section divider light-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center" fo:text-indent="0cm"/>
      <style:text-properties fo:font-variant="normal" fo:text-transform="none" style:use-window-font-color="true" loext:opacity="0%" style:text-outline="false" style:text-line-through-style="none" style:text-line-through-type="none" style:font-name="Liberation Sans" fo:font-family="'Liberation Sans'" style:font-family-generic="roman" style:font-pitch="variable" fo:font-size="32pt" fo:font-style="normal" fo:text-shadow="none" style:text-underline-style="none" fo:font-weight="normal" style:letter-kerning="true" fo:background-color="transparent" style:font-name-asian="PingFang SC" style:font-family-asian="'PingFang SC'" style:font-family-generic-asian="system" style:font-pitch-asian="variable" style:font-size-asian="32pt" style:font-style-asian="normal" style:font-weight-asian="normal" style:font-name-complex="Arial Unicode MS" style:font-family-complex="'Arial Unicode MS'"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Section_20_divider_20_light-title" style:display-name="Section divider light-title" style:family="presentation">
      <style:graphic-properties draw:stroke="none" draw:fill="none" draw:textarea-vertical-align="top">
        <text:list-style style:name="Section_20_divider_20_light-title" style:display-name="Section divider light-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text-align="start"/>
      <style:text-properties fo:font-variant="normal" fo:text-transform="none" style:use-window-font-color="true" loext:opacity="0%" style:text-outline="false" style:text-line-through-style="none" style:text-line-through-type="none" style:font-name="Lato" fo:font-family="Lato" style:font-pitch="variable" fo:font-size="32pt" fo:font-style="normal" fo:text-shadow="none" style:text-underline-style="none" fo:font-weight="normal" style:letter-kerning="true" fo:background-color="transparent" style:font-name-asian="PingFang SC" style:font-family-asian="'PingFang SC'" style:font-family-generic-asian="system" style:font-pitch-asian="variable" style:font-size-asian="32pt" style:font-style-asian="normal" style:font-weight-asian="normal" style:font-name-complex="Arial Unicode MS" style:font-family-complex="'Arial Unicode MS'"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Section_20_divider_20_red-background" style:display-name="Section divider red-background" style:family="presentation">
      <style:graphic-properties draw:stroke="none" draw:fill="bitmap" draw:fill-image-name="Bitmap_20_2" style:repeat="stretch"/>
      <style:text-properties style:letter-kerning="true"/>
    </style:style>
    <style:style style:name="Section_20_divider_20_red-backgroundobjects" style:display-name="Section divider red-backgroundobjects" style:family="presentation">
      <style:graphic-properties draw:textarea-horizontal-align="justify" draw:shadow="hidden" draw:shadow-offset-x="0.2cm" draw:shadow-offset-y="0.2cm" draw:shadow-color="#808080"/>
      <style:text-properties style:letter-kerning="true"/>
    </style:style>
    <style:style style:name="Section_20_divider_20_red-notes" style:display-name="Section divider red-notes" style:family="presentation">
      <style:graphic-properties draw:stroke="none" draw:fill="none"/>
      <style:paragraph-properties fo:margin-left="0.6cm" fo:margin-right="0cm" fo:text-indent="-0.6cm"/>
      <style:text-properties fo:font-variant="normal" fo:text-transform="none" style:use-window-font-color="true" loext:opacity="0%" style:text-outline="false" style:text-line-through-style="none" style:text-line-through-type="none" style:font-name="Liberation Sans" fo:font-family="'Liberation Sans'" style:font-family-generic="roman" style:font-pitch="variable" fo:font-size="20pt" fo:font-style="normal" fo:text-shadow="none" style:text-underline-style="none" fo:font-weight="normal" style:letter-kerning="true" fo:background-color="transparent" style:font-name-asian="PingFang SC" style:font-family-asian="'PingFang SC'" style:font-family-generic-asian="system" style:font-pitch-asian="variable" style:font-size-asian="20pt" style:font-style-asian="normal" style:font-weight-asian="normal" style:font-name-complex="Arial Unicode MS" style:font-family-complex="'Arial Unicode MS'"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Section_20_divider_20_red-outline1" style:display-name="Section divider red-outline1" style:family="presentation">
      <style:graphic-properties draw:stroke="none" draw:fill="none" draw:auto-grow-height="false" draw:fit-to-size="false" style:shrink-to-fit="true">
        <text:list-style style:name="Section_20_divider_20_red-outline1" style:display-name="Section divider red-outline1">
          <text:list-level-style-bullet text:level="1" text:bullet-char="●">
            <style:list-level-properties text:space-before="0.3cm" text:min-label-width="0.9cm"/>
            <style:text-properties fo:font-family="StarSymbol" fo:color="#ffffff" fo:font-size="45%"/>
          </text:list-level-style-bullet>
          <text:list-level-style-bullet text:level="2" text:bullet-char="–">
            <style:list-level-properties text:space-before="1.5cm" text:min-label-width="0.9cm"/>
            <style:text-properties fo:font-family="StarSymbol" fo:color="#ffffff" fo:font-size="75%"/>
          </text:list-level-style-bullet>
          <text:list-level-style-bullet text:level="3" text:bullet-char="●">
            <style:list-level-properties text:space-before="2.8cm" text:min-label-width="0.8cm"/>
            <style:text-properties fo:font-family="StarSymbol" fo:color="#ffffff" fo:font-size="45%"/>
          </text:list-level-style-bullet>
          <text:list-level-style-bullet text:level="4" text:bullet-char="–">
            <style:list-level-properties text:space-before="4.2cm" text:min-label-width="0.6cm"/>
            <style:text-properties fo:font-family="StarSymbol" fo:color="#ffffff" fo:font-size="75%"/>
          </text:list-level-style-bullet>
          <text:list-level-style-bullet text:level="5" text:bullet-char="●">
            <style:list-level-properties text:space-before="5.4cm" text:min-label-width="0.6cm"/>
            <style:text-properties fo:font-family="StarSymbol" fo:color="#ffffff" fo:font-size="45%"/>
          </text:list-level-style-bullet>
          <text:list-level-style-bullet text:level="6" text:bullet-char="●">
            <style:list-level-properties text:space-before="6.6cm" text:min-label-width="0.6cm"/>
            <style:text-properties fo:font-family="StarSymbol" fo:color="#ffffff" fo:font-size="45%"/>
          </text:list-level-style-bullet>
          <text:list-level-style-bullet text:level="7" text:bullet-char="●">
            <style:list-level-properties text:space-before="7.8cm" text:min-label-width="0.6cm"/>
            <style:text-properties fo:font-family="StarSymbol" fo:color="#ffffff" fo:font-size="45%"/>
          </text:list-level-style-bullet>
          <text:list-level-style-bullet text:level="8" text:bullet-char="●">
            <style:list-level-properties text:space-before="9cm" text:min-label-width="0.6cm"/>
            <style:text-properties fo:font-family="StarSymbol" fo:color="#ffffff" fo:font-size="45%"/>
          </text:list-level-style-bullet>
          <text:list-level-style-bullet text:level="9" text:bullet-char="●">
            <style:list-level-properties text:space-before="10.2cm" text:min-label-width="0.6cm"/>
            <style:text-properties fo:font-family="StarSymbol" fo:color="#ffffff" fo:font-size="45%"/>
          </text:list-level-style-bullet>
          <text:list-level-style-bullet text:level="10" text:bullet-char="●">
            <style:list-level-properties text:space-before="11.4cm" text:min-label-width="0.6cm"/>
            <style:text-properties fo:font-family="StarSymbol" fo:color="#ffffff" fo:font-size="45%"/>
          </text:list-level-style-bullet>
        </text:list-style>
      </style:graphic-properties>
      <style:paragraph-properties fo:margin-left="0cm" fo:margin-right="0cm" fo:margin-top="0cm" fo:margin-bottom="0.4cm" fo:line-height="115%" fo:text-indent="0cm"/>
      <style:text-properties fo:font-variant="normal" fo:text-transform="none" fo:color="#ffffff" loext:opacity="100%" style:text-outline="false" style:text-line-through-style="none" style:text-line-through-type="none" style:font-name="Lato" fo:font-family="Lato" style:font-pitch="variable" fo:font-size="18pt" fo:font-style="normal" fo:text-shadow="none" style:text-underline-style="none" fo:font-weight="normal" style:letter-kerning="true" fo:background-color="transparent" style:font-name-asian="PingFang SC" style:font-family-asian="'PingFang SC'" style:font-family-generic-asian="system" style:font-pitch-asian="variable" style:font-size-asian="18pt" style:font-style-asian="normal" style:font-weight-asian="normal" style:font-name-complex="Arial Unicode MS" style:font-family-complex="'Arial Unicode MS'" style:font-family-generic-complex="system" style:font-pitch-complex="variable" style:font-size-complex="18pt" style:font-style-complex="normal" style:font-weight-complex="normal" style:text-emphasize="none" style:font-relief="none" style:text-overline-style="none" style:text-overline-color="font-color" fo:hyphenate="false" loext:hyphenation-no-caps="false"/>
    </style:style>
    <style:style style:name="Section_20_divider_20_red-outline2" style:display-name="Section divider red-outline2" style:family="presentation" style:parent-style-name="Section_20_divider_20_red-outline1">
      <style:paragraph-properties fo:margin-left="0cm" fo:margin-right="0cm" fo:margin-top="0cm" fo:margin-bottom="0.4cm" fo:line-height="115%" fo:text-indent="0cm"/>
      <style:text-properties fo:color="#ffffff" loext:opacity="100%" style:font-name="Lato" fo:font-family="Lato" style:font-pitch="variable" fo:font-size="18pt" style:font-size-asian="18pt" style:font-size-complex="18pt" fo:hyphenate="false" loext:hyphenation-no-caps="false"/>
    </style:style>
    <style:style style:name="Section_20_divider_20_red-outline3" style:display-name="Section divider red-outline3" style:family="presentation" style:parent-style-name="Section_20_divider_20_red-outline2">
      <style:paragraph-properties fo:margin-left="0cm" fo:margin-right="0cm" fo:margin-top="0cm" fo:margin-bottom="0.4cm" fo:line-height="115%" fo:text-indent="0cm"/>
      <style:text-properties fo:color="#ffffff" loext:opacity="100%" style:font-name="Lato" fo:font-family="Lato" style:font-pitch="variable" fo:font-size="18pt" style:font-size-asian="18pt" style:font-size-complex="18pt" fo:hyphenate="false" loext:hyphenation-no-caps="false"/>
    </style:style>
    <style:style style:name="Section_20_divider_20_red-outline4" style:display-name="Section divider red-outline4" style:family="presentation" style:parent-style-name="Section_20_divider_20_red-outline3">
      <style:paragraph-properties fo:margin-left="0cm" fo:margin-right="0cm" fo:margin-top="0cm" fo:margin-bottom="0.4cm" fo:line-height="115%" fo:text-indent="0cm"/>
      <style:text-properties fo:color="#ffffff" loext:opacity="100%" style:font-name="Lato" fo:font-family="Lato" style:font-pitch="variable" fo:font-size="18pt" style:font-size-asian="18pt" style:font-size-complex="18pt" fo:hyphenate="false" loext:hyphenation-no-caps="false"/>
    </style:style>
    <style:style style:name="Section_20_divider_20_red-outline5" style:display-name="Section divider red-outline5" style:family="presentation" style:parent-style-name="Section_20_divider_20_red-outline4">
      <style:paragraph-properties fo:margin-left="0cm" fo:margin-right="0cm" fo:margin-top="0cm" fo:margin-bottom="0.4cm" fo:line-height="115%" fo:text-indent="0cm"/>
      <style:text-properties fo:color="#ffffff" loext:opacity="100%" style:font-name="Lato" fo:font-family="Lato" style:font-pitch="variable" fo:font-size="18pt" style:font-size-asian="18pt" style:font-size-complex="18pt" fo:hyphenate="false" loext:hyphenation-no-caps="false"/>
    </style:style>
    <style:style style:name="Section_20_divider_20_red-outline6" style:display-name="Section divider red-outline6" style:family="presentation" style:parent-style-name="Section_20_divider_20_red-outline5">
      <style:paragraph-properties fo:margin-left="0cm" fo:margin-right="0cm" fo:margin-top="0cm" fo:margin-bottom="0.4cm" fo:line-height="115%" fo:text-indent="0cm"/>
      <style:text-properties fo:color="#ffffff" loext:opacity="100%" style:font-name="Lato" fo:font-family="Lato" style:font-pitch="variable" fo:font-size="18pt" style:font-size-asian="18pt" style:font-size-complex="18pt" fo:hyphenate="false" loext:hyphenation-no-caps="false"/>
    </style:style>
    <style:style style:name="Section_20_divider_20_red-outline7" style:display-name="Section divider red-outline7" style:family="presentation" style:parent-style-name="Section_20_divider_20_red-outline6">
      <style:paragraph-properties fo:margin-left="0cm" fo:margin-right="0cm" fo:margin-top="0cm" fo:margin-bottom="0.4cm" fo:line-height="115%" fo:text-indent="0cm"/>
      <style:text-properties fo:color="#ffffff" loext:opacity="100%" style:font-name="Lato" fo:font-family="Lato" style:font-pitch="variable" fo:font-size="18pt" style:font-size-asian="18pt" style:font-size-complex="18pt" fo:hyphenate="false" loext:hyphenation-no-caps="false"/>
    </style:style>
    <style:style style:name="Section_20_divider_20_red-outline8" style:display-name="Section divider red-outline8" style:family="presentation" style:parent-style-name="Section_20_divider_20_red-outline7">
      <style:paragraph-properties fo:margin-left="0cm" fo:margin-right="0cm" fo:margin-top="0.1cm" fo:margin-bottom="0cm" fo:text-indent="0cm"/>
      <style:text-properties fo:font-size="20pt" style:font-size-asian="20pt" style:font-size-complex="20pt"/>
    </style:style>
    <style:style style:name="Section_20_divider_20_red-outline9" style:display-name="Section divider red-outline9" style:family="presentation" style:parent-style-name="Section_20_divider_20_red-outline8">
      <style:paragraph-properties fo:margin-left="0cm" fo:margin-right="0cm" fo:margin-top="0.1cm" fo:margin-bottom="0cm" fo:text-indent="0cm"/>
      <style:text-properties fo:font-size="20pt" style:font-size-asian="20pt" style:font-size-complex="20pt"/>
    </style:style>
    <style:style style:name="Section_20_divider_20_red-subtitle" style:display-name="Section divider red-subtitle" style:family="presentation">
      <style:graphic-properties draw:stroke="none" draw:fill="none" draw:textarea-vertical-align="middle">
        <text:list-style style:name="Section_20_divider_20_red-subtitle" style:display-name="Section divider red-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center" fo:text-indent="0cm"/>
      <style:text-properties fo:font-variant="normal" fo:text-transform="none" style:use-window-font-color="true" loext:opacity="0%" style:text-outline="false" style:text-line-through-style="none" style:text-line-through-type="none" style:font-name="Liberation Sans" fo:font-family="'Liberation Sans'" style:font-family-generic="roman" style:font-pitch="variable" fo:font-size="32pt" fo:font-style="normal" fo:text-shadow="none" style:text-underline-style="none" fo:font-weight="normal" style:letter-kerning="true" fo:background-color="transparent" style:font-name-asian="PingFang SC" style:font-family-asian="'PingFang SC'" style:font-family-generic-asian="system" style:font-pitch-asian="variable" style:font-size-asian="32pt" style:font-style-asian="normal" style:font-weight-asian="normal" style:font-name-complex="Arial Unicode MS" style:font-family-complex="'Arial Unicode MS'"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Section_20_divider_20_red-title" style:display-name="Section divider red-title" style:family="presentation">
      <style:graphic-properties draw:stroke="none" draw:fill="none" draw:textarea-vertical-align="top">
        <text:list-style style:name="Section_20_divider_20_red-title" style:display-name="Section divider red-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text-align="start"/>
      <style:text-properties fo:font-variant="normal" fo:text-transform="none" fo:color="#ffffff" loext:opacity="100%" style:text-outline="false" style:text-line-through-style="none" style:text-line-through-type="none" style:font-name="Lato" fo:font-family="Lato" style:font-pitch="variable" fo:font-size="32pt" fo:font-style="normal" fo:text-shadow="none" style:text-underline-style="none" fo:font-weight="normal" style:letter-kerning="true" fo:background-color="transparent" style:font-name-asian="PingFang SC" style:font-family-asian="'PingFang SC'" style:font-family-generic-asian="system" style:font-pitch-asian="variable" style:font-size-asian="32pt" style:font-style-asian="normal" style:font-weight-asian="normal" style:font-name-complex="Arial Unicode MS" style:font-family-complex="'Arial Unicode MS'" style:font-family-generic-complex="system" style:font-pitch-complex="variable" style:font-size-complex="32pt" style:font-style-complex="normal" style:font-weight-complex="normal" style:text-emphasize="none" style:font-relief="none" style:text-overline-style="none" style:text-overline-color="font-color"/>
    </style:style>
    <style:presentation-page-layout style:name="AL0T26">
      <presentation:placeholder presentation:object="handout" svg:x="2.058cm" svg:y="1.743cm" svg:width="10.556cm" svg:height="-0.231cm"/>
      <presentation:placeholder presentation:object="handout" svg:x="15.414cm" svg:y="1.743cm" svg:width="10.556cm" svg:height="-0.231cm"/>
      <presentation:placeholder presentation:object="handout" svg:x="2.058cm" svg:y="3.612cm" svg:width="10.556cm" svg:height="-0.231cm"/>
      <presentation:placeholder presentation:object="handout" svg:x="15.414cm" svg:y="3.612cm" svg:width="10.556cm" svg:height="-0.231cm"/>
      <presentation:placeholder presentation:object="handout" svg:x="2.058cm" svg:y="5.481cm" svg:width="10.556cm" svg:height="-0.231cm"/>
      <presentation:placeholder presentation:object="handout" svg:x="15.414cm" svg:y="5.481cm" svg:width="10.556cm" svg:height="-0.231cm"/>
    </style:presentation-page-layout>
    <style:presentation-page-layout style:name="AL1T0">
      <presentation:placeholder presentation:object="title" svg:x="2.058cm" svg:y="1.743cm" svg:width="23.912cm" svg:height="3.507cm"/>
      <presentation:placeholder presentation:object="subtitle" svg:x="2.058cm" svg:y="5.838cm" svg:width="23.912cm" svg:height="13.23cm"/>
    </style:presentation-page-layout>
  </office:styles>
  <office:automatic-styles>
    <style:page-layout style:name="PM0">
      <style:page-layout-properties fo:margin-top="0cm" fo:margin-bottom="0cm" fo:margin-left="0cm" fo:margin-right="0cm" fo:page-width="21cm" fo:page-height="29.7cm" style:print-orientation="portrait"/>
    </style:page-layout>
    <style:page-layout style:name="PM1">
      <style:page-layout-properties fo:margin-top="0cm" fo:margin-bottom="0cm" fo:margin-left="0cm" fo:margin-right="0cm" fo:page-width="28cm" fo:page-height="15.75cm" style:print-orientation="landscape"/>
    </style:page-layout>
    <style:style style:name="Mdp1" style:family="drawing-page">
      <style:drawing-page-properties draw:background-size="border" draw:fill="none" style:repeat="stretch"/>
    </style:style>
    <style:style style:name="Mdp2" style:family="drawing-page">
      <style:drawing-page-properties draw:background-size="border" draw:fill="solid" draw:fill-color="#333333"/>
    </style:style>
    <style:style style:name="Mdp3" style:family="drawing-page">
      <style:drawing-page-properties draw:background-size="border" draw:fill="none"/>
    </style:style>
    <style:style style:name="Mdp4" style:family="drawing-page">
      <style:drawing-page-properties draw:background-size="border" draw:fill="bitmap" draw:fill-image-name="background" style:repeat="stretch"/>
    </style:style>
    <style:style style:name="Mdp5" style:family="drawing-page">
      <style:drawing-page-properties draw:background-size="border" draw:fill="bitmap" draw:fill-image-name="Bitmap_20_1" style:repeat="stretch"/>
    </style:style>
    <style:style style:name="Mdp6" style:family="drawing-page">
      <style:drawing-page-properties draw:background-size="border" draw:fill="bitmap" draw:fill-image-name="Bitmap_20_2" style:repeat="stretch"/>
    </style:style>
    <style:style style:name="Mdp7" style:family="drawing-page">
      <style:drawing-page-properties presentation:display-header="true" presentation:display-footer="true" presentation:display-page-number="false" presentation:display-date-time="true"/>
    </style:style>
    <style:style style:name="Mgr1" style:family="graphic" style:parent-style-name="standard">
      <style:graphic-properties draw:stroke="none" draw:fill="none" draw:fill-color="#ffffff" draw:auto-grow-height="false" fo:min-height="1.485cm"/>
      <style:paragraph-properties style:writing-mode="lr-tb"/>
    </style:style>
    <style:style style:name="Mgr2" style:family="graphic" style:parent-style-name="standard">
      <style:graphic-properties draw:stroke="none" draw:fill="none" draw:fill-color="#ffffff" draw:textarea-vertical-align="bottom" draw:auto-grow-height="false" fo:min-height="1.485cm"/>
      <style:paragraph-properties style:writing-mode="lr-tb"/>
    </style:style>
    <style:style style:name="Mgr3" style:family="graphic" style:parent-style-name="Object_20_with_20_no_20_fill_20_and_20_no_20_line">
      <style:graphic-properties draw:stroke="none" draw:fill="none" draw:textarea-horizontal-align="center" draw:textarea-vertical-align="middle" draw:color-mode="standard" draw:luminance="0%" draw:contrast="0%" draw:gamma="100%" draw:red="0%" draw:green="0%" draw:blue="0%" fo:clip="rect(0cm, 0cm, 0cm, 0cm)" draw:image-opacity="100%" style:mirror="none"/>
    </style:style>
    <style:style style:name="Mpr1" style:family="presentation" style:parent-style-name="Text_20_slide-backgroundobjects">
      <style:graphic-properties draw:stroke="none" draw:fill="none" draw:fill-color="#ffffff" draw:auto-grow-height="false" fo:min-height="1.086cm"/>
      <style:paragraph-properties style:writing-mode="lr-tb"/>
    </style:style>
    <style:style style:name="Mpr2" style:family="presentation" style:parent-style-name="Text_20_slide-backgroundobjects">
      <style:graphic-properties draw:stroke="none" draw:fill="none" draw:fill-color="#ffffff" draw:auto-grow-height="false" fo:min-height="1.485cm"/>
      <style:paragraph-properties style:writing-mode="lr-tb"/>
    </style:style>
    <style:style style:name="Mpr3" style:family="presentation" style:parent-style-name="Text_20_slide-backgroundobjects">
      <style:graphic-properties draw:stroke="none" draw:fill="none" draw:fill-color="#ffffff" draw:textarea-vertical-align="bottom" draw:auto-grow-height="false" fo:min-height="1.485cm"/>
      <style:paragraph-properties style:writing-mode="lr-tb"/>
    </style:style>
    <style:style style:name="Mpr4" style:family="presentation" style:parent-style-name="Dark_20_Text_20_Slide-backgroundobjects">
      <style:graphic-properties draw:stroke="none" draw:fill="none" draw:fill-color="#ffffff" draw:auto-grow-height="false" fo:min-height="1.485cm"/>
      <style:paragraph-properties style:writing-mode="lr-tb"/>
    </style:style>
    <style:style style:name="Mpr5" style:family="presentation" style:parent-style-name="Dark_20_Text_20_Slide-backgroundobjects">
      <style:graphic-properties draw:stroke="none" draw:fill="none" draw:fill-color="#ffffff" draw:textarea-vertical-align="bottom" draw:auto-grow-height="false" fo:min-height="1.485cm"/>
      <style:paragraph-properties style:writing-mode="lr-tb"/>
    </style:style>
    <style:style style:name="Mpr6" style:family="presentation" style:parent-style-name="Cover_20_slide-backgroundobjects">
      <style:graphic-properties draw:stroke="none" draw:fill="none" draw:fill-color="#ffffff" draw:auto-grow-height="false" fo:min-height="1.485cm"/>
      <style:paragraph-properties style:writing-mode="lr-tb"/>
    </style:style>
    <style:style style:name="Mpr7" style:family="presentation" style:parent-style-name="Cover_20_slide-backgroundobjects">
      <style:graphic-properties draw:stroke="none" draw:fill="none" draw:fill-color="#ffffff" draw:textarea-vertical-align="bottom" draw:auto-grow-height="false" fo:min-height="1.485cm"/>
      <style:paragraph-properties style:writing-mode="lr-tb"/>
    </style:style>
    <style:style style:name="Mpr8" style:family="presentation" style:parent-style-name="Section_20_divider_20_dark-backgroundobjects">
      <style:graphic-properties draw:stroke="none" draw:fill="none" draw:fill-color="#ffffff" draw:auto-grow-height="false" fo:min-height="1.086cm"/>
      <style:paragraph-properties style:writing-mode="lr-tb"/>
    </style:style>
    <style:style style:name="Mpr9" style:family="presentation" style:parent-style-name="Section_20_divider_20_dark-backgroundobjects">
      <style:graphic-properties draw:stroke="none" draw:fill="none" draw:fill-color="#ffffff" draw:auto-grow-height="false" fo:min-height="1.485cm"/>
      <style:paragraph-properties style:writing-mode="lr-tb"/>
    </style:style>
    <style:style style:name="Mpr10" style:family="presentation" style:parent-style-name="Section_20_divider_20_dark-backgroundobjects">
      <style:graphic-properties draw:stroke="none" draw:fill="none" draw:fill-color="#ffffff" draw:textarea-vertical-align="bottom" draw:auto-grow-height="false" fo:min-height="1.485cm"/>
      <style:paragraph-properties style:writing-mode="lr-tb"/>
    </style:style>
    <style:style style:name="Mpr11" style:family="presentation" style:parent-style-name="Section_20_divider_20_light-backgroundobjects">
      <style:graphic-properties draw:stroke="none" draw:fill="none" draw:fill-color="#ffffff" draw:auto-grow-height="false" fo:min-height="1.086cm"/>
      <style:paragraph-properties style:writing-mode="lr-tb"/>
    </style:style>
    <style:style style:name="Mpr12" style:family="presentation" style:parent-style-name="Section_20_divider_20_light-backgroundobjects">
      <style:graphic-properties draw:stroke="none" draw:fill="none" draw:fill-color="#ffffff" draw:auto-grow-height="false" fo:min-height="1.485cm"/>
      <style:paragraph-properties style:writing-mode="lr-tb"/>
    </style:style>
    <style:style style:name="Mpr13" style:family="presentation" style:parent-style-name="Section_20_divider_20_light-backgroundobjects">
      <style:graphic-properties draw:stroke="none" draw:fill="none" draw:fill-color="#ffffff" draw:textarea-vertical-align="bottom" draw:auto-grow-height="false" fo:min-height="1.485cm"/>
      <style:paragraph-properties style:writing-mode="lr-tb"/>
    </style:style>
    <style:style style:name="Mpr14" style:family="presentation" style:parent-style-name="Section_20_divider_20_red-backgroundobjects">
      <style:graphic-properties draw:stroke="none" draw:fill="none" draw:fill-color="#ffffff" draw:auto-grow-height="false" fo:min-height="1.086cm"/>
      <style:paragraph-properties style:writing-mode="lr-tb"/>
    </style:style>
    <style:style style:name="Mpr15" style:family="presentation" style:parent-style-name="Section_20_divider_20_red-backgroundobjects">
      <style:graphic-properties draw:stroke="none" draw:fill="none" draw:fill-color="#ffffff" draw:auto-grow-height="false" fo:min-height="1.485cm"/>
      <style:paragraph-properties style:writing-mode="lr-tb"/>
    </style:style>
    <style:style style:name="Mpr16" style:family="presentation" style:parent-style-name="Section_20_divider_20_red-backgroundobjects">
      <style:graphic-properties draw:stroke="none" draw:fill="none" draw:fill-color="#ffffff" draw:textarea-vertical-align="bottom" draw:auto-grow-height="false" fo:min-height="1.485cm"/>
      <style:paragraph-properties style:writing-mode="lr-tb"/>
    </style:style>
    <style:style style:name="MP1" style:family="paragraph">
      <style:paragraph-properties style:writing-mode="lr-tb"/>
      <style:text-properties fo:font-size="14pt" style:font-size-asian="14pt" style:font-size-complex="14pt"/>
    </style:style>
    <style:style style:name="MP2" style:family="paragraph">
      <loext:graphic-properties draw:fill="none" draw:fill-color="#ffffff"/>
      <style:paragraph-properties style:writing-mode="lr-tb"/>
      <style:text-properties fo:font-size="14pt" style:font-size-asian="14pt" style:font-size-complex="14pt"/>
    </style:style>
    <style:style style:name="MP3" style:family="paragraph">
      <style:paragraph-properties fo:text-align="end" style:writing-mode="lr-tb"/>
      <style:text-properties fo:font-size="14pt" style:font-size-asian="14pt" style:font-size-complex="14pt"/>
    </style:style>
    <style:style style:name="MP4" style:family="paragraph">
      <loext:graphic-properties draw:fill="none" draw:fill-color="#ffffff"/>
      <style:paragraph-properties fo:text-align="end" style:writing-mode="lr-tb"/>
      <style:text-properties fo:font-size="14pt" style:font-size-asian="14pt" style:font-size-complex="14pt"/>
    </style:style>
    <style:style style:name="MP5" style:family="paragraph">
      <loext:graphic-properties draw:fill="none"/>
      <style:paragraph-properties fo:text-align="center"/>
    </style:style>
    <style:style style:name="MP6" style:family="paragraph">
      <style:paragraph-properties fo:margin-left="0cm" fo:margin-right="0cm" fo:margin-top="0cm" fo:margin-bottom="0cm" fo:line-height="100%" fo:text-align="start" fo:text-indent="0cm"/>
    </style:style>
    <style:style style:name="MP7" style:family="paragraph">
      <loext:graphic-properties draw:fill="none" draw:fill-color="#ffffff"/>
      <style:paragraph-properties fo:margin-left="0cm" fo:margin-right="0cm" fo:margin-top="0cm" fo:margin-bottom="0cm" fo:line-height="100%" fo:text-align="start" fo:text-indent="0cm" style:writing-mode="lr-tb"/>
      <style:text-properties fo:font-size="14pt" style:font-size-asian="14pt" style:font-size-complex="14pt"/>
    </style:style>
    <style:style style:name="MT1" style:family="text">
      <style:text-properties fo:font-size="14pt" style:font-size-asian="14pt" style:font-size-complex="14pt"/>
    </style:style>
    <style:style style:name="MT2" style:family="text">
      <style:text-properties fo:color="#bb2027" loext:opacity="100%" style:font-name="Lato" fo:font-size="10pt" fo:font-weight="bold" style:letter-kerning="true" style:font-size-asian="10pt" style:font-weight-asian="bold" style:font-size-complex="10pt" style:font-weight-complex="bold"/>
    </style:style>
    <style:style style:name="MT3" style:family="text">
      <style:text-properties fo:color="#000000" loext:opacity="100%" style:font-name="Lato" fo:font-size="10pt" fo:font-weight="bold" style:letter-kerning="true" style:font-size-asian="10pt" style:font-weight-asian="bold" style:font-size-complex="10pt" style:font-weight-complex="bold"/>
    </style:style>
    <style:style style:name="MT4" style:family="text">
      <style:text-properties fo:color="#000000" loext:opacity="100%" style:font-name="Lato" fo:font-size="10pt" fo:font-weight="normal" style:letter-kerning="true" style:font-size-asian="10pt" style:font-weight-asian="normal" style:font-size-complex="10pt" style:font-weight-complex="normal"/>
    </style:style>
    <style:style style:name="MT5" style:family="text">
      <style:text-properties fo:color="#000000" loext:opacity="100%" style:font-name="Lato" fo:font-size="10pt" fo:font-weight="normal" style:font-size-asian="10pt" style:font-weight-asian="normal" style:font-size-complex="10pt" style:font-weight-complex="normal"/>
    </style:style>
    <style:style style:name="MT6" style:family="text">
      <style:text-properties fo:color="#bb2027" loext:opacity="100%" style:font-name="Lato" fo:font-size="10pt" fo:font-weight="normal" style:font-size-asian="10pt" style:font-weight-asian="normal" style:font-size-complex="10pt" style:font-weight-complex="normal"/>
    </style:style>
    <style:style style:name="MT7" style:family="text">
      <style:text-properties fo:color="#bb2027" loext:opacity="100%" style:font-name="Lato" fo:font-size="10pt" fo:font-weight="bold" style:font-size-asian="10pt" style:font-weight-asian="bold" style:font-size-complex="10pt" style:font-weight-complex="bold"/>
    </style:style>
    <style:style style:name="MT8" style:family="text">
      <style:text-properties fo:color="#ffffff" loext:opacity="100%" style:font-name="Lato" fo:font-size="10pt" fo:font-weight="bold" style:letter-kerning="true" style:font-size-asian="10pt" style:font-weight-asian="bold" style:font-size-complex="10pt" style:font-weight-complex="bold"/>
    </style:style>
    <style:style style:name="MT9" style:family="text">
      <style:text-properties fo:color="#ffffff" loext:opacity="100%" style:font-name="Lato" fo:font-size="10pt" fo:font-weight="normal" style:letter-kerning="true" style:font-size-asian="10pt" style:font-weight-asian="normal" style:font-size-complex="10pt" style:font-weight-complex="normal"/>
    </style:style>
    <style:style style:name="MT10" style:family="text">
      <style:text-properties fo:color="#bb2027" loext:opacity="100%" style:font-name="Lato" fo:font-size="10pt" fo:font-weight="normal" style:letter-kerning="true" style:font-size-asian="10pt" style:font-weight-asian="normal" style:font-size-complex="10pt" style:font-weight-complex="normal"/>
    </style:style>
    <text:list-style style:name="ML1">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ML2">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office:automatic-styles>
  <office:master-styles>
    <draw:layer-set>
      <draw:layer draw:name="layout"/>
      <draw:layer draw:name="background"/>
      <draw:layer draw:name="backgroundobjects"/>
      <draw:layer draw:name="controls"/>
      <draw:layer draw:name="measurelines"/>
    </draw:layer-set>
    <style:handout-master presentation:presentation-page-layout-name="AL0T26" style:page-layout-name="PM0" draw:style-name="Mdp7">
      <draw:frame draw:style-name="Mgr1" draw:text-style-name="MP2" draw:layer="backgroundobjects" svg:width="9.113cm" svg:height="1.484cm" svg:x="0cm" svg:y="0cm" presentation:class="header">
        <draw:text-box>
          <text:p text:style-name="MP1">
            <text:span text:style-name="MT1">
              <presentation:header/>
            </text:span>
          </text:p>
        </draw:text-box>
      </draw:frame>
      <draw:frame draw:style-name="Mgr1" draw:text-style-name="MP4" draw:layer="backgroundobjects" svg:width="9.113cm" svg:height="1.484cm" svg:x="11.886cm" svg:y="0cm" presentation:class="date-time">
        <draw:text-box>
          <text:p text:style-name="MP3">
            <text:span text:style-name="MT1">
              <presentation:date-time/>
            </text:span>
          </text:p>
        </draw:text-box>
      </draw:frame>
      <draw:frame draw:style-name="Mgr2" draw:text-style-name="MP2" draw:layer="backgroundobjects" svg:width="9.113cm" svg:height="1.484cm" svg:x="0cm" svg:y="28.215cm" presentation:class="footer">
        <draw:text-box>
          <text:p text:style-name="MP1">
            <text:span text:style-name="MT1">
              <presentation:footer/>
            </text:span>
          </text:p>
        </draw:text-box>
      </draw:frame>
      <draw:frame draw:style-name="Mgr2" draw:text-style-name="MP4" draw:layer="backgroundobjects" svg:width="9.113cm" svg:height="1.484cm" svg:x="11.886cm" svg:y="28.215cm" presentation:class="page-number">
        <draw:text-box>
          <text:p text:style-name="MP3">
            <text:span text:style-name="MT1">
              <text:page-number>&lt;number&gt;</text:page-number>
            </text:span>
          </text:p>
        </draw:text-box>
      </draw:frame>
      <draw:page-thumbnail draw:layer="backgroundobjects" svg:width="8.999cm" svg:height="5.061cm" svg:x="1cm" svg:y="3.742cm"/>
      <draw:page-thumbnail draw:layer="backgroundobjects" svg:width="8.999cm" svg:height="5.061cm" svg:x="1cm" svg:y="12.318cm"/>
      <draw:page-thumbnail draw:layer="backgroundobjects" svg:width="8.999cm" svg:height="5.061cm" svg:x="1cm" svg:y="20.894cm"/>
      <draw:page-thumbnail draw:layer="backgroundobjects" svg:width="8.999cm" svg:height="5.061cm" svg:x="11cm" svg:y="3.742cm"/>
      <draw:page-thumbnail draw:layer="backgroundobjects" svg:width="8.999cm" svg:height="5.061cm" svg:x="11cm" svg:y="12.318cm"/>
      <draw:page-thumbnail draw:layer="backgroundobjects" svg:width="8.999cm" svg:height="5.061cm" svg:x="11cm" svg:y="20.894cm"/>
    </style:handout-master>
    <style:master-page style:name="Text_20_slide" style:display-name="Text slide" style:page-layout-name="PM1" draw:style-name="Mdp1">
      <draw:frame draw:style-name="Mgr3" draw:text-style-name="MP5" draw:layer="backgroundobjects" svg:width="27.998cm" svg:height="15.749cm" svg:x="0.046cm" svg:y="-0.002cm">
        <draw:image xlink:href="Pictures/1000000100000FA0000008CA7591C5E0DF58C900.png" xlink:type="simple" xlink:show="embed" xlink:actuate="onLoad" draw:mime-type="image/png">
          <text:p/>
        </draw:image>
      </draw:frame>
      <draw:frame presentation:style-name="Text_20_slide-title" draw:layer="backgroundobjects" svg:width="23.099cm" svg:height="1.5cm" svg:x="3.5cm" svg:y="1.2cm" presentation:class="title" presentation:placeholder="true">
        <draw:text-box/>
      </draw:frame>
      <draw:frame presentation:style-name="Text_20_slide-outline1" draw:layer="backgroundobjects" svg:width="25.18cm" svg:height="10cm" svg:x="1.4cm" svg:y="4cm" presentation:class="outline" presentation:placeholder="true">
        <draw:text-box/>
      </draw:frame>
      <draw:frame presentation:style-name="Mpr1" draw:text-style-name="MP7" draw:layer="backgroundobjects" svg:width="25.023cm" svg:height="1.085cm" svg:x="1.478cm" svg:y="14.666cm">
        <draw:text-box>
          <text:p text:style-name="MP6">
            <text:span text:style-name="MT2">
              <text:page-number>&lt;number&gt;</text:page-number>
            </text:span>
            <text:span text:style-name="MT3">
              <text:s/>
            </text:span>
            <text:span text:style-name="MT4">
              <text:s/>
            </text:span>
            <text:span text:style-name="MT5">|</text:span>
            <text:span text:style-name="MT6">
              <text:s/>
            </text:span>
            <text:span text:style-name="MT7">Event trigger</text:span>
            <text:span text:style-name="MT6"> </text:span>
            <text:span text:style-name="MT5">
              <text:s/>
              | 
              <text:s/>
              Global Moot 2022
            </text:span>
          </text:p>
        </draw:text-box>
      </draw:frame>
      <draw:frame draw:style-name="Mgr3" draw:text-style-name="MP5" draw:layer="backgroundobjects" svg:width="3cm" svg:height="0.54cm" svg:x="24cm" svg:y="14.666cm">
        <draw:image xlink:href="Pictures/1000000100000DD80000028BC64CF0368B506A5D.png" xlink:type="simple" xlink:show="embed" xlink:actuate="onLoad" draw:mime-type="image/png">
          <text:p/>
        </draw:image>
      </draw:frame>
      <presentation:notes style:page-layout-name="PM0">
        <draw:page-thumbnail presentation:style-name="Text_20_slide-title" draw:layer="backgroundobjects" svg:width="19.798cm" svg:height="11.136cm" svg:x="0.6cm" svg:y="2.257cm" presentation:class="page"/>
        <draw:frame presentation:style-name="Text_20_slide-notes" draw:layer="backgroundobjects" svg:width="16.799cm" svg:height="13.364cm" svg:x="2.1cm" svg:y="14.107cm" presentation:class="notes" presentation:placeholder="true">
          <draw:text-box/>
        </draw:frame>
        <draw:frame presentation:style-name="Mpr2" draw:text-style-name="MP2" draw:layer="backgroundobjects" svg:width="9.113cm" svg:height="1.484cm" svg:x="0cm" svg:y="0cm" presentation:class="header">
          <draw:text-box>
            <text:p text:style-name="MP1">
              <text:span text:style-name="MT1">
                <presentation:header/>
              </text:span>
            </text:p>
          </draw:text-box>
        </draw:frame>
        <draw:frame presentation:style-name="Mpr2" draw:text-style-name="MP4" draw:layer="backgroundobjects" svg:width="9.113cm" svg:height="1.484cm" svg:x="11.886cm" svg:y="0cm" presentation:class="date-time">
          <draw:text-box>
            <text:p text:style-name="MP3">
              <text:span text:style-name="MT1">
                <presentation:date-time/>
              </text:span>
            </text:p>
          </draw:text-box>
        </draw:frame>
        <draw:frame presentation:style-name="Mpr3" draw:text-style-name="MP2" draw:layer="backgroundobjects" svg:width="9.113cm" svg:height="1.484cm" svg:x="0cm" svg:y="28.215cm" presentation:class="footer">
          <draw:text-box>
            <text:p text:style-name="MP1">
              <text:span text:style-name="MT1">
                <presentation:footer/>
              </text:span>
            </text:p>
          </draw:text-box>
        </draw:frame>
        <draw:frame presentation:style-name="Mpr3" draw:text-style-name="MP4" draw:layer="backgroundobjects" svg:width="9.113cm" svg:height="1.484cm" svg:x="11.886cm" svg:y="28.215cm" presentation:class="page-number">
          <draw:text-box>
            <text:p text:style-name="MP3">
              <text:span text:style-name="MT1">
                <text:page-number>&lt;number&gt;</text:page-number>
              </text:span>
            </text:p>
          </draw:text-box>
        </draw:frame>
      </presentation:notes>
    </style:master-page>
    <style:master-page style:name="Dark_20_Text_20_Slide" style:display-name="Dark Text Slide" style:page-layout-name="PM1" draw:style-name="Mdp2">
      <draw:frame draw:style-name="Mgr3" draw:text-style-name="MP5" draw:layer="backgroundobjects" svg:width="27.999cm" svg:height="3.113cm" svg:x="0.045cm" svg:y="-0.113cm">
        <draw:image xlink:href="Pictures/1000000100000FA0000001BDA576C033276FBE64.png" xlink:type="simple" xlink:show="embed" xlink:actuate="onLoad" draw:mime-type="image/png">
          <text:p/>
        </draw:image>
      </draw:frame>
      <draw:frame presentation:style-name="Dark_20_Text_20_Slide-title" draw:layer="backgroundobjects" svg:width="22.599cm" svg:height="0.97cm" svg:x="4cm" svg:y="1.317cm" presentation:class="title" presentation:placeholder="true">
        <draw:text-box/>
      </draw:frame>
      <draw:frame presentation:style-name="Dark_20_Text_20_Slide-outline1" draw:layer="backgroundobjects" svg:width="25.199cm" svg:height="9.134cm" svg:x="1.4cm" svg:y="4cm" presentation:class="outline" presentation:placeholder="true">
        <draw:text-box/>
      </draw:frame>
      <presentation:notes style:page-layout-name="PM0">
        <draw:page-thumbnail presentation:style-name="Dark_20_Text_20_Slide-title" draw:layer="backgroundobjects" svg:width="19.798cm" svg:height="11.136cm" svg:x="0.6cm" svg:y="2.257cm" presentation:class="page"/>
        <draw:frame presentation:style-name="Dark_20_Text_20_Slide-notes" draw:layer="backgroundobjects" svg:width="16.799cm" svg:height="13.364cm" svg:x="2.1cm" svg:y="14.107cm" presentation:class="notes" presentation:placeholder="true">
          <draw:text-box/>
        </draw:frame>
        <draw:frame presentation:style-name="Mpr4" draw:text-style-name="MP2" draw:layer="backgroundobjects" svg:width="9.113cm" svg:height="1.484cm" svg:x="0cm" svg:y="0cm" presentation:class="header">
          <draw:text-box>
            <text:p text:style-name="MP1">
              <text:span text:style-name="MT1">
                <presentation:header/>
              </text:span>
            </text:p>
          </draw:text-box>
        </draw:frame>
        <draw:frame presentation:style-name="Mpr4" draw:text-style-name="MP4" draw:layer="backgroundobjects" svg:width="9.113cm" svg:height="1.484cm" svg:x="11.886cm" svg:y="0cm" presentation:class="date-time">
          <draw:text-box>
            <text:p text:style-name="MP3">
              <text:span text:style-name="MT1">
                <presentation:date-time/>
              </text:span>
            </text:p>
          </draw:text-box>
        </draw:frame>
        <draw:frame presentation:style-name="Mpr5" draw:text-style-name="MP2" draw:layer="backgroundobjects" svg:width="9.113cm" svg:height="1.484cm" svg:x="0cm" svg:y="28.215cm" presentation:class="footer">
          <draw:text-box>
            <text:p text:style-name="MP1">
              <text:span text:style-name="MT1">
                <presentation:footer/>
              </text:span>
            </text:p>
          </draw:text-box>
        </draw:frame>
        <draw:frame presentation:style-name="Mpr5" draw:text-style-name="MP4" draw:layer="backgroundobjects" svg:width="9.113cm" svg:height="1.484cm" svg:x="11.886cm" svg:y="28.215cm" presentation:class="page-number">
          <draw:text-box>
            <text:p text:style-name="MP3">
              <text:span text:style-name="MT1">
                <text:page-number>&lt;number&gt;</text:page-number>
              </text:span>
            </text:p>
          </draw:text-box>
        </draw:frame>
      </presentation:notes>
    </style:master-page>
    <style:master-page style:name="Cover_20_slide" style:display-name="Cover slide" style:page-layout-name="PM1" draw:style-name="Mdp3">
      <draw:frame draw:style-name="Mgr3" draw:text-style-name="MP5" draw:layer="backgroundobjects" svg:width="27.999cm" svg:height="4.471cm" svg:x="0.013cm" svg:y="11.279cm">
        <draw:image xlink:href="Pictures/1000000100000FA00000027F4712FDEBC0AF44B2.png" xlink:type="simple" xlink:show="embed" xlink:actuate="onLoad" draw:mime-type="image/png">
          <text:p/>
        </draw:image>
      </draw:frame>
      <draw:frame presentation:style-name="Cover_20_slide-title" draw:layer="backgroundobjects" svg:width="20.6cm" svg:height="2.629cm" svg:x="4.9cm" svg:y="11.771cm" presentation:class="title" presentation:placeholder="true">
        <draw:text-box/>
      </draw:frame>
      <draw:frame presentation:style-name="Cover_20_slide-outline1" draw:layer="backgroundobjects" svg:width="25.199cm" svg:height="9.134cm" svg:x="28.301cm" svg:y="1.5cm" presentation:class="outline" presentation:placeholder="true">
        <draw:text-box/>
      </draw:frame>
      <draw:frame draw:style-name="Mgr3" draw:text-style-name="MP5" draw:layer="backgroundobjects" svg:width="6cm" svg:height="1.1cm" svg:x="21cm" svg:y="1cm">
        <draw:image xlink:href="Pictures/100000010000033C000000981A2889B0A6EF148D.png" xlink:type="simple" xlink:show="embed" xlink:actuate="onLoad" draw:mime-type="image/png">
          <text:p/>
        </draw:image>
      </draw:frame>
      <presentation:notes style:page-layout-name="PM0">
        <draw:page-thumbnail presentation:style-name="Cover_20_slide-title" draw:layer="backgroundobjects" svg:width="0.001cm" svg:height="0.001cm" svg:x="0cm" svg:y="2.257cm" presentation:class="page"/>
        <draw:frame presentation:style-name="Cover_20_slide-notes" draw:layer="backgroundobjects" svg:width="16.799cm" svg:height="13.364cm" svg:x="2.1cm" svg:y="14.107cm" presentation:class="notes" presentation:placeholder="true">
          <draw:text-box/>
        </draw:frame>
        <draw:frame presentation:style-name="Mpr6" draw:text-style-name="MP2" draw:layer="backgroundobjects" svg:width="9.113cm" svg:height="1.484cm" svg:x="0cm" svg:y="0cm" presentation:class="header">
          <draw:text-box>
            <text:p text:style-name="MP1">
              <text:span text:style-name="MT1">
                <presentation:header/>
              </text:span>
            </text:p>
          </draw:text-box>
        </draw:frame>
        <draw:frame presentation:style-name="Mpr6" draw:text-style-name="MP4" draw:layer="backgroundobjects" svg:width="9.113cm" svg:height="1.484cm" svg:x="11.886cm" svg:y="0cm" presentation:class="date-time">
          <draw:text-box>
            <text:p text:style-name="MP3">
              <text:span text:style-name="MT1">
                <presentation:date-time/>
              </text:span>
            </text:p>
          </draw:text-box>
        </draw:frame>
        <draw:frame presentation:style-name="Mpr7" draw:text-style-name="MP2" draw:layer="backgroundobjects" svg:width="9.113cm" svg:height="1.484cm" svg:x="0cm" svg:y="28.215cm" presentation:class="footer">
          <draw:text-box>
            <text:p text:style-name="MP1">
              <text:span text:style-name="MT1">
                <presentation:footer/>
              </text:span>
            </text:p>
          </draw:text-box>
        </draw:frame>
        <draw:frame presentation:style-name="Mpr7" draw:text-style-name="MP4" draw:layer="backgroundobjects" svg:width="9.113cm" svg:height="1.484cm" svg:x="11.886cm" svg:y="28.215cm" presentation:class="page-number">
          <draw:text-box>
            <text:p text:style-name="MP3">
              <text:span text:style-name="MT1">
                <text:page-number>&lt;number&gt;</text:page-number>
              </text:span>
            </text:p>
          </draw:text-box>
        </draw:frame>
      </presentation:notes>
    </style:master-page>
    <style:master-page style:name="Section_20_divider_20_dark" style:display-name="Section divider dark" style:page-layout-name="PM1" draw:style-name="Mdp4">
      <draw:frame draw:style-name="Mgr3" draw:text-style-name="MP5" draw:layer="backgroundobjects" svg:width="3cm" svg:height="0.55cm" svg:x="24cm" svg:y="14.67cm">
        <draw:image xlink:href="Pictures/100000010000033C000000981A2889B0A6EF148D.png" xlink:type="simple" xlink:show="embed" xlink:actuate="onLoad" draw:mime-type="image/png">
          <text:p/>
        </draw:image>
      </draw:frame>
      <draw:frame presentation:style-name="Section_20_divider_20_dark-title" draw:layer="backgroundobjects" svg:width="16.1cm" svg:height="3.5cm" svg:x="1.4cm" svg:y="3.5cm" presentation:class="title" presentation:placeholder="true">
        <draw:text-box/>
      </draw:frame>
      <draw:frame presentation:style-name="Section_20_divider_20_dark-outline1" draw:layer="backgroundobjects" svg:width="16.1cm" svg:height="6.5cm" svg:x="1.4cm" svg:y="7cm" presentation:class="outline" presentation:placeholder="true">
        <draw:text-box/>
      </draw:frame>
      <draw:frame presentation:style-name="Mpr8" draw:text-style-name="MP7" draw:layer="backgroundobjects" svg:width="22.021cm" svg:height="1.085cm" svg:x="1.479cm" svg:y="14.667cm">
        <draw:text-box>
          <text:p text:style-name="MP6">
            <text:span text:style-name="MT8">
              <text:page-number>&lt;number&gt;</text:page-number>
            </text:span>
            <text:span text:style-name="MT8">
              <text:s/>
            </text:span>
            <text:span text:style-name="MT9">
              <text:s/>
              | 
              <text:s/>
            </text:span>
            <text:span text:style-name="MT7">Event trigger</text:span>
            <text:span text:style-name="MT6"> </text:span>
            <text:span text:style-name="MT5">
              <text:s/>
              | 
              <text:s/>
              Global Moot 2022
            </text:span>
          </text:p>
        </draw:text-box>
      </draw:frame>
      <presentation:notes style:page-layout-name="PM0">
        <draw:page-thumbnail presentation:style-name="Section_20_divider_20_dark-title" draw:layer="backgroundobjects" svg:width="19.798cm" svg:height="11.136cm" svg:x="0.6cm" svg:y="2.257cm" presentation:class="page"/>
        <draw:frame presentation:style-name="Section_20_divider_20_dark-notes" draw:layer="backgroundobjects" svg:width="16.799cm" svg:height="13.364cm" svg:x="2.1cm" svg:y="14.107cm" presentation:class="notes" presentation:placeholder="true">
          <draw:text-box/>
        </draw:frame>
        <draw:frame presentation:style-name="Mpr9" draw:text-style-name="MP2" draw:layer="backgroundobjects" svg:width="9.113cm" svg:height="1.484cm" svg:x="0cm" svg:y="0cm" presentation:class="header">
          <draw:text-box>
            <text:p text:style-name="MP1">
              <text:span text:style-name="MT1">
                <presentation:header/>
              </text:span>
            </text:p>
          </draw:text-box>
        </draw:frame>
        <draw:frame presentation:style-name="Mpr9" draw:text-style-name="MP4" draw:layer="backgroundobjects" svg:width="9.113cm" svg:height="1.484cm" svg:x="11.886cm" svg:y="0cm" presentation:class="date-time">
          <draw:text-box>
            <text:p text:style-name="MP3">
              <text:span text:style-name="MT1">
                <presentation:date-time/>
              </text:span>
            </text:p>
          </draw:text-box>
        </draw:frame>
        <draw:frame presentation:style-name="Mpr10" draw:text-style-name="MP2" draw:layer="backgroundobjects" svg:width="9.113cm" svg:height="1.484cm" svg:x="0cm" svg:y="28.215cm" presentation:class="footer">
          <draw:text-box>
            <text:p text:style-name="MP1">
              <text:span text:style-name="MT1">
                <presentation:footer/>
              </text:span>
            </text:p>
          </draw:text-box>
        </draw:frame>
        <draw:frame presentation:style-name="Mpr10" draw:text-style-name="MP4" draw:layer="backgroundobjects" svg:width="9.113cm" svg:height="1.484cm" svg:x="11.886cm" svg:y="28.215cm" presentation:class="page-number">
          <draw:text-box>
            <text:p text:style-name="MP3">
              <text:span text:style-name="MT1">
                <text:page-number>&lt;number&gt;</text:page-number>
              </text:span>
            </text:p>
          </draw:text-box>
        </draw:frame>
      </presentation:notes>
    </style:master-page>
    <style:master-page style:name="Section_20_divider_20_light" style:display-name="Section divider light" style:page-layout-name="PM1" draw:style-name="Mdp5">
      <draw:frame draw:style-name="Mgr3" draw:text-style-name="MP5" draw:layer="backgroundobjects" svg:width="3cm" svg:height="0.54cm" svg:x="24cm" svg:y="14.666cm">
        <draw:image xlink:href="Pictures/1000000100000DD80000028BC64CF0368B506A5D.png" xlink:type="simple" xlink:show="embed" xlink:actuate="onLoad" draw:mime-type="image/png">
          <text:p/>
        </draw:image>
      </draw:frame>
      <draw:frame presentation:style-name="Section_20_divider_20_light-title" draw:layer="backgroundobjects" svg:width="16.1cm" svg:height="3.5cm" svg:x="1.4cm" svg:y="3.5cm" presentation:class="title" presentation:placeholder="true">
        <draw:text-box/>
      </draw:frame>
      <draw:frame presentation:style-name="Section_20_divider_20_light-outline1" draw:layer="backgroundobjects" svg:width="16.1cm" svg:height="6.5cm" svg:x="1.4cm" svg:y="7cm" presentation:class="outline" presentation:placeholder="true">
        <draw:text-box/>
      </draw:frame>
      <draw:frame presentation:style-name="Mpr11" draw:text-style-name="MP7" draw:layer="backgroundobjects" svg:width="22.021cm" svg:height="1.085cm" svg:x="1.479cm" svg:y="14.667cm">
        <draw:text-box>
          <text:p text:style-name="MP6">
            <text:span text:style-name="MT2">
              <text:page-number>&lt;number&gt;</text:page-number>
            </text:span>
            <text:span text:style-name="MT3">
              <text:s/>
            </text:span>
            <text:span text:style-name="MT4">
              <text:s/>
              |
            </text:span>
            <text:span text:style-name="MT10">
              <text:s/>
            </text:span>
            <text:span text:style-name="MT7">Event trigger</text:span>
            <text:span text:style-name="MT6"> </text:span>
            <text:span text:style-name="MT5">
              <text:s/>
              | 
              <text:s/>
              Global Moot 2022
            </text:span>
          </text:p>
        </draw:text-box>
      </draw:frame>
      <presentation:notes style:page-layout-name="PM0">
        <draw:page-thumbnail presentation:style-name="Section_20_divider_20_light-title" draw:layer="backgroundobjects" svg:width="19.798cm" svg:height="11.136cm" svg:x="0.6cm" svg:y="2.257cm" presentation:class="page"/>
        <draw:frame presentation:style-name="Section_20_divider_20_light-notes" draw:layer="backgroundobjects" svg:width="16.799cm" svg:height="13.364cm" svg:x="2.1cm" svg:y="14.107cm" presentation:class="notes" presentation:placeholder="true">
          <draw:text-box/>
        </draw:frame>
        <draw:frame presentation:style-name="Mpr12" draw:text-style-name="MP2" draw:layer="backgroundobjects" svg:width="9.113cm" svg:height="1.484cm" svg:x="0cm" svg:y="0cm" presentation:class="header">
          <draw:text-box>
            <text:p text:style-name="MP1">
              <text:span text:style-name="MT1">
                <presentation:header/>
              </text:span>
            </text:p>
          </draw:text-box>
        </draw:frame>
        <draw:frame presentation:style-name="Mpr12" draw:text-style-name="MP4" draw:layer="backgroundobjects" svg:width="9.113cm" svg:height="1.484cm" svg:x="11.886cm" svg:y="0cm" presentation:class="date-time">
          <draw:text-box>
            <text:p text:style-name="MP3">
              <text:span text:style-name="MT1">
                <presentation:date-time/>
              </text:span>
            </text:p>
          </draw:text-box>
        </draw:frame>
        <draw:frame presentation:style-name="Mpr13" draw:text-style-name="MP2" draw:layer="backgroundobjects" svg:width="9.113cm" svg:height="1.484cm" svg:x="0cm" svg:y="28.215cm" presentation:class="footer">
          <draw:text-box>
            <text:p text:style-name="MP1">
              <text:span text:style-name="MT1">
                <presentation:footer/>
              </text:span>
            </text:p>
          </draw:text-box>
        </draw:frame>
        <draw:frame presentation:style-name="Mpr13" draw:text-style-name="MP4" draw:layer="backgroundobjects" svg:width="9.113cm" svg:height="1.484cm" svg:x="11.886cm" svg:y="28.215cm" presentation:class="page-number">
          <draw:text-box>
            <text:p text:style-name="MP3">
              <text:span text:style-name="MT1">
                <text:page-number>&lt;number&gt;</text:page-number>
              </text:span>
            </text:p>
          </draw:text-box>
        </draw:frame>
      </presentation:notes>
    </style:master-page>
    <style:master-page style:name="Section_20_divider_20_red" style:display-name="Section divider red" style:page-layout-name="PM1" draw:style-name="Mdp6">
      <draw:frame presentation:style-name="Section_20_divider_20_red-title" draw:layer="backgroundobjects" svg:width="16.1cm" svg:height="3.5cm" svg:x="1.4cm" svg:y="3.5cm" presentation:class="title" presentation:placeholder="true">
        <draw:text-box/>
      </draw:frame>
      <draw:frame presentation:style-name="Section_20_divider_20_red-outline1" draw:layer="backgroundobjects" svg:width="16.1cm" svg:height="6.5cm" svg:x="1.5cm" svg:y="7cm" presentation:class="outline" presentation:placeholder="true">
        <draw:text-box/>
      </draw:frame>
      <draw:frame draw:style-name="Mgr3" draw:text-style-name="MP5" draw:layer="backgroundobjects" svg:width="3cm" svg:height="0.55cm" svg:x="24.001cm" svg:y="14.671cm">
        <draw:image xlink:href="Pictures/100000010000033C000000981A2889B0A6EF148D.png" xlink:type="simple" xlink:show="embed" xlink:actuate="onLoad" draw:mime-type="image/png">
          <text:p/>
        </draw:image>
      </draw:frame>
      <draw:frame presentation:style-name="Mpr14" draw:text-style-name="MP7" draw:layer="backgroundobjects" svg:width="22.021cm" svg:height="1.085cm" svg:x="1.48cm" svg:y="14.668cm">
        <draw:text-box>
          <text:p text:style-name="MP6">
            <text:span text:style-name="MT8">
              <text:page-number>&lt;number&gt;</text:page-number>
            </text:span>
            <text:span text:style-name="MT8">
              <text:s/>
            </text:span>
            <text:span text:style-name="MT9">
              <text:s/>
              | 
              <text:s/>
            </text:span>
            <text:span text:style-name="MT7">Event trigger</text:span>
            <text:span text:style-name="MT6"> </text:span>
            <text:span text:style-name="MT5">
              <text:s/>
              | 
              <text:s/>
              Global Moot 2022
            </text:span>
          </text:p>
        </draw:text-box>
      </draw:frame>
      <presentation:notes style:page-layout-name="PM0">
        <draw:page-thumbnail presentation:style-name="Section_20_divider_20_red-title" draw:layer="backgroundobjects" svg:width="19.798cm" svg:height="11.136cm" svg:x="0.6cm" svg:y="2.257cm" presentation:class="page"/>
        <draw:frame presentation:style-name="Section_20_divider_20_red-notes" draw:layer="backgroundobjects" svg:width="16.799cm" svg:height="13.364cm" svg:x="2.1cm" svg:y="14.107cm" presentation:class="notes" presentation:placeholder="true">
          <draw:text-box/>
        </draw:frame>
        <draw:frame presentation:style-name="Mpr15" draw:text-style-name="MP2" draw:layer="backgroundobjects" svg:width="9.113cm" svg:height="1.484cm" svg:x="0cm" svg:y="0cm" presentation:class="header">
          <draw:text-box>
            <text:p text:style-name="MP1">
              <text:span text:style-name="MT1">
                <presentation:header/>
              </text:span>
            </text:p>
          </draw:text-box>
        </draw:frame>
        <draw:frame presentation:style-name="Mpr15" draw:text-style-name="MP4" draw:layer="backgroundobjects" svg:width="9.113cm" svg:height="1.484cm" svg:x="11.886cm" svg:y="0cm" presentation:class="date-time">
          <draw:text-box>
            <text:p text:style-name="MP3">
              <text:span text:style-name="MT1">
                <presentation:date-time/>
              </text:span>
            </text:p>
          </draw:text-box>
        </draw:frame>
        <draw:frame presentation:style-name="Mpr16" draw:text-style-name="MP2" draw:layer="backgroundobjects" svg:width="9.113cm" svg:height="1.484cm" svg:x="0cm" svg:y="28.215cm" presentation:class="footer">
          <draw:text-box>
            <text:p text:style-name="MP1">
              <text:span text:style-name="MT1">
                <presentation:footer/>
              </text:span>
            </text:p>
          </draw:text-box>
        </draw:frame>
        <draw:frame presentation:style-name="Mpr16" draw:text-style-name="MP4" draw:layer="backgroundobjects" svg:width="9.113cm" svg:height="1.484cm" svg:x="11.886cm" svg:y="28.215cm" presentation:class="page-number">
          <draw:text-box>
            <text:p text:style-name="MP3">
              <text:span text:style-name="MT1">
                <text:page-number>&lt;number&gt;</text:page-number>
              </text:span>
            </text:p>
          </draw:text-box>
        </draw:frame>
      </presentation:notes>
    </style:master-page>
  </office:master-styles>
</office:document-styles>
</file>