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81" r:id="rId3"/>
    <p:sldId id="308" r:id="rId4"/>
    <p:sldId id="283" r:id="rId5"/>
    <p:sldId id="285" r:id="rId6"/>
    <p:sldId id="286" r:id="rId7"/>
    <p:sldId id="288" r:id="rId8"/>
    <p:sldId id="297" r:id="rId9"/>
    <p:sldId id="289" r:id="rId10"/>
    <p:sldId id="290" r:id="rId11"/>
    <p:sldId id="268" r:id="rId12"/>
    <p:sldId id="299" r:id="rId13"/>
    <p:sldId id="287" r:id="rId14"/>
    <p:sldId id="311" r:id="rId15"/>
    <p:sldId id="309" r:id="rId16"/>
    <p:sldId id="310" r:id="rId17"/>
    <p:sldId id="312" r:id="rId18"/>
    <p:sldId id="313" r:id="rId19"/>
    <p:sldId id="298" r:id="rId20"/>
    <p:sldId id="258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1633"/>
  </p:normalViewPr>
  <p:slideViewPr>
    <p:cSldViewPr snapToGrid="0">
      <p:cViewPr varScale="1">
        <p:scale>
          <a:sx n="96" d="100"/>
          <a:sy n="96" d="100"/>
        </p:scale>
        <p:origin x="1520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1701F-6561-6E41-A454-2C48CE74321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B9C4DC-631F-934B-A5D6-E124DD7AB02B}">
      <dgm:prSet phldrT="[Text]" custT="1"/>
      <dgm:spPr/>
      <dgm:t>
        <a:bodyPr/>
        <a:lstStyle/>
        <a:p>
          <a:r>
            <a:rPr lang="en-US" sz="1800" dirty="0"/>
            <a:t>Introduction</a:t>
          </a:r>
        </a:p>
      </dgm:t>
    </dgm:pt>
    <dgm:pt modelId="{056E3F93-1521-F24D-80FF-191D9676D7A7}" type="parTrans" cxnId="{3D504CAB-F467-EF47-89E8-790D62C202EE}">
      <dgm:prSet/>
      <dgm:spPr/>
      <dgm:t>
        <a:bodyPr/>
        <a:lstStyle/>
        <a:p>
          <a:endParaRPr lang="en-US"/>
        </a:p>
      </dgm:t>
    </dgm:pt>
    <dgm:pt modelId="{2479F32B-1AD6-4F47-BFD2-F3786BCE89AE}" type="sibTrans" cxnId="{3D504CAB-F467-EF47-89E8-790D62C202EE}">
      <dgm:prSet/>
      <dgm:spPr/>
      <dgm:t>
        <a:bodyPr/>
        <a:lstStyle/>
        <a:p>
          <a:endParaRPr lang="en-US"/>
        </a:p>
      </dgm:t>
    </dgm:pt>
    <dgm:pt modelId="{CDF3854E-8909-4045-8912-8AD5ADEBCA4C}">
      <dgm:prSet phldrT="[Text]" custT="1"/>
      <dgm:spPr/>
      <dgm:t>
        <a:bodyPr/>
        <a:lstStyle/>
        <a:p>
          <a:r>
            <a:rPr lang="en-US" sz="1800" dirty="0"/>
            <a:t>Experiences making a </a:t>
          </a:r>
          <a:r>
            <a:rPr lang="en-US" sz="1800" dirty="0" err="1"/>
            <a:t>MoodleNet</a:t>
          </a:r>
          <a:r>
            <a:rPr lang="en-US" sz="1800" dirty="0"/>
            <a:t> Server</a:t>
          </a:r>
        </a:p>
      </dgm:t>
    </dgm:pt>
    <dgm:pt modelId="{C011679D-CD66-6F4A-B72D-B127C888827A}" type="parTrans" cxnId="{3960D456-FA5F-E742-8724-F10FAEBA437E}">
      <dgm:prSet/>
      <dgm:spPr/>
      <dgm:t>
        <a:bodyPr/>
        <a:lstStyle/>
        <a:p>
          <a:endParaRPr lang="en-US"/>
        </a:p>
      </dgm:t>
    </dgm:pt>
    <dgm:pt modelId="{1DF53871-433B-4847-8E9E-99D0F5621A39}" type="sibTrans" cxnId="{3960D456-FA5F-E742-8724-F10FAEBA437E}">
      <dgm:prSet/>
      <dgm:spPr/>
      <dgm:t>
        <a:bodyPr/>
        <a:lstStyle/>
        <a:p>
          <a:endParaRPr lang="en-US"/>
        </a:p>
      </dgm:t>
    </dgm:pt>
    <dgm:pt modelId="{1522CC41-9D64-B649-B7A3-60D5B479D339}">
      <dgm:prSet custT="1"/>
      <dgm:spPr/>
      <dgm:t>
        <a:bodyPr/>
        <a:lstStyle/>
        <a:p>
          <a:r>
            <a:rPr lang="en-US" sz="1800" dirty="0"/>
            <a:t>History of Sharing Content in MAJ</a:t>
          </a:r>
        </a:p>
      </dgm:t>
    </dgm:pt>
    <dgm:pt modelId="{74E702FC-ADAF-2A4E-AFB6-EE451D640713}" type="parTrans" cxnId="{74CFD011-EEF7-054B-85C1-1C80817AE17D}">
      <dgm:prSet/>
      <dgm:spPr/>
      <dgm:t>
        <a:bodyPr/>
        <a:lstStyle/>
        <a:p>
          <a:endParaRPr lang="en-US"/>
        </a:p>
      </dgm:t>
    </dgm:pt>
    <dgm:pt modelId="{93AF1E43-564C-CE42-AFE6-EB4D8590EA5C}" type="sibTrans" cxnId="{74CFD011-EEF7-054B-85C1-1C80817AE17D}">
      <dgm:prSet/>
      <dgm:spPr/>
      <dgm:t>
        <a:bodyPr/>
        <a:lstStyle/>
        <a:p>
          <a:endParaRPr lang="en-US"/>
        </a:p>
      </dgm:t>
    </dgm:pt>
    <dgm:pt modelId="{D6754E90-11DE-4443-86F4-032C7467FB5E}">
      <dgm:prSet phldrT="[Text]" custT="1"/>
      <dgm:spPr/>
      <dgm:t>
        <a:bodyPr/>
        <a:lstStyle/>
        <a:p>
          <a:r>
            <a:rPr lang="en-US" sz="1800" dirty="0"/>
            <a:t>Questions for the Future</a:t>
          </a:r>
        </a:p>
      </dgm:t>
    </dgm:pt>
    <dgm:pt modelId="{E62F9524-1529-E04D-B1F1-7262A68C416B}" type="parTrans" cxnId="{C842B276-0A20-9B49-BE9B-E8B8E88960E5}">
      <dgm:prSet/>
      <dgm:spPr/>
      <dgm:t>
        <a:bodyPr/>
        <a:lstStyle/>
        <a:p>
          <a:endParaRPr lang="en-US"/>
        </a:p>
      </dgm:t>
    </dgm:pt>
    <dgm:pt modelId="{01E0C497-FAA2-E84B-88F3-E20B949A15A2}" type="sibTrans" cxnId="{C842B276-0A20-9B49-BE9B-E8B8E88960E5}">
      <dgm:prSet/>
      <dgm:spPr/>
      <dgm:t>
        <a:bodyPr/>
        <a:lstStyle/>
        <a:p>
          <a:endParaRPr lang="en-US"/>
        </a:p>
      </dgm:t>
    </dgm:pt>
    <dgm:pt modelId="{54C685F5-22E0-AF43-BE2F-AF0DB9F595D5}" type="pres">
      <dgm:prSet presAssocID="{2951701F-6561-6E41-A454-2C48CE74321B}" presName="linear" presStyleCnt="0">
        <dgm:presLayoutVars>
          <dgm:dir/>
          <dgm:animLvl val="lvl"/>
          <dgm:resizeHandles val="exact"/>
        </dgm:presLayoutVars>
      </dgm:prSet>
      <dgm:spPr/>
    </dgm:pt>
    <dgm:pt modelId="{BB595801-C0DD-F448-90CD-1D334057A9EC}" type="pres">
      <dgm:prSet presAssocID="{77B9C4DC-631F-934B-A5D6-E124DD7AB02B}" presName="parentLin" presStyleCnt="0"/>
      <dgm:spPr/>
    </dgm:pt>
    <dgm:pt modelId="{8FBFB791-A80C-5D4E-B0A6-60A3CF837267}" type="pres">
      <dgm:prSet presAssocID="{77B9C4DC-631F-934B-A5D6-E124DD7AB02B}" presName="parentLeftMargin" presStyleLbl="node1" presStyleIdx="0" presStyleCnt="4"/>
      <dgm:spPr/>
    </dgm:pt>
    <dgm:pt modelId="{C8524766-904C-FD48-85ED-1A1CA3D41DA2}" type="pres">
      <dgm:prSet presAssocID="{77B9C4DC-631F-934B-A5D6-E124DD7AB02B}" presName="parentText" presStyleLbl="node1" presStyleIdx="0" presStyleCnt="4" custScaleX="101378" custScaleY="56006" custLinFactX="6684" custLinFactNeighborX="100000" custLinFactNeighborY="4224">
        <dgm:presLayoutVars>
          <dgm:chMax val="0"/>
          <dgm:bulletEnabled val="1"/>
        </dgm:presLayoutVars>
      </dgm:prSet>
      <dgm:spPr/>
    </dgm:pt>
    <dgm:pt modelId="{79F2984A-FF58-3440-8C7B-E0744EE81433}" type="pres">
      <dgm:prSet presAssocID="{77B9C4DC-631F-934B-A5D6-E124DD7AB02B}" presName="negativeSpace" presStyleCnt="0"/>
      <dgm:spPr/>
    </dgm:pt>
    <dgm:pt modelId="{CA92B184-CE23-B34E-ACA1-FB6627F3C13A}" type="pres">
      <dgm:prSet presAssocID="{77B9C4DC-631F-934B-A5D6-E124DD7AB02B}" presName="childText" presStyleLbl="conFgAcc1" presStyleIdx="0" presStyleCnt="4" custScaleY="132627" custLinFactY="33429" custLinFactNeighborY="100000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</a:schemeClr>
        </a:solidFill>
        <a:ln>
          <a:noFill/>
        </a:ln>
      </dgm:spPr>
    </dgm:pt>
    <dgm:pt modelId="{A54348BE-339D-6A4F-834B-4BC56076966C}" type="pres">
      <dgm:prSet presAssocID="{2479F32B-1AD6-4F47-BFD2-F3786BCE89AE}" presName="spaceBetweenRectangles" presStyleCnt="0"/>
      <dgm:spPr/>
    </dgm:pt>
    <dgm:pt modelId="{DCE2AC1B-AC7E-BD4A-8180-1972EAFAB54F}" type="pres">
      <dgm:prSet presAssocID="{1522CC41-9D64-B649-B7A3-60D5B479D339}" presName="parentLin" presStyleCnt="0"/>
      <dgm:spPr/>
    </dgm:pt>
    <dgm:pt modelId="{065D4362-C27E-6245-944A-A7EBDD774859}" type="pres">
      <dgm:prSet presAssocID="{1522CC41-9D64-B649-B7A3-60D5B479D339}" presName="parentLeftMargin" presStyleLbl="node1" presStyleIdx="0" presStyleCnt="4"/>
      <dgm:spPr/>
    </dgm:pt>
    <dgm:pt modelId="{4188A1A4-76F3-EE49-BDB1-707C6C4C1907}" type="pres">
      <dgm:prSet presAssocID="{1522CC41-9D64-B649-B7A3-60D5B479D339}" presName="parentText" presStyleLbl="node1" presStyleIdx="1" presStyleCnt="4" custScaleX="102178" custScaleY="62564" custLinFactX="6936" custLinFactNeighborX="100000" custLinFactNeighborY="-54758">
        <dgm:presLayoutVars>
          <dgm:chMax val="0"/>
          <dgm:bulletEnabled val="1"/>
        </dgm:presLayoutVars>
      </dgm:prSet>
      <dgm:spPr/>
    </dgm:pt>
    <dgm:pt modelId="{7E724EAC-8F28-DC47-B206-77824BB2309B}" type="pres">
      <dgm:prSet presAssocID="{1522CC41-9D64-B649-B7A3-60D5B479D339}" presName="negativeSpace" presStyleCnt="0"/>
      <dgm:spPr/>
    </dgm:pt>
    <dgm:pt modelId="{517CE022-0384-7844-939E-937E85196A34}" type="pres">
      <dgm:prSet presAssocID="{1522CC41-9D64-B649-B7A3-60D5B479D339}" presName="childText" presStyleLbl="conFgAcc1" presStyleIdx="1" presStyleCnt="4" custScaleY="104099" custLinFactY="-39155" custLinFactNeighborX="-469" custLinFactNeighborY="-100000">
        <dgm:presLayoutVars>
          <dgm:bulletEnabled val="1"/>
        </dgm:presLayoutVars>
      </dgm:prSet>
      <dgm:spPr>
        <a:noFill/>
        <a:ln>
          <a:noFill/>
        </a:ln>
      </dgm:spPr>
    </dgm:pt>
    <dgm:pt modelId="{CD979305-2A09-C342-88BD-3243CEE25BB2}" type="pres">
      <dgm:prSet presAssocID="{93AF1E43-564C-CE42-AFE6-EB4D8590EA5C}" presName="spaceBetweenRectangles" presStyleCnt="0"/>
      <dgm:spPr/>
    </dgm:pt>
    <dgm:pt modelId="{F851268C-F656-CB43-AA78-5D7A7B9249B8}" type="pres">
      <dgm:prSet presAssocID="{CDF3854E-8909-4045-8912-8AD5ADEBCA4C}" presName="parentLin" presStyleCnt="0"/>
      <dgm:spPr/>
    </dgm:pt>
    <dgm:pt modelId="{2D531693-39E4-9848-9F93-08443525B577}" type="pres">
      <dgm:prSet presAssocID="{CDF3854E-8909-4045-8912-8AD5ADEBCA4C}" presName="parentLeftMargin" presStyleLbl="node1" presStyleIdx="1" presStyleCnt="4"/>
      <dgm:spPr/>
    </dgm:pt>
    <dgm:pt modelId="{DA9F0919-088D-4E4C-BA8F-2BE7234272E0}" type="pres">
      <dgm:prSet presAssocID="{CDF3854E-8909-4045-8912-8AD5ADEBCA4C}" presName="parentText" presStyleLbl="node1" presStyleIdx="2" presStyleCnt="4" custScaleX="103192" custScaleY="71102" custLinFactX="6027" custLinFactNeighborX="100000" custLinFactNeighborY="-91532">
        <dgm:presLayoutVars>
          <dgm:chMax val="0"/>
          <dgm:bulletEnabled val="1"/>
        </dgm:presLayoutVars>
      </dgm:prSet>
      <dgm:spPr/>
    </dgm:pt>
    <dgm:pt modelId="{6224000D-7438-1749-B99F-1BBC212E8CB4}" type="pres">
      <dgm:prSet presAssocID="{CDF3854E-8909-4045-8912-8AD5ADEBCA4C}" presName="negativeSpace" presStyleCnt="0"/>
      <dgm:spPr/>
    </dgm:pt>
    <dgm:pt modelId="{8359D96F-3308-0F4D-9AB7-2DC2359EAC74}" type="pres">
      <dgm:prSet presAssocID="{CDF3854E-8909-4045-8912-8AD5ADEBCA4C}" presName="childText" presStyleLbl="conFgAcc1" presStyleIdx="2" presStyleCnt="4" custScaleY="49521" custLinFactY="-41323" custLinFactNeighborX="-1960" custLinFactNeighborY="-100000">
        <dgm:presLayoutVars>
          <dgm:bulletEnabled val="1"/>
        </dgm:presLayoutVars>
      </dgm:prSet>
      <dgm:spPr>
        <a:ln>
          <a:noFill/>
        </a:ln>
      </dgm:spPr>
    </dgm:pt>
    <dgm:pt modelId="{B9503FE2-2C69-C748-AE4F-715F4FBBEC6E}" type="pres">
      <dgm:prSet presAssocID="{1DF53871-433B-4847-8E9E-99D0F5621A39}" presName="spaceBetweenRectangles" presStyleCnt="0"/>
      <dgm:spPr/>
    </dgm:pt>
    <dgm:pt modelId="{B795AAA1-D529-D74C-8781-173CC1440F32}" type="pres">
      <dgm:prSet presAssocID="{D6754E90-11DE-4443-86F4-032C7467FB5E}" presName="parentLin" presStyleCnt="0"/>
      <dgm:spPr/>
    </dgm:pt>
    <dgm:pt modelId="{FF2304DB-F233-D943-B89F-0473C7AECD8E}" type="pres">
      <dgm:prSet presAssocID="{D6754E90-11DE-4443-86F4-032C7467FB5E}" presName="parentLeftMargin" presStyleLbl="node1" presStyleIdx="2" presStyleCnt="4"/>
      <dgm:spPr/>
    </dgm:pt>
    <dgm:pt modelId="{A5946187-76A8-804B-BAA8-E24C73A0D676}" type="pres">
      <dgm:prSet presAssocID="{D6754E90-11DE-4443-86F4-032C7467FB5E}" presName="parentText" presStyleLbl="node1" presStyleIdx="3" presStyleCnt="4" custScaleX="103457" custScaleY="58680" custLinFactX="6472" custLinFactNeighborX="100000" custLinFactNeighborY="-80514">
        <dgm:presLayoutVars>
          <dgm:chMax val="0"/>
          <dgm:bulletEnabled val="1"/>
        </dgm:presLayoutVars>
      </dgm:prSet>
      <dgm:spPr/>
    </dgm:pt>
    <dgm:pt modelId="{4E7AF958-F79A-3542-9C52-1296309B1FAF}" type="pres">
      <dgm:prSet presAssocID="{D6754E90-11DE-4443-86F4-032C7467FB5E}" presName="negativeSpace" presStyleCnt="0"/>
      <dgm:spPr/>
    </dgm:pt>
    <dgm:pt modelId="{7A7D2C20-3FCD-784B-B604-9CF9D329CD32}" type="pres">
      <dgm:prSet presAssocID="{D6754E90-11DE-4443-86F4-032C7467FB5E}" presName="childText" presStyleLbl="conFgAcc1" presStyleIdx="3" presStyleCnt="4" custScaleY="25918">
        <dgm:presLayoutVars>
          <dgm:bulletEnabled val="1"/>
        </dgm:presLayoutVars>
      </dgm:prSet>
      <dgm:spPr>
        <a:prstGeom prst="dodecagon">
          <a:avLst/>
        </a:prstGeom>
        <a:noFill/>
        <a:ln>
          <a:noFill/>
        </a:ln>
      </dgm:spPr>
    </dgm:pt>
  </dgm:ptLst>
  <dgm:cxnLst>
    <dgm:cxn modelId="{74CFD011-EEF7-054B-85C1-1C80817AE17D}" srcId="{2951701F-6561-6E41-A454-2C48CE74321B}" destId="{1522CC41-9D64-B649-B7A3-60D5B479D339}" srcOrd="1" destOrd="0" parTransId="{74E702FC-ADAF-2A4E-AFB6-EE451D640713}" sibTransId="{93AF1E43-564C-CE42-AFE6-EB4D8590EA5C}"/>
    <dgm:cxn modelId="{E5188C3B-805C-A64F-824F-9485FD3C940F}" type="presOf" srcId="{77B9C4DC-631F-934B-A5D6-E124DD7AB02B}" destId="{C8524766-904C-FD48-85ED-1A1CA3D41DA2}" srcOrd="1" destOrd="0" presId="urn:microsoft.com/office/officeart/2005/8/layout/list1"/>
    <dgm:cxn modelId="{B5095449-6330-9940-BF53-C81A43B033CF}" type="presOf" srcId="{CDF3854E-8909-4045-8912-8AD5ADEBCA4C}" destId="{DA9F0919-088D-4E4C-BA8F-2BE7234272E0}" srcOrd="1" destOrd="0" presId="urn:microsoft.com/office/officeart/2005/8/layout/list1"/>
    <dgm:cxn modelId="{3960D456-FA5F-E742-8724-F10FAEBA437E}" srcId="{2951701F-6561-6E41-A454-2C48CE74321B}" destId="{CDF3854E-8909-4045-8912-8AD5ADEBCA4C}" srcOrd="2" destOrd="0" parTransId="{C011679D-CD66-6F4A-B72D-B127C888827A}" sibTransId="{1DF53871-433B-4847-8E9E-99D0F5621A39}"/>
    <dgm:cxn modelId="{2C67F462-4C44-6A4A-B785-2FCAC4FF6865}" type="presOf" srcId="{77B9C4DC-631F-934B-A5D6-E124DD7AB02B}" destId="{8FBFB791-A80C-5D4E-B0A6-60A3CF837267}" srcOrd="0" destOrd="0" presId="urn:microsoft.com/office/officeart/2005/8/layout/list1"/>
    <dgm:cxn modelId="{8353CA75-E6E8-9945-8306-86328021B471}" type="presOf" srcId="{1522CC41-9D64-B649-B7A3-60D5B479D339}" destId="{065D4362-C27E-6245-944A-A7EBDD774859}" srcOrd="0" destOrd="0" presId="urn:microsoft.com/office/officeart/2005/8/layout/list1"/>
    <dgm:cxn modelId="{C842B276-0A20-9B49-BE9B-E8B8E88960E5}" srcId="{2951701F-6561-6E41-A454-2C48CE74321B}" destId="{D6754E90-11DE-4443-86F4-032C7467FB5E}" srcOrd="3" destOrd="0" parTransId="{E62F9524-1529-E04D-B1F1-7262A68C416B}" sibTransId="{01E0C497-FAA2-E84B-88F3-E20B949A15A2}"/>
    <dgm:cxn modelId="{3813AB7C-2687-A242-B7B4-63829CF7FA8F}" type="presOf" srcId="{2951701F-6561-6E41-A454-2C48CE74321B}" destId="{54C685F5-22E0-AF43-BE2F-AF0DB9F595D5}" srcOrd="0" destOrd="0" presId="urn:microsoft.com/office/officeart/2005/8/layout/list1"/>
    <dgm:cxn modelId="{85C9B47F-3B6C-FB46-80F4-2937D1035A75}" type="presOf" srcId="{CDF3854E-8909-4045-8912-8AD5ADEBCA4C}" destId="{2D531693-39E4-9848-9F93-08443525B577}" srcOrd="0" destOrd="0" presId="urn:microsoft.com/office/officeart/2005/8/layout/list1"/>
    <dgm:cxn modelId="{3D504CAB-F467-EF47-89E8-790D62C202EE}" srcId="{2951701F-6561-6E41-A454-2C48CE74321B}" destId="{77B9C4DC-631F-934B-A5D6-E124DD7AB02B}" srcOrd="0" destOrd="0" parTransId="{056E3F93-1521-F24D-80FF-191D9676D7A7}" sibTransId="{2479F32B-1AD6-4F47-BFD2-F3786BCE89AE}"/>
    <dgm:cxn modelId="{33821DB4-727C-8145-AB71-398AC47A9394}" type="presOf" srcId="{D6754E90-11DE-4443-86F4-032C7467FB5E}" destId="{FF2304DB-F233-D943-B89F-0473C7AECD8E}" srcOrd="0" destOrd="0" presId="urn:microsoft.com/office/officeart/2005/8/layout/list1"/>
    <dgm:cxn modelId="{843A05CA-6296-CD4B-B293-F3639A0DABB9}" type="presOf" srcId="{1522CC41-9D64-B649-B7A3-60D5B479D339}" destId="{4188A1A4-76F3-EE49-BDB1-707C6C4C1907}" srcOrd="1" destOrd="0" presId="urn:microsoft.com/office/officeart/2005/8/layout/list1"/>
    <dgm:cxn modelId="{1692BDE2-25ED-5C41-8F8F-F06256F25734}" type="presOf" srcId="{D6754E90-11DE-4443-86F4-032C7467FB5E}" destId="{A5946187-76A8-804B-BAA8-E24C73A0D676}" srcOrd="1" destOrd="0" presId="urn:microsoft.com/office/officeart/2005/8/layout/list1"/>
    <dgm:cxn modelId="{8F587E0A-5638-3C45-A247-6B93853AC2C4}" type="presParOf" srcId="{54C685F5-22E0-AF43-BE2F-AF0DB9F595D5}" destId="{BB595801-C0DD-F448-90CD-1D334057A9EC}" srcOrd="0" destOrd="0" presId="urn:microsoft.com/office/officeart/2005/8/layout/list1"/>
    <dgm:cxn modelId="{D35E208F-504A-1848-974C-1444C553FBBF}" type="presParOf" srcId="{BB595801-C0DD-F448-90CD-1D334057A9EC}" destId="{8FBFB791-A80C-5D4E-B0A6-60A3CF837267}" srcOrd="0" destOrd="0" presId="urn:microsoft.com/office/officeart/2005/8/layout/list1"/>
    <dgm:cxn modelId="{6CE5EE47-C688-7E45-AD63-833697C11236}" type="presParOf" srcId="{BB595801-C0DD-F448-90CD-1D334057A9EC}" destId="{C8524766-904C-FD48-85ED-1A1CA3D41DA2}" srcOrd="1" destOrd="0" presId="urn:microsoft.com/office/officeart/2005/8/layout/list1"/>
    <dgm:cxn modelId="{43E2E45E-265B-D349-B8C2-DB5630EA9321}" type="presParOf" srcId="{54C685F5-22E0-AF43-BE2F-AF0DB9F595D5}" destId="{79F2984A-FF58-3440-8C7B-E0744EE81433}" srcOrd="1" destOrd="0" presId="urn:microsoft.com/office/officeart/2005/8/layout/list1"/>
    <dgm:cxn modelId="{B6687824-6548-144B-B3B2-CEA848C69EBD}" type="presParOf" srcId="{54C685F5-22E0-AF43-BE2F-AF0DB9F595D5}" destId="{CA92B184-CE23-B34E-ACA1-FB6627F3C13A}" srcOrd="2" destOrd="0" presId="urn:microsoft.com/office/officeart/2005/8/layout/list1"/>
    <dgm:cxn modelId="{D671A65A-CAD6-9248-8AC4-1CEED1E70A7F}" type="presParOf" srcId="{54C685F5-22E0-AF43-BE2F-AF0DB9F595D5}" destId="{A54348BE-339D-6A4F-834B-4BC56076966C}" srcOrd="3" destOrd="0" presId="urn:microsoft.com/office/officeart/2005/8/layout/list1"/>
    <dgm:cxn modelId="{083A66AB-3F52-374C-BAB9-3F1EB26E97D2}" type="presParOf" srcId="{54C685F5-22E0-AF43-BE2F-AF0DB9F595D5}" destId="{DCE2AC1B-AC7E-BD4A-8180-1972EAFAB54F}" srcOrd="4" destOrd="0" presId="urn:microsoft.com/office/officeart/2005/8/layout/list1"/>
    <dgm:cxn modelId="{F1711838-A3F6-5840-AEEA-CC103A9224BE}" type="presParOf" srcId="{DCE2AC1B-AC7E-BD4A-8180-1972EAFAB54F}" destId="{065D4362-C27E-6245-944A-A7EBDD774859}" srcOrd="0" destOrd="0" presId="urn:microsoft.com/office/officeart/2005/8/layout/list1"/>
    <dgm:cxn modelId="{B0FD5DD7-4F22-0B4B-940E-D9D1C5A2990C}" type="presParOf" srcId="{DCE2AC1B-AC7E-BD4A-8180-1972EAFAB54F}" destId="{4188A1A4-76F3-EE49-BDB1-707C6C4C1907}" srcOrd="1" destOrd="0" presId="urn:microsoft.com/office/officeart/2005/8/layout/list1"/>
    <dgm:cxn modelId="{FA1C4433-84E4-B94E-AFB2-35DE7F2A2DE2}" type="presParOf" srcId="{54C685F5-22E0-AF43-BE2F-AF0DB9F595D5}" destId="{7E724EAC-8F28-DC47-B206-77824BB2309B}" srcOrd="5" destOrd="0" presId="urn:microsoft.com/office/officeart/2005/8/layout/list1"/>
    <dgm:cxn modelId="{538D0956-F732-044C-8FE4-A71ADF103353}" type="presParOf" srcId="{54C685F5-22E0-AF43-BE2F-AF0DB9F595D5}" destId="{517CE022-0384-7844-939E-937E85196A34}" srcOrd="6" destOrd="0" presId="urn:microsoft.com/office/officeart/2005/8/layout/list1"/>
    <dgm:cxn modelId="{9E4DA41A-42DC-CA4A-9C92-9645F0F3B4F0}" type="presParOf" srcId="{54C685F5-22E0-AF43-BE2F-AF0DB9F595D5}" destId="{CD979305-2A09-C342-88BD-3243CEE25BB2}" srcOrd="7" destOrd="0" presId="urn:microsoft.com/office/officeart/2005/8/layout/list1"/>
    <dgm:cxn modelId="{F4CCDFC6-3AA8-434D-9D84-60A336DE0F0A}" type="presParOf" srcId="{54C685F5-22E0-AF43-BE2F-AF0DB9F595D5}" destId="{F851268C-F656-CB43-AA78-5D7A7B9249B8}" srcOrd="8" destOrd="0" presId="urn:microsoft.com/office/officeart/2005/8/layout/list1"/>
    <dgm:cxn modelId="{BC5DCC04-282F-3D42-BA86-5BD5E71B6439}" type="presParOf" srcId="{F851268C-F656-CB43-AA78-5D7A7B9249B8}" destId="{2D531693-39E4-9848-9F93-08443525B577}" srcOrd="0" destOrd="0" presId="urn:microsoft.com/office/officeart/2005/8/layout/list1"/>
    <dgm:cxn modelId="{0B618DBD-5C01-EE4C-8DEB-50ACAE461FFE}" type="presParOf" srcId="{F851268C-F656-CB43-AA78-5D7A7B9249B8}" destId="{DA9F0919-088D-4E4C-BA8F-2BE7234272E0}" srcOrd="1" destOrd="0" presId="urn:microsoft.com/office/officeart/2005/8/layout/list1"/>
    <dgm:cxn modelId="{B26A15D4-AC3C-514E-A7F1-10083FE8A216}" type="presParOf" srcId="{54C685F5-22E0-AF43-BE2F-AF0DB9F595D5}" destId="{6224000D-7438-1749-B99F-1BBC212E8CB4}" srcOrd="9" destOrd="0" presId="urn:microsoft.com/office/officeart/2005/8/layout/list1"/>
    <dgm:cxn modelId="{88D47CB4-149B-5A43-AA8B-373D090C8D48}" type="presParOf" srcId="{54C685F5-22E0-AF43-BE2F-AF0DB9F595D5}" destId="{8359D96F-3308-0F4D-9AB7-2DC2359EAC74}" srcOrd="10" destOrd="0" presId="urn:microsoft.com/office/officeart/2005/8/layout/list1"/>
    <dgm:cxn modelId="{3ECAB42E-BDFA-2D4B-BFCF-3C3505C6EED6}" type="presParOf" srcId="{54C685F5-22E0-AF43-BE2F-AF0DB9F595D5}" destId="{B9503FE2-2C69-C748-AE4F-715F4FBBEC6E}" srcOrd="11" destOrd="0" presId="urn:microsoft.com/office/officeart/2005/8/layout/list1"/>
    <dgm:cxn modelId="{0577DE86-BF9F-1443-B7C2-FBC656C8BFDA}" type="presParOf" srcId="{54C685F5-22E0-AF43-BE2F-AF0DB9F595D5}" destId="{B795AAA1-D529-D74C-8781-173CC1440F32}" srcOrd="12" destOrd="0" presId="urn:microsoft.com/office/officeart/2005/8/layout/list1"/>
    <dgm:cxn modelId="{9DC14688-9FAF-B343-AC5E-42822687EF4A}" type="presParOf" srcId="{B795AAA1-D529-D74C-8781-173CC1440F32}" destId="{FF2304DB-F233-D943-B89F-0473C7AECD8E}" srcOrd="0" destOrd="0" presId="urn:microsoft.com/office/officeart/2005/8/layout/list1"/>
    <dgm:cxn modelId="{27557F7B-4B82-7749-BD35-F44471C340D3}" type="presParOf" srcId="{B795AAA1-D529-D74C-8781-173CC1440F32}" destId="{A5946187-76A8-804B-BAA8-E24C73A0D676}" srcOrd="1" destOrd="0" presId="urn:microsoft.com/office/officeart/2005/8/layout/list1"/>
    <dgm:cxn modelId="{BDAA8D69-F548-2F4D-B33E-A2AB74B23779}" type="presParOf" srcId="{54C685F5-22E0-AF43-BE2F-AF0DB9F595D5}" destId="{4E7AF958-F79A-3542-9C52-1296309B1FAF}" srcOrd="13" destOrd="0" presId="urn:microsoft.com/office/officeart/2005/8/layout/list1"/>
    <dgm:cxn modelId="{F6D69C1C-EA9B-E546-A68F-C3F764204A9E}" type="presParOf" srcId="{54C685F5-22E0-AF43-BE2F-AF0DB9F595D5}" destId="{7A7D2C20-3FCD-784B-B604-9CF9D329CD3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23A561-8FCD-3B4B-B32F-7EBF0E6D6957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CA70C1-B588-E84F-B94C-D6EBED2BDA2B}">
      <dgm:prSet phldrT="[Text]"/>
      <dgm:spPr/>
      <dgm:t>
        <a:bodyPr/>
        <a:lstStyle/>
        <a:p>
          <a:r>
            <a:rPr lang="en-US" dirty="0"/>
            <a:t>1. Hub</a:t>
          </a:r>
        </a:p>
      </dgm:t>
    </dgm:pt>
    <dgm:pt modelId="{5A5020A0-ACA7-3F46-8CB2-74C5FBE592FA}" type="parTrans" cxnId="{30545C51-D153-6549-B484-B98A7F4C1F68}">
      <dgm:prSet/>
      <dgm:spPr/>
      <dgm:t>
        <a:bodyPr/>
        <a:lstStyle/>
        <a:p>
          <a:endParaRPr lang="en-US"/>
        </a:p>
      </dgm:t>
    </dgm:pt>
    <dgm:pt modelId="{AC2BA6AE-FDC8-0542-9855-512FD42C7658}" type="sibTrans" cxnId="{30545C51-D153-6549-B484-B98A7F4C1F68}">
      <dgm:prSet/>
      <dgm:spPr/>
      <dgm:t>
        <a:bodyPr/>
        <a:lstStyle/>
        <a:p>
          <a:endParaRPr lang="en-US"/>
        </a:p>
      </dgm:t>
    </dgm:pt>
    <dgm:pt modelId="{1AE9DF95-F4E2-C544-91F2-1E688A4F24C6}">
      <dgm:prSet phldrT="[Text]"/>
      <dgm:spPr/>
      <dgm:t>
        <a:bodyPr/>
        <a:lstStyle/>
        <a:p>
          <a:r>
            <a:rPr lang="en-US" dirty="0"/>
            <a:t>Share whole course</a:t>
          </a:r>
        </a:p>
      </dgm:t>
    </dgm:pt>
    <dgm:pt modelId="{FE76906C-5328-EF41-BD19-6D8B1F29EF4C}" type="parTrans" cxnId="{185EC65B-CDBD-304F-920F-434F145B20FE}">
      <dgm:prSet/>
      <dgm:spPr/>
      <dgm:t>
        <a:bodyPr/>
        <a:lstStyle/>
        <a:p>
          <a:endParaRPr lang="en-US"/>
        </a:p>
      </dgm:t>
    </dgm:pt>
    <dgm:pt modelId="{B38A4863-AD86-4449-8C16-258B08B24D44}" type="sibTrans" cxnId="{185EC65B-CDBD-304F-920F-434F145B20FE}">
      <dgm:prSet/>
      <dgm:spPr/>
      <dgm:t>
        <a:bodyPr/>
        <a:lstStyle/>
        <a:p>
          <a:endParaRPr lang="en-US"/>
        </a:p>
      </dgm:t>
    </dgm:pt>
    <dgm:pt modelId="{79E6DB03-8BA3-6849-BC62-B8FDB3AB59CD}">
      <dgm:prSet phldrT="[Text]"/>
      <dgm:spPr/>
      <dgm:t>
        <a:bodyPr/>
        <a:lstStyle/>
        <a:p>
          <a:r>
            <a:rPr lang="en-US" dirty="0"/>
            <a:t>2. Sharing Cart</a:t>
          </a:r>
        </a:p>
      </dgm:t>
    </dgm:pt>
    <dgm:pt modelId="{48266275-1802-3B44-A962-DDDDB55D1482}" type="parTrans" cxnId="{27FBA987-28AA-6846-B9C6-B21FD10B44A1}">
      <dgm:prSet/>
      <dgm:spPr/>
      <dgm:t>
        <a:bodyPr/>
        <a:lstStyle/>
        <a:p>
          <a:endParaRPr lang="en-US"/>
        </a:p>
      </dgm:t>
    </dgm:pt>
    <dgm:pt modelId="{F2ED4FA8-0E2A-F540-96C9-6366B04453E5}" type="sibTrans" cxnId="{27FBA987-28AA-6846-B9C6-B21FD10B44A1}">
      <dgm:prSet/>
      <dgm:spPr/>
      <dgm:t>
        <a:bodyPr/>
        <a:lstStyle/>
        <a:p>
          <a:endParaRPr lang="en-US"/>
        </a:p>
      </dgm:t>
    </dgm:pt>
    <dgm:pt modelId="{71AD2473-67AB-534F-A83E-5A656F9A8435}">
      <dgm:prSet phldrT="[Text]"/>
      <dgm:spPr/>
      <dgm:t>
        <a:bodyPr/>
        <a:lstStyle/>
        <a:p>
          <a:r>
            <a:rPr lang="en-US" dirty="0"/>
            <a:t>Share course items</a:t>
          </a:r>
        </a:p>
      </dgm:t>
    </dgm:pt>
    <dgm:pt modelId="{294E5717-99B4-2149-9B5A-1518763CB23A}" type="parTrans" cxnId="{8E8A4BA3-FD45-FB45-A2B2-E6697F86F2C0}">
      <dgm:prSet/>
      <dgm:spPr/>
      <dgm:t>
        <a:bodyPr/>
        <a:lstStyle/>
        <a:p>
          <a:endParaRPr lang="en-US"/>
        </a:p>
      </dgm:t>
    </dgm:pt>
    <dgm:pt modelId="{EBEB8848-B1E0-3646-A42F-98FF0FB250BA}" type="sibTrans" cxnId="{8E8A4BA3-FD45-FB45-A2B2-E6697F86F2C0}">
      <dgm:prSet/>
      <dgm:spPr/>
      <dgm:t>
        <a:bodyPr/>
        <a:lstStyle/>
        <a:p>
          <a:endParaRPr lang="en-US"/>
        </a:p>
      </dgm:t>
    </dgm:pt>
    <dgm:pt modelId="{7B34E149-AD48-7647-AB30-A46AB17F3B9F}" type="pres">
      <dgm:prSet presAssocID="{FD23A561-8FCD-3B4B-B32F-7EBF0E6D6957}" presName="rootnode" presStyleCnt="0">
        <dgm:presLayoutVars>
          <dgm:chMax/>
          <dgm:chPref/>
          <dgm:dir/>
          <dgm:animLvl val="lvl"/>
        </dgm:presLayoutVars>
      </dgm:prSet>
      <dgm:spPr/>
    </dgm:pt>
    <dgm:pt modelId="{F397A02B-9B04-1C4F-AAFA-76B0E2B8BD80}" type="pres">
      <dgm:prSet presAssocID="{21CA70C1-B588-E84F-B94C-D6EBED2BDA2B}" presName="composite" presStyleCnt="0"/>
      <dgm:spPr/>
    </dgm:pt>
    <dgm:pt modelId="{DEB761D0-1541-AE47-BD73-CBEB87F612B5}" type="pres">
      <dgm:prSet presAssocID="{21CA70C1-B588-E84F-B94C-D6EBED2BDA2B}" presName="bentUpArrow1" presStyleLbl="alignImgPlace1" presStyleIdx="0" presStyleCnt="1"/>
      <dgm:spPr/>
    </dgm:pt>
    <dgm:pt modelId="{28439B4A-821C-3A4D-B640-D44E72BA36E0}" type="pres">
      <dgm:prSet presAssocID="{21CA70C1-B588-E84F-B94C-D6EBED2BDA2B}" presName="ParentText" presStyleLbl="node1" presStyleIdx="0" presStyleCnt="2" custLinFactNeighborX="-23143" custLinFactNeighborY="18430">
        <dgm:presLayoutVars>
          <dgm:chMax val="1"/>
          <dgm:chPref val="1"/>
          <dgm:bulletEnabled val="1"/>
        </dgm:presLayoutVars>
      </dgm:prSet>
      <dgm:spPr/>
    </dgm:pt>
    <dgm:pt modelId="{70E62C36-50BE-C746-BA39-A4D817164D48}" type="pres">
      <dgm:prSet presAssocID="{21CA70C1-B588-E84F-B94C-D6EBED2BDA2B}" presName="ChildText" presStyleLbl="revTx" presStyleIdx="0" presStyleCnt="2" custLinFactNeighborX="10197" custLinFactNeighborY="19555">
        <dgm:presLayoutVars>
          <dgm:chMax val="0"/>
          <dgm:chPref val="0"/>
          <dgm:bulletEnabled val="1"/>
        </dgm:presLayoutVars>
      </dgm:prSet>
      <dgm:spPr/>
    </dgm:pt>
    <dgm:pt modelId="{A8F7E112-A3FE-1641-91F1-8E54990044D2}" type="pres">
      <dgm:prSet presAssocID="{AC2BA6AE-FDC8-0542-9855-512FD42C7658}" presName="sibTrans" presStyleCnt="0"/>
      <dgm:spPr/>
    </dgm:pt>
    <dgm:pt modelId="{7DE5C9BB-535B-CE4C-9716-8AF41CE80669}" type="pres">
      <dgm:prSet presAssocID="{79E6DB03-8BA3-6849-BC62-B8FDB3AB59CD}" presName="composite" presStyleCnt="0"/>
      <dgm:spPr/>
    </dgm:pt>
    <dgm:pt modelId="{00FC74CD-DEE7-F64F-8626-19171ABE46D3}" type="pres">
      <dgm:prSet presAssocID="{79E6DB03-8BA3-6849-BC62-B8FDB3AB59CD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913B75C6-6967-AC4C-AD09-6647B737C3D2}" type="pres">
      <dgm:prSet presAssocID="{79E6DB03-8BA3-6849-BC62-B8FDB3AB59CD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7A80826-F006-6B4D-8D07-5BBFAC81F887}" type="presOf" srcId="{21CA70C1-B588-E84F-B94C-D6EBED2BDA2B}" destId="{28439B4A-821C-3A4D-B640-D44E72BA36E0}" srcOrd="0" destOrd="0" presId="urn:microsoft.com/office/officeart/2005/8/layout/StepDownProcess"/>
    <dgm:cxn modelId="{F9B66141-71CB-E543-8D13-A47F327518EA}" type="presOf" srcId="{79E6DB03-8BA3-6849-BC62-B8FDB3AB59CD}" destId="{00FC74CD-DEE7-F64F-8626-19171ABE46D3}" srcOrd="0" destOrd="0" presId="urn:microsoft.com/office/officeart/2005/8/layout/StepDownProcess"/>
    <dgm:cxn modelId="{AF894648-DD91-F24B-8BC4-E5C931F429E1}" type="presOf" srcId="{71AD2473-67AB-534F-A83E-5A656F9A8435}" destId="{913B75C6-6967-AC4C-AD09-6647B737C3D2}" srcOrd="0" destOrd="0" presId="urn:microsoft.com/office/officeart/2005/8/layout/StepDownProcess"/>
    <dgm:cxn modelId="{30545C51-D153-6549-B484-B98A7F4C1F68}" srcId="{FD23A561-8FCD-3B4B-B32F-7EBF0E6D6957}" destId="{21CA70C1-B588-E84F-B94C-D6EBED2BDA2B}" srcOrd="0" destOrd="0" parTransId="{5A5020A0-ACA7-3F46-8CB2-74C5FBE592FA}" sibTransId="{AC2BA6AE-FDC8-0542-9855-512FD42C7658}"/>
    <dgm:cxn modelId="{185EC65B-CDBD-304F-920F-434F145B20FE}" srcId="{21CA70C1-B588-E84F-B94C-D6EBED2BDA2B}" destId="{1AE9DF95-F4E2-C544-91F2-1E688A4F24C6}" srcOrd="0" destOrd="0" parTransId="{FE76906C-5328-EF41-BD19-6D8B1F29EF4C}" sibTransId="{B38A4863-AD86-4449-8C16-258B08B24D44}"/>
    <dgm:cxn modelId="{27FBA987-28AA-6846-B9C6-B21FD10B44A1}" srcId="{FD23A561-8FCD-3B4B-B32F-7EBF0E6D6957}" destId="{79E6DB03-8BA3-6849-BC62-B8FDB3AB59CD}" srcOrd="1" destOrd="0" parTransId="{48266275-1802-3B44-A962-DDDDB55D1482}" sibTransId="{F2ED4FA8-0E2A-F540-96C9-6366B04453E5}"/>
    <dgm:cxn modelId="{8E8A4BA3-FD45-FB45-A2B2-E6697F86F2C0}" srcId="{79E6DB03-8BA3-6849-BC62-B8FDB3AB59CD}" destId="{71AD2473-67AB-534F-A83E-5A656F9A8435}" srcOrd="0" destOrd="0" parTransId="{294E5717-99B4-2149-9B5A-1518763CB23A}" sibTransId="{EBEB8848-B1E0-3646-A42F-98FF0FB250BA}"/>
    <dgm:cxn modelId="{86AB3DB8-22B3-734C-974F-A6A9E190E432}" type="presOf" srcId="{FD23A561-8FCD-3B4B-B32F-7EBF0E6D6957}" destId="{7B34E149-AD48-7647-AB30-A46AB17F3B9F}" srcOrd="0" destOrd="0" presId="urn:microsoft.com/office/officeart/2005/8/layout/StepDownProcess"/>
    <dgm:cxn modelId="{0BD9E2BD-1F8A-3C41-AC7D-E717CA4B58C8}" type="presOf" srcId="{1AE9DF95-F4E2-C544-91F2-1E688A4F24C6}" destId="{70E62C36-50BE-C746-BA39-A4D817164D48}" srcOrd="0" destOrd="0" presId="urn:microsoft.com/office/officeart/2005/8/layout/StepDownProcess"/>
    <dgm:cxn modelId="{3D1CF388-551A-AF40-BAE2-DC9FE6F9EB63}" type="presParOf" srcId="{7B34E149-AD48-7647-AB30-A46AB17F3B9F}" destId="{F397A02B-9B04-1C4F-AAFA-76B0E2B8BD80}" srcOrd="0" destOrd="0" presId="urn:microsoft.com/office/officeart/2005/8/layout/StepDownProcess"/>
    <dgm:cxn modelId="{7EA4E018-3B47-2C47-9FE6-9E3F5ADD41AE}" type="presParOf" srcId="{F397A02B-9B04-1C4F-AAFA-76B0E2B8BD80}" destId="{DEB761D0-1541-AE47-BD73-CBEB87F612B5}" srcOrd="0" destOrd="0" presId="urn:microsoft.com/office/officeart/2005/8/layout/StepDownProcess"/>
    <dgm:cxn modelId="{C69EF99F-B3B5-774D-BCBF-36BE91CEFDC5}" type="presParOf" srcId="{F397A02B-9B04-1C4F-AAFA-76B0E2B8BD80}" destId="{28439B4A-821C-3A4D-B640-D44E72BA36E0}" srcOrd="1" destOrd="0" presId="urn:microsoft.com/office/officeart/2005/8/layout/StepDownProcess"/>
    <dgm:cxn modelId="{361E2028-4A38-C04F-9F0D-D71FD5CC0046}" type="presParOf" srcId="{F397A02B-9B04-1C4F-AAFA-76B0E2B8BD80}" destId="{70E62C36-50BE-C746-BA39-A4D817164D48}" srcOrd="2" destOrd="0" presId="urn:microsoft.com/office/officeart/2005/8/layout/StepDownProcess"/>
    <dgm:cxn modelId="{0515162F-6224-0147-BDF7-861D3D491A89}" type="presParOf" srcId="{7B34E149-AD48-7647-AB30-A46AB17F3B9F}" destId="{A8F7E112-A3FE-1641-91F1-8E54990044D2}" srcOrd="1" destOrd="0" presId="urn:microsoft.com/office/officeart/2005/8/layout/StepDownProcess"/>
    <dgm:cxn modelId="{6CE9638C-B533-2148-B956-5C294A44D0CB}" type="presParOf" srcId="{7B34E149-AD48-7647-AB30-A46AB17F3B9F}" destId="{7DE5C9BB-535B-CE4C-9716-8AF41CE80669}" srcOrd="2" destOrd="0" presId="urn:microsoft.com/office/officeart/2005/8/layout/StepDownProcess"/>
    <dgm:cxn modelId="{AB1500A0-ADA9-0742-A062-05A4B2469CD2}" type="presParOf" srcId="{7DE5C9BB-535B-CE4C-9716-8AF41CE80669}" destId="{00FC74CD-DEE7-F64F-8626-19171ABE46D3}" srcOrd="0" destOrd="0" presId="urn:microsoft.com/office/officeart/2005/8/layout/StepDownProcess"/>
    <dgm:cxn modelId="{B887D2FF-2ACE-5D4A-9B00-2CA5060F63F2}" type="presParOf" srcId="{7DE5C9BB-535B-CE4C-9716-8AF41CE80669}" destId="{913B75C6-6967-AC4C-AD09-6647B737C3D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B4D0F7-1865-814D-9B34-EE787D261194}" type="doc">
      <dgm:prSet loTypeId="urn:microsoft.com/office/officeart/2005/8/layout/b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CC7FC1-CEE3-2341-96EF-32574DA18747}">
      <dgm:prSet phldrT="[Text]"/>
      <dgm:spPr/>
      <dgm:t>
        <a:bodyPr/>
        <a:lstStyle/>
        <a:p>
          <a:r>
            <a:rPr lang="en-US" dirty="0"/>
            <a:t>Volunteers</a:t>
          </a:r>
        </a:p>
      </dgm:t>
    </dgm:pt>
    <dgm:pt modelId="{309FE565-2644-EE4C-AF64-5F5DC381A9D5}" type="parTrans" cxnId="{B0913945-D9B4-CC48-AC1A-B56A2CE34140}">
      <dgm:prSet/>
      <dgm:spPr/>
      <dgm:t>
        <a:bodyPr/>
        <a:lstStyle/>
        <a:p>
          <a:endParaRPr lang="en-US"/>
        </a:p>
      </dgm:t>
    </dgm:pt>
    <dgm:pt modelId="{C78F3FBB-53A9-5B48-9029-3B503875C4E1}" type="sibTrans" cxnId="{B0913945-D9B4-CC48-AC1A-B56A2CE34140}">
      <dgm:prSet/>
      <dgm:spPr/>
      <dgm:t>
        <a:bodyPr/>
        <a:lstStyle/>
        <a:p>
          <a:endParaRPr lang="en-US"/>
        </a:p>
      </dgm:t>
    </dgm:pt>
    <dgm:pt modelId="{9759563E-E573-F842-A290-FD67EC320997}" type="pres">
      <dgm:prSet presAssocID="{35B4D0F7-1865-814D-9B34-EE787D261194}" presName="Name0" presStyleCnt="0">
        <dgm:presLayoutVars>
          <dgm:dir/>
          <dgm:resizeHandles val="exact"/>
        </dgm:presLayoutVars>
      </dgm:prSet>
      <dgm:spPr/>
    </dgm:pt>
    <dgm:pt modelId="{49236A20-9B74-2B42-9044-B9E1360C6B72}" type="pres">
      <dgm:prSet presAssocID="{54CC7FC1-CEE3-2341-96EF-32574DA18747}" presName="node" presStyleLbl="node1" presStyleIdx="0" presStyleCnt="1" custScaleX="100000" custScaleY="99368" custLinFactNeighborX="75481" custLinFactNeighborY="12625">
        <dgm:presLayoutVars>
          <dgm:bulletEnabled val="1"/>
        </dgm:presLayoutVars>
      </dgm:prSet>
      <dgm:spPr/>
    </dgm:pt>
  </dgm:ptLst>
  <dgm:cxnLst>
    <dgm:cxn modelId="{085E662B-F05A-F748-AF66-A44473E89AA5}" type="presOf" srcId="{54CC7FC1-CEE3-2341-96EF-32574DA18747}" destId="{49236A20-9B74-2B42-9044-B9E1360C6B72}" srcOrd="0" destOrd="0" presId="urn:microsoft.com/office/officeart/2005/8/layout/bProcess3"/>
    <dgm:cxn modelId="{B0913945-D9B4-CC48-AC1A-B56A2CE34140}" srcId="{35B4D0F7-1865-814D-9B34-EE787D261194}" destId="{54CC7FC1-CEE3-2341-96EF-32574DA18747}" srcOrd="0" destOrd="0" parTransId="{309FE565-2644-EE4C-AF64-5F5DC381A9D5}" sibTransId="{C78F3FBB-53A9-5B48-9029-3B503875C4E1}"/>
    <dgm:cxn modelId="{2CA24B85-926A-B74E-8AB1-284C4D04EE32}" type="presOf" srcId="{35B4D0F7-1865-814D-9B34-EE787D261194}" destId="{9759563E-E573-F842-A290-FD67EC320997}" srcOrd="0" destOrd="0" presId="urn:microsoft.com/office/officeart/2005/8/layout/bProcess3"/>
    <dgm:cxn modelId="{2CCB69F1-F4C5-EE4B-B20E-04F804A472D9}" type="presParOf" srcId="{9759563E-E573-F842-A290-FD67EC320997}" destId="{49236A20-9B74-2B42-9044-B9E1360C6B72}" srcOrd="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2B184-CE23-B34E-ACA1-FB6627F3C13A}">
      <dsp:nvSpPr>
        <dsp:cNvPr id="0" name=""/>
        <dsp:cNvSpPr/>
      </dsp:nvSpPr>
      <dsp:spPr>
        <a:xfrm>
          <a:off x="0" y="527342"/>
          <a:ext cx="7530188" cy="1069504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24766-904C-FD48-85ED-1A1CA3D41DA2}">
      <dsp:nvSpPr>
        <dsp:cNvPr id="0" name=""/>
        <dsp:cNvSpPr/>
      </dsp:nvSpPr>
      <dsp:spPr>
        <a:xfrm>
          <a:off x="1105341" y="68137"/>
          <a:ext cx="5343767" cy="529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236" tIns="0" rIns="19923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Introduction</a:t>
          </a:r>
        </a:p>
      </dsp:txBody>
      <dsp:txXfrm>
        <a:off x="1131167" y="93963"/>
        <a:ext cx="5292115" cy="477403"/>
      </dsp:txXfrm>
    </dsp:sp>
    <dsp:sp modelId="{517CE022-0384-7844-939E-937E85196A34}">
      <dsp:nvSpPr>
        <dsp:cNvPr id="0" name=""/>
        <dsp:cNvSpPr/>
      </dsp:nvSpPr>
      <dsp:spPr>
        <a:xfrm>
          <a:off x="0" y="957413"/>
          <a:ext cx="7530188" cy="8394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8A1A4-76F3-EE49-BDB1-707C6C4C1907}">
      <dsp:nvSpPr>
        <dsp:cNvPr id="0" name=""/>
        <dsp:cNvSpPr/>
      </dsp:nvSpPr>
      <dsp:spPr>
        <a:xfrm>
          <a:off x="1118624" y="810009"/>
          <a:ext cx="5385936" cy="591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236" tIns="0" rIns="19923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History of Sharing Content in MAJ</a:t>
          </a:r>
        </a:p>
      </dsp:txBody>
      <dsp:txXfrm>
        <a:off x="1147474" y="838859"/>
        <a:ext cx="5328236" cy="533304"/>
      </dsp:txXfrm>
    </dsp:sp>
    <dsp:sp modelId="{8359D96F-3308-0F4D-9AB7-2DC2359EAC74}">
      <dsp:nvSpPr>
        <dsp:cNvPr id="0" name=""/>
        <dsp:cNvSpPr/>
      </dsp:nvSpPr>
      <dsp:spPr>
        <a:xfrm>
          <a:off x="0" y="2151523"/>
          <a:ext cx="7530188" cy="399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F0919-088D-4E4C-BA8F-2BE7234272E0}">
      <dsp:nvSpPr>
        <dsp:cNvPr id="0" name=""/>
        <dsp:cNvSpPr/>
      </dsp:nvSpPr>
      <dsp:spPr>
        <a:xfrm>
          <a:off x="1070709" y="1593566"/>
          <a:ext cx="5439386" cy="671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236" tIns="0" rIns="19923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Experiences making a </a:t>
          </a:r>
          <a:r>
            <a:rPr lang="en-US" sz="1800" kern="1200" dirty="0" err="1"/>
            <a:t>MoodleNet</a:t>
          </a:r>
          <a:r>
            <a:rPr lang="en-US" sz="1800" kern="1200" dirty="0"/>
            <a:t> Server</a:t>
          </a:r>
        </a:p>
      </dsp:txBody>
      <dsp:txXfrm>
        <a:off x="1103497" y="1626354"/>
        <a:ext cx="5373810" cy="606081"/>
      </dsp:txXfrm>
    </dsp:sp>
    <dsp:sp modelId="{7A7D2C20-3FCD-784B-B604-9CF9D329CD32}">
      <dsp:nvSpPr>
        <dsp:cNvPr id="0" name=""/>
        <dsp:cNvSpPr/>
      </dsp:nvSpPr>
      <dsp:spPr>
        <a:xfrm>
          <a:off x="0" y="3311684"/>
          <a:ext cx="7530188" cy="209002"/>
        </a:xfrm>
        <a:prstGeom prst="dodecag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46187-76A8-804B-BAA8-E24C73A0D676}">
      <dsp:nvSpPr>
        <dsp:cNvPr id="0" name=""/>
        <dsp:cNvSpPr/>
      </dsp:nvSpPr>
      <dsp:spPr>
        <a:xfrm>
          <a:off x="1094166" y="2469121"/>
          <a:ext cx="5453354" cy="554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236" tIns="0" rIns="19923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Questions for the Future</a:t>
          </a:r>
        </a:p>
      </dsp:txBody>
      <dsp:txXfrm>
        <a:off x="1121225" y="2496180"/>
        <a:ext cx="5399236" cy="500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761D0-1541-AE47-BD73-CBEB87F612B5}">
      <dsp:nvSpPr>
        <dsp:cNvPr id="0" name=""/>
        <dsp:cNvSpPr/>
      </dsp:nvSpPr>
      <dsp:spPr>
        <a:xfrm rot="5400000">
          <a:off x="377835" y="1830372"/>
          <a:ext cx="1415176" cy="16111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39B4A-821C-3A4D-B640-D44E72BA36E0}">
      <dsp:nvSpPr>
        <dsp:cNvPr id="0" name=""/>
        <dsp:cNvSpPr/>
      </dsp:nvSpPr>
      <dsp:spPr>
        <a:xfrm>
          <a:off x="0" y="568949"/>
          <a:ext cx="2382324" cy="16675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1. Hub</a:t>
          </a:r>
        </a:p>
      </dsp:txBody>
      <dsp:txXfrm>
        <a:off x="81418" y="650367"/>
        <a:ext cx="2219488" cy="1504714"/>
      </dsp:txXfrm>
    </dsp:sp>
    <dsp:sp modelId="{70E62C36-50BE-C746-BA39-A4D817164D48}">
      <dsp:nvSpPr>
        <dsp:cNvPr id="0" name=""/>
        <dsp:cNvSpPr/>
      </dsp:nvSpPr>
      <dsp:spPr>
        <a:xfrm>
          <a:off x="2561905" y="684219"/>
          <a:ext cx="1732676" cy="1347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Share whole course</a:t>
          </a:r>
        </a:p>
      </dsp:txBody>
      <dsp:txXfrm>
        <a:off x="2561905" y="684219"/>
        <a:ext cx="1732676" cy="1347787"/>
      </dsp:txXfrm>
    </dsp:sp>
    <dsp:sp modelId="{00FC74CD-DEE7-F64F-8626-19171ABE46D3}">
      <dsp:nvSpPr>
        <dsp:cNvPr id="0" name=""/>
        <dsp:cNvSpPr/>
      </dsp:nvSpPr>
      <dsp:spPr>
        <a:xfrm>
          <a:off x="1978099" y="2134829"/>
          <a:ext cx="2382324" cy="16675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2. Sharing Cart</a:t>
          </a:r>
        </a:p>
      </dsp:txBody>
      <dsp:txXfrm>
        <a:off x="2059517" y="2216247"/>
        <a:ext cx="2219488" cy="1504714"/>
      </dsp:txXfrm>
    </dsp:sp>
    <dsp:sp modelId="{913B75C6-6967-AC4C-AD09-6647B737C3D2}">
      <dsp:nvSpPr>
        <dsp:cNvPr id="0" name=""/>
        <dsp:cNvSpPr/>
      </dsp:nvSpPr>
      <dsp:spPr>
        <a:xfrm>
          <a:off x="4360424" y="2293868"/>
          <a:ext cx="1732676" cy="1347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Share course items</a:t>
          </a:r>
        </a:p>
      </dsp:txBody>
      <dsp:txXfrm>
        <a:off x="4360424" y="2293868"/>
        <a:ext cx="1732676" cy="1347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36A20-9B74-2B42-9044-B9E1360C6B72}">
      <dsp:nvSpPr>
        <dsp:cNvPr id="0" name=""/>
        <dsp:cNvSpPr/>
      </dsp:nvSpPr>
      <dsp:spPr>
        <a:xfrm>
          <a:off x="0" y="99392"/>
          <a:ext cx="2881744" cy="1718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Volunteers</a:t>
          </a:r>
        </a:p>
      </dsp:txBody>
      <dsp:txXfrm>
        <a:off x="0" y="99392"/>
        <a:ext cx="2881744" cy="1718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222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9635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380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637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5624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7471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8742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9643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4838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417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1f2b7587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1f2b7587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819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199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98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8736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7087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3546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1f2b758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1f2b758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696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onlawat-w/moodle-block_hubcourselis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ponlawat-w/moodle-block_hubcourseupload" TargetMode="External"/><Relationship Id="rId4" Type="http://schemas.openxmlformats.org/officeDocument/2006/relationships/hyperlink" Target="https://github.com/ponlawat-w/moodle-block_hubcourseinf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/>
        </p:nvSpPr>
        <p:spPr>
          <a:xfrm>
            <a:off x="1171848" y="4068569"/>
            <a:ext cx="6969000" cy="107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C3E40"/>
                </a:solidFill>
                <a:latin typeface="Open Sans"/>
                <a:ea typeface="Open Sans"/>
                <a:cs typeface="Open Sans"/>
                <a:sym typeface="Open Sans"/>
              </a:rPr>
              <a:t>Martin MEADOWS, Don HINKELMAN,</a:t>
            </a:r>
            <a:br>
              <a:rPr lang="en" sz="1800" b="1" dirty="0">
                <a:solidFill>
                  <a:srgbClr val="3C3E4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800" dirty="0">
                <a:solidFill>
                  <a:srgbClr val="3C3E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3C3E40"/>
                </a:solidFill>
                <a:latin typeface="Open Sans"/>
                <a:ea typeface="Open Sans"/>
                <a:cs typeface="Open Sans"/>
                <a:sym typeface="Open Sans"/>
              </a:rPr>
              <a:t>Moodle Association of Japan</a:t>
            </a:r>
            <a:br>
              <a:rPr lang="en" sz="1800" dirty="0">
                <a:solidFill>
                  <a:srgbClr val="3C3E4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 dirty="0">
              <a:solidFill>
                <a:srgbClr val="3C3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50;p13"/>
          <p:cNvSpPr txBox="1"/>
          <p:nvPr/>
        </p:nvSpPr>
        <p:spPr>
          <a:xfrm>
            <a:off x="211236" y="1635881"/>
            <a:ext cx="8721528" cy="222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3C3E40"/>
                </a:solidFill>
                <a:latin typeface="Open Sans"/>
                <a:ea typeface="Open Sans"/>
                <a:cs typeface="Open Sans"/>
                <a:sym typeface="Open Sans"/>
              </a:rPr>
              <a:t>Building a Federated </a:t>
            </a:r>
            <a:r>
              <a:rPr lang="en" sz="4400" b="1" dirty="0" err="1">
                <a:solidFill>
                  <a:srgbClr val="3C3E40"/>
                </a:solidFill>
                <a:latin typeface="Open Sans"/>
                <a:ea typeface="Open Sans"/>
                <a:cs typeface="Open Sans"/>
                <a:sym typeface="Open Sans"/>
              </a:rPr>
              <a:t>MoodleNet</a:t>
            </a:r>
            <a:r>
              <a:rPr lang="en" sz="4400" b="1" dirty="0">
                <a:solidFill>
                  <a:srgbClr val="3C3E40"/>
                </a:solidFill>
                <a:latin typeface="Open Sans"/>
                <a:ea typeface="Open Sans"/>
                <a:cs typeface="Open Sans"/>
                <a:sym typeface="Open Sans"/>
              </a:rPr>
              <a:t> Site: What We Have Learned So Far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3C3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367790" y="277091"/>
            <a:ext cx="8372797" cy="58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Best Open Courseware Awards</a:t>
            </a:r>
            <a:endParaRPr sz="40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1B835-3664-3842-B60F-F6853EAD367C}"/>
              </a:ext>
            </a:extLst>
          </p:cNvPr>
          <p:cNvSpPr txBox="1"/>
          <p:nvPr/>
        </p:nvSpPr>
        <p:spPr>
          <a:xfrm>
            <a:off x="147919" y="1183322"/>
            <a:ext cx="963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2012: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F748A-54DB-BA44-8867-1A53880C1358}"/>
              </a:ext>
            </a:extLst>
          </p:cNvPr>
          <p:cNvSpPr txBox="1"/>
          <p:nvPr/>
        </p:nvSpPr>
        <p:spPr>
          <a:xfrm>
            <a:off x="1572083" y="28698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263CA-6EE8-E246-B32A-63972EF52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814" y="955779"/>
            <a:ext cx="4942333" cy="41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2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3BF520-CFC1-6F48-8B00-09F64FB55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26" y="294781"/>
            <a:ext cx="3643205" cy="4349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490224-93AE-3448-995D-F6B1B6E45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950" y="477078"/>
            <a:ext cx="2644803" cy="38127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1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0C8FEE3-1D81-AD4F-A013-2CB92A81A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091888"/>
              </p:ext>
            </p:extLst>
          </p:nvPr>
        </p:nvGraphicFramePr>
        <p:xfrm>
          <a:off x="318655" y="451555"/>
          <a:ext cx="2881745" cy="1817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C810C02-D2D0-724E-964E-19C5DDA75603}"/>
              </a:ext>
            </a:extLst>
          </p:cNvPr>
          <p:cNvSpPr/>
          <p:nvPr/>
        </p:nvSpPr>
        <p:spPr>
          <a:xfrm>
            <a:off x="318654" y="4357177"/>
            <a:ext cx="3990109" cy="469901"/>
          </a:xfrm>
          <a:prstGeom prst="roundRect">
            <a:avLst/>
          </a:prstGeom>
          <a:gradFill>
            <a:gsLst>
              <a:gs pos="12000">
                <a:schemeClr val="accent1">
                  <a:lumMod val="75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FFC000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Classroom Teachers: Science, Foreign Languages, Computer Skills</a:t>
            </a:r>
            <a:endParaRPr lang="en-JP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057404-DBC1-5043-B6D7-B0BDBCE7E090}"/>
              </a:ext>
            </a:extLst>
          </p:cNvPr>
          <p:cNvSpPr/>
          <p:nvPr/>
        </p:nvSpPr>
        <p:spPr>
          <a:xfrm>
            <a:off x="6931378" y="1919111"/>
            <a:ext cx="790222" cy="3499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/>
              <a:t>1 week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46F1CE8-B27A-DD43-9E07-51E156D315A8}"/>
              </a:ext>
            </a:extLst>
          </p:cNvPr>
          <p:cNvSpPr/>
          <p:nvPr/>
        </p:nvSpPr>
        <p:spPr>
          <a:xfrm>
            <a:off x="4909751" y="3429398"/>
            <a:ext cx="3865418" cy="354995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300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Moodle HQ  Fiona Ong, Asia Marketing Chief </a:t>
            </a:r>
            <a:endParaRPr lang="en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5C9D5-8382-674F-93F6-AC3843CD90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9751" y="494978"/>
            <a:ext cx="3907409" cy="2930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2D550-3AAC-3447-8F7D-B9E6D320D4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1618" y="551372"/>
            <a:ext cx="1974290" cy="1454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ED0DAB-6EC7-E941-AB87-E813D0ED87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54" y="2460351"/>
            <a:ext cx="1706644" cy="1553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06D207-3B27-9441-8184-86FFBE5085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866" y="1793519"/>
            <a:ext cx="1293159" cy="1293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1E630F-587F-0940-B2E0-9C724E2AEC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0305" y="3078522"/>
            <a:ext cx="1293159" cy="1295853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5D81F49-CB55-1845-85B8-1EAACC55D079}"/>
              </a:ext>
            </a:extLst>
          </p:cNvPr>
          <p:cNvSpPr/>
          <p:nvPr/>
        </p:nvSpPr>
        <p:spPr>
          <a:xfrm>
            <a:off x="3303862" y="405563"/>
            <a:ext cx="2162599" cy="271077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300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Past judge: Mary Couch </a:t>
            </a:r>
            <a:endParaRPr lang="en-JP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FBA84E-3478-9A48-BC8C-46EE51B2B6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44324" y="2670983"/>
            <a:ext cx="1365427" cy="13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53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381238" y="203220"/>
            <a:ext cx="7727400" cy="58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MoodleNet</a:t>
            </a:r>
            <a:endParaRPr sz="48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1B835-3664-3842-B60F-F6853EAD367C}"/>
              </a:ext>
            </a:extLst>
          </p:cNvPr>
          <p:cNvSpPr txBox="1"/>
          <p:nvPr/>
        </p:nvSpPr>
        <p:spPr>
          <a:xfrm>
            <a:off x="147919" y="1183322"/>
            <a:ext cx="963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2020:  </a:t>
            </a:r>
            <a:r>
              <a:rPr lang="en-US" sz="4000" dirty="0" err="1"/>
              <a:t>MoodleNet</a:t>
            </a:r>
            <a:r>
              <a:rPr lang="en-US" sz="4000" dirty="0"/>
              <a:t> &gt;&gt; Communities?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F748A-54DB-BA44-8867-1A53880C1358}"/>
              </a:ext>
            </a:extLst>
          </p:cNvPr>
          <p:cNvSpPr txBox="1"/>
          <p:nvPr/>
        </p:nvSpPr>
        <p:spPr>
          <a:xfrm>
            <a:off x="1572083" y="28698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113A2-D917-0F4E-B6A9-F9804AA53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043"/>
            <a:ext cx="9144000" cy="20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88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788742" y="223098"/>
            <a:ext cx="7727400" cy="58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Why a local </a:t>
            </a:r>
            <a:r>
              <a:rPr lang="en-US" sz="4800" b="1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MoodleNet</a:t>
            </a:r>
            <a:r>
              <a:rPr lang="en-US" sz="48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F748A-54DB-BA44-8867-1A53880C1358}"/>
              </a:ext>
            </a:extLst>
          </p:cNvPr>
          <p:cNvSpPr txBox="1"/>
          <p:nvPr/>
        </p:nvSpPr>
        <p:spPr>
          <a:xfrm>
            <a:off x="1572083" y="28698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55E189-E6A0-3378-D72F-05B80ABF09A4}"/>
              </a:ext>
            </a:extLst>
          </p:cNvPr>
          <p:cNvSpPr txBox="1"/>
          <p:nvPr/>
        </p:nvSpPr>
        <p:spPr>
          <a:xfrm>
            <a:off x="377372" y="1300185"/>
            <a:ext cx="8302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JP" sz="1800" dirty="0"/>
              <a:t>We want to curate our own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JP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JP" sz="1800" dirty="0"/>
              <a:t>We want to be the face of Moodle in Japan.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JP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JP" sz="1800" dirty="0"/>
              <a:t>We want to create a local community based on shared resources.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JP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JP" sz="1800" dirty="0"/>
              <a:t>We want to tie it in with our annual conference/Moot and Showcase awards.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JP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JP" sz="1800" dirty="0"/>
              <a:t>We want to create a repository of Japanese-language resources managed in Japanese.</a:t>
            </a:r>
          </a:p>
        </p:txBody>
      </p:sp>
    </p:spTree>
    <p:extLst>
      <p:ext uri="{BB962C8B-B14F-4D97-AF65-F5344CB8AC3E}">
        <p14:creationId xmlns:p14="http://schemas.microsoft.com/office/powerpoint/2010/main" val="219279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381238" y="203220"/>
            <a:ext cx="7727400" cy="58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F748A-54DB-BA44-8867-1A53880C1358}"/>
              </a:ext>
            </a:extLst>
          </p:cNvPr>
          <p:cNvSpPr txBox="1"/>
          <p:nvPr/>
        </p:nvSpPr>
        <p:spPr>
          <a:xfrm>
            <a:off x="1572083" y="28698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7BB54B-DC9F-E2B2-15EA-591D2E70C0CF}"/>
              </a:ext>
            </a:extLst>
          </p:cNvPr>
          <p:cNvSpPr txBox="1"/>
          <p:nvPr/>
        </p:nvSpPr>
        <p:spPr>
          <a:xfrm>
            <a:off x="1798424" y="496649"/>
            <a:ext cx="55471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Why </a:t>
            </a:r>
            <a:r>
              <a:rPr lang="en-US" sz="4800" b="1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MoodleNet</a:t>
            </a:r>
            <a:r>
              <a:rPr lang="en-US" sz="48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endParaRPr lang="en-JP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A09F5D-E181-F797-55D5-46560DF903FF}"/>
              </a:ext>
            </a:extLst>
          </p:cNvPr>
          <p:cNvSpPr txBox="1"/>
          <p:nvPr/>
        </p:nvSpPr>
        <p:spPr>
          <a:xfrm>
            <a:off x="416300" y="1300185"/>
            <a:ext cx="8103586" cy="3174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JP" sz="1800" b="1" dirty="0"/>
              <a:t>The Future</a:t>
            </a:r>
          </a:p>
          <a:p>
            <a:pPr marL="285750" indent="-285750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JP" sz="1800" b="1" dirty="0"/>
              <a:t>Federation</a:t>
            </a:r>
            <a:br>
              <a:rPr lang="en-JP" sz="1800" dirty="0"/>
            </a:br>
            <a:r>
              <a:rPr lang="en-JP" sz="1800" dirty="0"/>
              <a:t>       - The chance to push our resources to a wider audience and share </a:t>
            </a:r>
          </a:p>
          <a:p>
            <a:pPr>
              <a:lnSpc>
                <a:spcPts val="2660"/>
              </a:lnSpc>
            </a:pPr>
            <a:r>
              <a:rPr lang="en-JP" sz="1800" dirty="0"/>
              <a:t>              with the global Moodle community</a:t>
            </a:r>
            <a:br>
              <a:rPr lang="en-JP" sz="1800" dirty="0"/>
            </a:br>
            <a:r>
              <a:rPr lang="en-JP" sz="1800" dirty="0"/>
              <a:t>           -  allows the world to find us more easily </a:t>
            </a:r>
          </a:p>
          <a:p>
            <a:pPr>
              <a:lnSpc>
                <a:spcPts val="2660"/>
              </a:lnSpc>
            </a:pPr>
            <a:r>
              <a:rPr lang="en-JP" sz="1800" dirty="0"/>
              <a:t>           - open to all (no logins)</a:t>
            </a:r>
          </a:p>
          <a:p>
            <a:pPr marL="285750" indent="-285750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JP" sz="1800" b="1" dirty="0"/>
              <a:t>Future-proof architecture </a:t>
            </a:r>
            <a:r>
              <a:rPr lang="en-JP" sz="1800" dirty="0"/>
              <a:t>– fast, robust, secure</a:t>
            </a:r>
          </a:p>
          <a:p>
            <a:pPr marL="285750" indent="-285750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B</a:t>
            </a:r>
            <a:r>
              <a:rPr lang="en-JP" sz="1800" dirty="0"/>
              <a:t>roadens the scope if things that can be shared</a:t>
            </a:r>
            <a:br>
              <a:rPr lang="en-JP" sz="1800" dirty="0"/>
            </a:br>
            <a:r>
              <a:rPr lang="en-JP" sz="1800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85054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381238" y="203220"/>
            <a:ext cx="7727400" cy="58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F748A-54DB-BA44-8867-1A53880C1358}"/>
              </a:ext>
            </a:extLst>
          </p:cNvPr>
          <p:cNvSpPr txBox="1"/>
          <p:nvPr/>
        </p:nvSpPr>
        <p:spPr>
          <a:xfrm>
            <a:off x="1572083" y="28698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906A3-E9D6-C94B-AEBD-C364AD2FAE32}"/>
              </a:ext>
            </a:extLst>
          </p:cNvPr>
          <p:cNvSpPr txBox="1"/>
          <p:nvPr/>
        </p:nvSpPr>
        <p:spPr>
          <a:xfrm>
            <a:off x="708300" y="395049"/>
            <a:ext cx="7727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Showcase &gt;&gt; </a:t>
            </a:r>
            <a:r>
              <a:rPr lang="en-US" sz="4800" b="1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MoodleNet</a:t>
            </a:r>
            <a:endParaRPr lang="en-US" sz="48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en-JP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D99DAD-366E-FE4E-5180-549F0F0AB92F}"/>
              </a:ext>
            </a:extLst>
          </p:cNvPr>
          <p:cNvSpPr txBox="1"/>
          <p:nvPr/>
        </p:nvSpPr>
        <p:spPr>
          <a:xfrm>
            <a:off x="745774" y="1528575"/>
            <a:ext cx="7689926" cy="274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JP" sz="2000" dirty="0"/>
              <a:t>Linode server: Shared CPU / 1GB RAM / 1 core / 25GB storage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JP" sz="2000" dirty="0"/>
              <a:t>Debian 11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I</a:t>
            </a:r>
            <a:r>
              <a:rPr lang="en-JP" sz="2000" dirty="0"/>
              <a:t>nstall node.js (easy)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I</a:t>
            </a:r>
            <a:r>
              <a:rPr lang="en-JP" sz="2000" dirty="0"/>
              <a:t>nstall arangoDB (easy)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I</a:t>
            </a:r>
            <a:r>
              <a:rPr lang="en-JP" sz="2000" dirty="0"/>
              <a:t>nstall &amp; configure MoodleNet …. </a:t>
            </a:r>
            <a:r>
              <a:rPr lang="en-CA" sz="2000" dirty="0"/>
              <a:t>N</a:t>
            </a:r>
            <a:r>
              <a:rPr lang="en-JP" sz="2000" dirty="0"/>
              <a:t>ot so easy.</a:t>
            </a:r>
            <a:br>
              <a:rPr lang="en-JP" sz="2000" dirty="0"/>
            </a:br>
            <a:r>
              <a:rPr lang="en-JP" sz="2000" dirty="0"/>
              <a:t>        - documentation? </a:t>
            </a:r>
            <a:br>
              <a:rPr lang="en-JP" sz="2000" dirty="0"/>
            </a:br>
            <a:r>
              <a:rPr lang="en-JP" sz="2000" dirty="0"/>
              <a:t>        - https?   </a:t>
            </a:r>
          </a:p>
        </p:txBody>
      </p:sp>
    </p:spTree>
    <p:extLst>
      <p:ext uri="{BB962C8B-B14F-4D97-AF65-F5344CB8AC3E}">
        <p14:creationId xmlns:p14="http://schemas.microsoft.com/office/powerpoint/2010/main" val="378533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381238" y="203220"/>
            <a:ext cx="7727400" cy="58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F748A-54DB-BA44-8867-1A53880C1358}"/>
              </a:ext>
            </a:extLst>
          </p:cNvPr>
          <p:cNvSpPr txBox="1"/>
          <p:nvPr/>
        </p:nvSpPr>
        <p:spPr>
          <a:xfrm>
            <a:off x="1572083" y="28698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906A3-E9D6-C94B-AEBD-C364AD2FAE32}"/>
              </a:ext>
            </a:extLst>
          </p:cNvPr>
          <p:cNvSpPr txBox="1"/>
          <p:nvPr/>
        </p:nvSpPr>
        <p:spPr>
          <a:xfrm>
            <a:off x="1416893" y="496649"/>
            <a:ext cx="63102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Where are we now?</a:t>
            </a:r>
          </a:p>
          <a:p>
            <a:endParaRPr lang="en-JP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6B09E-6BB1-7727-5C63-FF09D4606137}"/>
              </a:ext>
            </a:extLst>
          </p:cNvPr>
          <p:cNvSpPr txBox="1"/>
          <p:nvPr/>
        </p:nvSpPr>
        <p:spPr>
          <a:xfrm>
            <a:off x="899886" y="1514583"/>
            <a:ext cx="6457217" cy="313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JP" sz="2000" dirty="0"/>
              <a:t>A </a:t>
            </a:r>
            <a:r>
              <a:rPr lang="en-JP" sz="2000" b="1" dirty="0"/>
              <a:t>MoodleNet</a:t>
            </a:r>
            <a:r>
              <a:rPr lang="en-JP" sz="2000" dirty="0"/>
              <a:t> site that is viewable on web browsers.</a:t>
            </a:r>
            <a:br>
              <a:rPr lang="en-JP" sz="2000" dirty="0"/>
            </a:br>
            <a:r>
              <a:rPr lang="en-JP" sz="2000" dirty="0"/>
              <a:t>  - create user accounts</a:t>
            </a:r>
            <a:br>
              <a:rPr lang="en-JP" sz="2000" dirty="0"/>
            </a:br>
            <a:r>
              <a:rPr lang="en-JP" sz="2000" dirty="0"/>
              <a:t>  - upload content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JP" sz="2000" b="1" dirty="0"/>
              <a:t>Showcase</a:t>
            </a:r>
            <a:r>
              <a:rPr lang="en-JP" sz="2000" dirty="0"/>
              <a:t> (Moodle 4.0)</a:t>
            </a:r>
            <a:br>
              <a:rPr lang="en-JP" sz="2000" dirty="0"/>
            </a:br>
            <a:r>
              <a:rPr lang="en-JP" sz="2000" dirty="0"/>
              <a:t>  - customized</a:t>
            </a:r>
            <a:br>
              <a:rPr lang="en-JP" sz="2000" dirty="0"/>
            </a:br>
            <a:r>
              <a:rPr lang="en-JP" sz="2000" dirty="0"/>
              <a:t>  - 10 yrs of content</a:t>
            </a:r>
            <a:br>
              <a:rPr lang="en-JP" sz="2000" dirty="0"/>
            </a:br>
            <a:r>
              <a:rPr lang="en-JP" sz="2000" dirty="0"/>
              <a:t>  - accessible to existing MAJ site users</a:t>
            </a:r>
            <a:br>
              <a:rPr lang="en-JP" sz="2000" dirty="0"/>
            </a:br>
            <a:endParaRPr lang="en-JP" sz="2000" dirty="0"/>
          </a:p>
        </p:txBody>
      </p:sp>
    </p:spTree>
    <p:extLst>
      <p:ext uri="{BB962C8B-B14F-4D97-AF65-F5344CB8AC3E}">
        <p14:creationId xmlns:p14="http://schemas.microsoft.com/office/powerpoint/2010/main" val="319570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381238" y="203220"/>
            <a:ext cx="7727400" cy="58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F748A-54DB-BA44-8867-1A53880C1358}"/>
              </a:ext>
            </a:extLst>
          </p:cNvPr>
          <p:cNvSpPr txBox="1"/>
          <p:nvPr/>
        </p:nvSpPr>
        <p:spPr>
          <a:xfrm>
            <a:off x="1572083" y="28698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906A3-E9D6-C94B-AEBD-C364AD2FAE32}"/>
              </a:ext>
            </a:extLst>
          </p:cNvPr>
          <p:cNvSpPr txBox="1"/>
          <p:nvPr/>
        </p:nvSpPr>
        <p:spPr>
          <a:xfrm>
            <a:off x="773124" y="496649"/>
            <a:ext cx="85160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Where do we go from here?</a:t>
            </a:r>
          </a:p>
          <a:p>
            <a:endParaRPr lang="en-JP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4F6A3-6F7C-588C-63A8-DD5BA1EEC9F6}"/>
              </a:ext>
            </a:extLst>
          </p:cNvPr>
          <p:cNvSpPr txBox="1"/>
          <p:nvPr/>
        </p:nvSpPr>
        <p:spPr>
          <a:xfrm>
            <a:off x="957943" y="1582057"/>
            <a:ext cx="7407797" cy="234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000" dirty="0"/>
              <a:t>Customize our MoodleNet (just logo)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T</a:t>
            </a:r>
            <a:r>
              <a:rPr lang="en-JP" sz="2000" dirty="0"/>
              <a:t>ransfer content from the Showcase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000" dirty="0"/>
              <a:t>Promote MAJ MooodleNet and encourage content sharing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000" dirty="0"/>
              <a:t>Get federated (MoodleNet 3?)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000" dirty="0"/>
              <a:t>Upscale server depending on use (more storage, more RAM)</a:t>
            </a:r>
          </a:p>
        </p:txBody>
      </p:sp>
    </p:spTree>
    <p:extLst>
      <p:ext uri="{BB962C8B-B14F-4D97-AF65-F5344CB8AC3E}">
        <p14:creationId xmlns:p14="http://schemas.microsoft.com/office/powerpoint/2010/main" val="1994667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0" y="480291"/>
            <a:ext cx="9143999" cy="58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40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Questions/concerns for the Future</a:t>
            </a:r>
            <a:endParaRPr sz="40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F748A-54DB-BA44-8867-1A53880C1358}"/>
              </a:ext>
            </a:extLst>
          </p:cNvPr>
          <p:cNvSpPr txBox="1"/>
          <p:nvPr/>
        </p:nvSpPr>
        <p:spPr>
          <a:xfrm>
            <a:off x="1572083" y="28698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F87A85-D285-8BA0-241F-F49BE0007F1F}"/>
              </a:ext>
            </a:extLst>
          </p:cNvPr>
          <p:cNvSpPr txBox="1"/>
          <p:nvPr/>
        </p:nvSpPr>
        <p:spPr>
          <a:xfrm>
            <a:off x="0" y="1361741"/>
            <a:ext cx="9144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How do we get federated?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How long do we keep the MAJ Showcase?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How do we “try before we buy”?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How do we reward excellence and encourage contributions?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How do we access the opinions of other users—recommendations?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How to develop a collection or course with a team?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How will we manage contributions?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How can we personalize and “take ownership” of our </a:t>
            </a:r>
            <a:r>
              <a:rPr lang="en-US" sz="2200" dirty="0" err="1"/>
              <a:t>MoodleNet</a:t>
            </a:r>
            <a:r>
              <a:rPr lang="en-US" sz="2200" dirty="0"/>
              <a:t>?</a:t>
            </a:r>
          </a:p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268158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357852" y="140021"/>
            <a:ext cx="7727400" cy="60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Abstract</a:t>
            </a:r>
            <a:endParaRPr sz="40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A7D24-CB6E-A13F-D341-0F860EB3F45C}"/>
              </a:ext>
            </a:extLst>
          </p:cNvPr>
          <p:cNvSpPr txBox="1"/>
          <p:nvPr/>
        </p:nvSpPr>
        <p:spPr>
          <a:xfrm>
            <a:off x="136567" y="817718"/>
            <a:ext cx="887086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Building a federated </a:t>
            </a:r>
            <a:r>
              <a:rPr lang="en-CA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MoodleNet</a:t>
            </a:r>
            <a:r>
              <a:rPr lang="en-CA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site: What we have learned so far</a:t>
            </a:r>
            <a:endParaRPr lang="en-JP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CA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 </a:t>
            </a:r>
            <a:endParaRPr lang="en-JP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CA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The Moodle Association of Japan (MAJ) has, for many years now, had a MAJ Showcase for open courseware where members may submit their courses and other self-created content for sharing as OER with fellow educators. Coinciding with the annual MAJ </a:t>
            </a:r>
            <a:r>
              <a:rPr lang="en-CA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MoodleMoot</a:t>
            </a:r>
            <a:r>
              <a:rPr lang="en-CA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an Open Courseware Awards is held, and outstanding courses are awarded with a certificate of excellence and a commemorative prize. The Showcase is a simple Moodle instance with a few tailored plugins that display available courseware in a central window, show useful metadata about each course, and make it possible for site users to add courseware ratings and personalized review comments. With the recent development of a stable and robust </a:t>
            </a:r>
            <a:r>
              <a:rPr lang="en-CA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MoodleNet</a:t>
            </a:r>
            <a:r>
              <a:rPr lang="en-CA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MAJ has initiated a transition from the Showcase to a federated MAJ </a:t>
            </a:r>
            <a:r>
              <a:rPr lang="en-CA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MoodleNet</a:t>
            </a:r>
            <a:r>
              <a:rPr lang="en-CA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installation. While still incomplete, this presentation will discuss what we have learned in the process of transition; problems encountered and resolved, customizations implemented, and visions for the future of localized and federated </a:t>
            </a:r>
            <a:r>
              <a:rPr lang="en-CA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MoodleNet</a:t>
            </a:r>
            <a:r>
              <a:rPr lang="en-CA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sites.     </a:t>
            </a:r>
            <a:endParaRPr lang="en-JP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3838447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20D7CA-B720-0A41-86C4-B59A3EDCBF81}"/>
              </a:ext>
            </a:extLst>
          </p:cNvPr>
          <p:cNvSpPr/>
          <p:nvPr/>
        </p:nvSpPr>
        <p:spPr>
          <a:xfrm>
            <a:off x="277586" y="2036898"/>
            <a:ext cx="85888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Building a Federated </a:t>
            </a:r>
            <a:r>
              <a:rPr lang="en" sz="2800" b="1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MoodleNet</a:t>
            </a:r>
            <a:r>
              <a:rPr lang="en" sz="28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Site: </a:t>
            </a:r>
            <a:br>
              <a:rPr lang="en" sz="28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8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What We Have Learned So Far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3D5F10-05E3-A24A-8E6A-CF9656D2583B}"/>
              </a:ext>
            </a:extLst>
          </p:cNvPr>
          <p:cNvSpPr txBox="1"/>
          <p:nvPr/>
        </p:nvSpPr>
        <p:spPr>
          <a:xfrm>
            <a:off x="2261614" y="3857330"/>
            <a:ext cx="480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2022.09.29 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MoodleMoot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Global Barcelona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8B45A-7F02-BCE8-7FEE-AB4DEBA18AE0}"/>
              </a:ext>
            </a:extLst>
          </p:cNvPr>
          <p:cNvSpPr txBox="1"/>
          <p:nvPr/>
        </p:nvSpPr>
        <p:spPr>
          <a:xfrm>
            <a:off x="1468886" y="3101002"/>
            <a:ext cx="2662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sz="1800" dirty="0">
                <a:solidFill>
                  <a:schemeClr val="accent1">
                    <a:lumMod val="75000"/>
                  </a:schemeClr>
                </a:solidFill>
              </a:rPr>
              <a:t>Martin Meadows</a:t>
            </a:r>
          </a:p>
          <a:p>
            <a:pPr algn="ctr"/>
            <a:r>
              <a:rPr lang="en-JP" sz="1800" dirty="0">
                <a:solidFill>
                  <a:schemeClr val="accent1">
                    <a:lumMod val="75000"/>
                  </a:schemeClr>
                </a:solidFill>
              </a:rPr>
              <a:t>meadows@nayoro.ac.jp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F4A41-808D-85E6-2779-79BF7A017BFD}"/>
              </a:ext>
            </a:extLst>
          </p:cNvPr>
          <p:cNvSpPr txBox="1"/>
          <p:nvPr/>
        </p:nvSpPr>
        <p:spPr>
          <a:xfrm>
            <a:off x="5268686" y="3101002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sz="1800" dirty="0">
                <a:solidFill>
                  <a:schemeClr val="accent1">
                    <a:lumMod val="75000"/>
                  </a:schemeClr>
                </a:solidFill>
              </a:rPr>
              <a:t>Don Hinkelman</a:t>
            </a:r>
          </a:p>
          <a:p>
            <a:pPr algn="ctr"/>
            <a:r>
              <a:rPr lang="en-JP" sz="1800" dirty="0">
                <a:solidFill>
                  <a:schemeClr val="accent1">
                    <a:lumMod val="75000"/>
                  </a:schemeClr>
                </a:solidFill>
              </a:rPr>
              <a:t>hinkelman@mac.com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347913" y="306962"/>
            <a:ext cx="7727400" cy="897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Outline</a:t>
            </a:r>
            <a:endParaRPr sz="48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E431288-910F-F046-BF2E-EF99D8359D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440938"/>
              </p:ext>
            </p:extLst>
          </p:nvPr>
        </p:nvGraphicFramePr>
        <p:xfrm>
          <a:off x="545125" y="1331260"/>
          <a:ext cx="7530188" cy="381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59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367791" y="277091"/>
            <a:ext cx="7727400" cy="58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History:</a:t>
            </a:r>
            <a:endParaRPr sz="48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1B835-3664-3842-B60F-F6853EAD367C}"/>
              </a:ext>
            </a:extLst>
          </p:cNvPr>
          <p:cNvSpPr txBox="1"/>
          <p:nvPr/>
        </p:nvSpPr>
        <p:spPr>
          <a:xfrm>
            <a:off x="134472" y="986700"/>
            <a:ext cx="9635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2006:  Repository</a:t>
            </a:r>
          </a:p>
          <a:p>
            <a:r>
              <a:rPr lang="en-US" sz="4000" dirty="0"/>
              <a:t>2007:  Sharing Cart</a:t>
            </a:r>
          </a:p>
          <a:p>
            <a:r>
              <a:rPr lang="en-US" sz="4000" dirty="0"/>
              <a:t>2008:  Publish &gt;&gt; </a:t>
            </a:r>
            <a:r>
              <a:rPr lang="en-US" sz="4000" dirty="0" err="1"/>
              <a:t>Moodle.net</a:t>
            </a:r>
            <a:endParaRPr lang="en-US" sz="4000" dirty="0"/>
          </a:p>
          <a:p>
            <a:r>
              <a:rPr lang="en-US" sz="4000" dirty="0"/>
              <a:t>2010:  Hub &gt;&gt; Showcase</a:t>
            </a:r>
          </a:p>
          <a:p>
            <a:r>
              <a:rPr lang="en-US" sz="4000" dirty="0"/>
              <a:t>2012:  Best Open Courseware Awards</a:t>
            </a:r>
          </a:p>
          <a:p>
            <a:r>
              <a:rPr lang="en-US" sz="4000" dirty="0"/>
              <a:t>2020:  </a:t>
            </a:r>
            <a:r>
              <a:rPr lang="en-US" sz="4000" dirty="0" err="1"/>
              <a:t>MoodleNet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F748A-54DB-BA44-8867-1A53880C1358}"/>
              </a:ext>
            </a:extLst>
          </p:cNvPr>
          <p:cNvSpPr txBox="1"/>
          <p:nvPr/>
        </p:nvSpPr>
        <p:spPr>
          <a:xfrm>
            <a:off x="1572083" y="28698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7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367791" y="277091"/>
            <a:ext cx="7727400" cy="58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Repository  (2006)</a:t>
            </a:r>
            <a:endParaRPr sz="48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1B835-3664-3842-B60F-F6853EAD367C}"/>
              </a:ext>
            </a:extLst>
          </p:cNvPr>
          <p:cNvSpPr txBox="1"/>
          <p:nvPr/>
        </p:nvSpPr>
        <p:spPr>
          <a:xfrm>
            <a:off x="175214" y="863950"/>
            <a:ext cx="91171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What is useful to share?</a:t>
            </a:r>
          </a:p>
          <a:p>
            <a:r>
              <a:rPr lang="en-US" sz="4000" dirty="0"/>
              <a:t>    </a:t>
            </a:r>
            <a:r>
              <a:rPr lang="en-US" sz="4800" dirty="0"/>
              <a:t>A.   Learning objects? </a:t>
            </a:r>
            <a:r>
              <a:rPr lang="en-US" sz="4000" dirty="0"/>
              <a:t>or </a:t>
            </a:r>
          </a:p>
          <a:p>
            <a:r>
              <a:rPr lang="en-US" sz="4000" dirty="0"/>
              <a:t>    </a:t>
            </a:r>
            <a:r>
              <a:rPr lang="en-US" sz="4800" dirty="0"/>
              <a:t>B.   Whole courses? </a:t>
            </a:r>
          </a:p>
          <a:p>
            <a:r>
              <a:rPr lang="en-US" sz="4800" dirty="0"/>
              <a:t>                   </a:t>
            </a:r>
            <a:r>
              <a:rPr lang="en-US" sz="2400" dirty="0"/>
              <a:t>(Johnson &amp; </a:t>
            </a:r>
            <a:r>
              <a:rPr lang="en-US" sz="2400" dirty="0" err="1"/>
              <a:t>Hinkelman</a:t>
            </a:r>
            <a:r>
              <a:rPr lang="en-US" sz="2400" dirty="0"/>
              <a:t>, 2006; 2008)</a:t>
            </a:r>
          </a:p>
          <a:p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F748A-54DB-BA44-8867-1A53880C1358}"/>
              </a:ext>
            </a:extLst>
          </p:cNvPr>
          <p:cNvSpPr txBox="1"/>
          <p:nvPr/>
        </p:nvSpPr>
        <p:spPr>
          <a:xfrm>
            <a:off x="1572083" y="28698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6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556265" y="86256"/>
            <a:ext cx="7727400" cy="58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Sharing Cart (2007)</a:t>
            </a:r>
            <a:endParaRPr sz="48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1B835-3664-3842-B60F-F6853EAD367C}"/>
              </a:ext>
            </a:extLst>
          </p:cNvPr>
          <p:cNvSpPr txBox="1"/>
          <p:nvPr/>
        </p:nvSpPr>
        <p:spPr>
          <a:xfrm>
            <a:off x="6332561" y="3116067"/>
            <a:ext cx="2811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*2300 sites *Top10 block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F748A-54DB-BA44-8867-1A53880C1358}"/>
              </a:ext>
            </a:extLst>
          </p:cNvPr>
          <p:cNvSpPr txBox="1"/>
          <p:nvPr/>
        </p:nvSpPr>
        <p:spPr>
          <a:xfrm>
            <a:off x="1572083" y="28698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14E5CC-9761-9C4F-9521-B61573E47841}"/>
              </a:ext>
            </a:extLst>
          </p:cNvPr>
          <p:cNvSpPr txBox="1"/>
          <p:nvPr/>
        </p:nvSpPr>
        <p:spPr>
          <a:xfrm>
            <a:off x="336828" y="4687912"/>
            <a:ext cx="559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moodle.org</a:t>
            </a:r>
            <a:r>
              <a:rPr lang="en-US" dirty="0"/>
              <a:t>/plugins/</a:t>
            </a:r>
            <a:r>
              <a:rPr lang="en-US" dirty="0" err="1"/>
              <a:t>stats.php?plugin</a:t>
            </a:r>
            <a:r>
              <a:rPr lang="en-US" dirty="0"/>
              <a:t>=</a:t>
            </a:r>
            <a:r>
              <a:rPr lang="en-US" dirty="0" err="1"/>
              <a:t>block_sharing_cart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3461F1-4774-084A-9F4A-4596982A4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496" y="882412"/>
            <a:ext cx="2655239" cy="214132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94E73AC-9ABC-AF48-BDD8-DFC253C0B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024326"/>
              </p:ext>
            </p:extLst>
          </p:nvPr>
        </p:nvGraphicFramePr>
        <p:xfrm>
          <a:off x="393558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51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367791" y="277091"/>
            <a:ext cx="7727400" cy="58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Publish &gt;&gt; </a:t>
            </a:r>
            <a:r>
              <a:rPr lang="en" sz="4800" b="1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Moodle.net</a:t>
            </a:r>
            <a:endParaRPr sz="48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1B835-3664-3842-B60F-F6853EAD367C}"/>
              </a:ext>
            </a:extLst>
          </p:cNvPr>
          <p:cNvSpPr txBox="1"/>
          <p:nvPr/>
        </p:nvSpPr>
        <p:spPr>
          <a:xfrm>
            <a:off x="147919" y="1183322"/>
            <a:ext cx="963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2008:  Publish &gt;&gt; </a:t>
            </a:r>
            <a:r>
              <a:rPr lang="en-US" sz="4000" dirty="0" err="1"/>
              <a:t>Moodle.net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F748A-54DB-BA44-8867-1A53880C1358}"/>
              </a:ext>
            </a:extLst>
          </p:cNvPr>
          <p:cNvSpPr txBox="1"/>
          <p:nvPr/>
        </p:nvSpPr>
        <p:spPr>
          <a:xfrm>
            <a:off x="1572083" y="28698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B42FE0-CC6F-2446-A9FB-5CCD21CCF0AB}"/>
              </a:ext>
            </a:extLst>
          </p:cNvPr>
          <p:cNvSpPr txBox="1"/>
          <p:nvPr/>
        </p:nvSpPr>
        <p:spPr>
          <a:xfrm>
            <a:off x="147919" y="2210580"/>
            <a:ext cx="83663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Course Administration: Choose a hub</a:t>
            </a:r>
          </a:p>
          <a:p>
            <a:pPr marL="342900" indent="-342900">
              <a:buAutoNum type="arabicPeriod"/>
            </a:pPr>
            <a:r>
              <a:rPr lang="en-US" sz="3600" dirty="0"/>
              <a:t>Click “Publish”</a:t>
            </a:r>
          </a:p>
          <a:p>
            <a:pPr marL="342900" indent="-342900">
              <a:buAutoNum type="arabicPeriod"/>
            </a:pPr>
            <a:r>
              <a:rPr lang="en-US" sz="3600" dirty="0"/>
              <a:t>Send to sharing hub</a:t>
            </a:r>
          </a:p>
          <a:p>
            <a:pPr marL="342900" indent="-342900">
              <a:buAutoNum type="arabicPeriod"/>
            </a:pPr>
            <a:r>
              <a:rPr lang="en-US" sz="3600" dirty="0"/>
              <a:t>Enter metadata</a:t>
            </a:r>
          </a:p>
        </p:txBody>
      </p:sp>
    </p:spTree>
    <p:extLst>
      <p:ext uri="{BB962C8B-B14F-4D97-AF65-F5344CB8AC3E}">
        <p14:creationId xmlns:p14="http://schemas.microsoft.com/office/powerpoint/2010/main" val="183064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367791" y="277091"/>
            <a:ext cx="7727400" cy="58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Hub &gt;&gt; Showcase</a:t>
            </a:r>
            <a:endParaRPr sz="48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1B835-3664-3842-B60F-F6853EAD367C}"/>
              </a:ext>
            </a:extLst>
          </p:cNvPr>
          <p:cNvSpPr txBox="1"/>
          <p:nvPr/>
        </p:nvSpPr>
        <p:spPr>
          <a:xfrm>
            <a:off x="147919" y="1183322"/>
            <a:ext cx="963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2010:  MAJ Hub &gt;&gt; MAJ Showcase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F748A-54DB-BA44-8867-1A53880C1358}"/>
              </a:ext>
            </a:extLst>
          </p:cNvPr>
          <p:cNvSpPr txBox="1"/>
          <p:nvPr/>
        </p:nvSpPr>
        <p:spPr>
          <a:xfrm>
            <a:off x="1572083" y="28698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3A32F7-1DAF-C947-AC86-3BA657FCB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B348EB-3AD4-F946-B85E-0D2516517D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22"/>
          <a:stretch/>
        </p:blipFill>
        <p:spPr>
          <a:xfrm>
            <a:off x="175023" y="1891208"/>
            <a:ext cx="8793953" cy="32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4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367791" y="277091"/>
            <a:ext cx="7727400" cy="58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Hub &gt;&gt; Custom Plugins</a:t>
            </a:r>
            <a:endParaRPr sz="48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1B835-3664-3842-B60F-F6853EAD367C}"/>
              </a:ext>
            </a:extLst>
          </p:cNvPr>
          <p:cNvSpPr txBox="1"/>
          <p:nvPr/>
        </p:nvSpPr>
        <p:spPr>
          <a:xfrm>
            <a:off x="367791" y="1053964"/>
            <a:ext cx="96355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2018:  Three custom blocks for hubs</a:t>
            </a:r>
          </a:p>
          <a:p>
            <a:pPr algn="ctr"/>
            <a:r>
              <a:rPr lang="en-US" sz="1800" dirty="0"/>
              <a:t>   (by </a:t>
            </a:r>
            <a:r>
              <a:rPr lang="en-US" sz="1800" dirty="0" err="1"/>
              <a:t>Ponlawat</a:t>
            </a:r>
            <a:r>
              <a:rPr lang="en-US" sz="1800" dirty="0"/>
              <a:t> </a:t>
            </a:r>
            <a:r>
              <a:rPr lang="en-US" sz="1800" dirty="0" err="1"/>
              <a:t>Weerapanpisit</a:t>
            </a:r>
            <a:r>
              <a:rPr lang="en-US" sz="1800" dirty="0"/>
              <a:t>, Chiang Mai University)</a:t>
            </a:r>
          </a:p>
          <a:p>
            <a:r>
              <a:rPr lang="en-US" sz="4000" dirty="0" err="1"/>
              <a:t>HubCourseList</a:t>
            </a:r>
            <a:r>
              <a:rPr lang="en-US" sz="4000" dirty="0"/>
              <a:t>:  </a:t>
            </a:r>
            <a:r>
              <a:rPr lang="en-US" sz="2800" dirty="0"/>
              <a:t>(center column listing)</a:t>
            </a:r>
          </a:p>
          <a:p>
            <a:r>
              <a:rPr lang="en-US" sz="1800" dirty="0">
                <a:hlinkClick r:id="rId3"/>
              </a:rPr>
              <a:t>https://github.com/ponlawat-w/moodle-block_hubcourselist</a:t>
            </a:r>
            <a:endParaRPr lang="en-US" sz="1800" dirty="0"/>
          </a:p>
          <a:p>
            <a:r>
              <a:rPr lang="en-US" sz="4000" dirty="0" err="1"/>
              <a:t>HubCourseInfo</a:t>
            </a:r>
            <a:r>
              <a:rPr lang="en-US" sz="4000" dirty="0"/>
              <a:t>: </a:t>
            </a:r>
            <a:r>
              <a:rPr lang="en-US" sz="2800" dirty="0"/>
              <a:t>(metadata, ratings, reviews)</a:t>
            </a:r>
          </a:p>
          <a:p>
            <a:r>
              <a:rPr lang="en-US" sz="1600" dirty="0">
                <a:hlinkClick r:id="rId4"/>
              </a:rPr>
              <a:t>https://github.com/ponlawat-w/moodle-block_hubcourseinfo</a:t>
            </a:r>
            <a:endParaRPr lang="en-US" sz="1600" dirty="0"/>
          </a:p>
          <a:p>
            <a:r>
              <a:rPr lang="en-US" sz="4000" dirty="0" err="1"/>
              <a:t>HubCourseUpload</a:t>
            </a:r>
            <a:r>
              <a:rPr lang="en-US" sz="4000" dirty="0"/>
              <a:t>:  </a:t>
            </a:r>
            <a:r>
              <a:rPr lang="en-US" sz="2800" dirty="0"/>
              <a:t>(drag-and-drop)</a:t>
            </a:r>
          </a:p>
          <a:p>
            <a:r>
              <a:rPr lang="en-US" sz="1800" dirty="0">
                <a:hlinkClick r:id="rId5"/>
              </a:rPr>
              <a:t>https://github.com/ponlawat-w/moodle-block_hubcourseupload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F748A-54DB-BA44-8867-1A53880C1358}"/>
              </a:ext>
            </a:extLst>
          </p:cNvPr>
          <p:cNvSpPr txBox="1"/>
          <p:nvPr/>
        </p:nvSpPr>
        <p:spPr>
          <a:xfrm>
            <a:off x="1572083" y="28698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852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888</Words>
  <Application>Microsoft Macintosh PowerPoint</Application>
  <PresentationFormat>On-screen Show (16:9)</PresentationFormat>
  <Paragraphs>105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Open Sans</vt:lpstr>
      <vt:lpstr>Calibri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メドウズ　マーティン</cp:lastModifiedBy>
  <cp:revision>69</cp:revision>
  <cp:lastPrinted>2020-06-27T04:00:18Z</cp:lastPrinted>
  <dcterms:modified xsi:type="dcterms:W3CDTF">2022-10-24T10:49:02Z</dcterms:modified>
</cp:coreProperties>
</file>