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505" r:id="rId6"/>
    <p:sldId id="480" r:id="rId7"/>
    <p:sldId id="500" r:id="rId8"/>
    <p:sldId id="503" r:id="rId9"/>
    <p:sldId id="488" r:id="rId10"/>
    <p:sldId id="502" r:id="rId11"/>
    <p:sldId id="493" r:id="rId12"/>
    <p:sldId id="494" r:id="rId13"/>
    <p:sldId id="496" r:id="rId14"/>
    <p:sldId id="497" r:id="rId15"/>
    <p:sldId id="504" r:id="rId16"/>
    <p:sldId id="323" r:id="rId17"/>
  </p:sldIdLst>
  <p:sldSz cx="9144000" cy="5143500" type="screen16x9"/>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Nelson" initials="C" lastIdx="1" clrIdx="0">
    <p:extLst>
      <p:ext uri="{19B8F6BF-5375-455C-9EA6-DF929625EA0E}">
        <p15:presenceInfo xmlns:p15="http://schemas.microsoft.com/office/powerpoint/2012/main" userId="S::cn2383@open.ac.uk::ed3f75fa-b1f1-4559-9ed6-a4a82a97db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8A7"/>
    <a:srgbClr val="F2F2F2"/>
    <a:srgbClr val="E41F83"/>
    <a:srgbClr val="194699"/>
    <a:srgbClr val="0B55A8"/>
    <a:srgbClr val="32B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5C398C-F6E6-495F-92BA-9FB98188190B}" v="400" dt="2022-09-27T16:15:08.34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52" autoAdjust="0"/>
  </p:normalViewPr>
  <p:slideViewPr>
    <p:cSldViewPr snapToGrid="0">
      <p:cViewPr varScale="1">
        <p:scale>
          <a:sx n="103" d="100"/>
          <a:sy n="103" d="100"/>
        </p:scale>
        <p:origin x="874" y="82"/>
      </p:cViewPr>
      <p:guideLst>
        <p:guide orient="horz" pos="2880"/>
        <p:guide pos="2160"/>
      </p:guideLst>
    </p:cSldViewPr>
  </p:slideViewPr>
  <p:notesTextViewPr>
    <p:cViewPr>
      <p:scale>
        <a:sx n="1" d="1"/>
        <a:sy n="1" d="1"/>
      </p:scale>
      <p:origin x="0" y="0"/>
    </p:cViewPr>
  </p:notesTextViewPr>
  <p:notesViewPr>
    <p:cSldViewPr snapToGrid="0">
      <p:cViewPr varScale="1">
        <p:scale>
          <a:sx n="58" d="100"/>
          <a:sy n="58" d="100"/>
        </p:scale>
        <p:origin x="327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Carrington" userId="434b4ca6-797a-4754-bbb5-55a23fc1f112" providerId="ADAL" clId="{6D5C398C-F6E6-495F-92BA-9FB98188190B}"/>
    <pc:docChg chg="undo redo custSel addSld delSld modSld sldOrd">
      <pc:chgData name="Michelle.Carrington" userId="434b4ca6-797a-4754-bbb5-55a23fc1f112" providerId="ADAL" clId="{6D5C398C-F6E6-495F-92BA-9FB98188190B}" dt="2022-09-27T16:15:08.345" v="1422" actId="20577"/>
      <pc:docMkLst>
        <pc:docMk/>
      </pc:docMkLst>
      <pc:sldChg chg="addSp delSp modSp mod">
        <pc:chgData name="Michelle.Carrington" userId="434b4ca6-797a-4754-bbb5-55a23fc1f112" providerId="ADAL" clId="{6D5C398C-F6E6-495F-92BA-9FB98188190B}" dt="2022-09-21T18:10:15.487" v="1397" actId="20577"/>
        <pc:sldMkLst>
          <pc:docMk/>
          <pc:sldMk cId="0" sldId="256"/>
        </pc:sldMkLst>
        <pc:spChg chg="mod ord">
          <ac:chgData name="Michelle.Carrington" userId="434b4ca6-797a-4754-bbb5-55a23fc1f112" providerId="ADAL" clId="{6D5C398C-F6E6-495F-92BA-9FB98188190B}" dt="2022-09-21T18:10:15.487" v="1397" actId="20577"/>
          <ac:spMkLst>
            <pc:docMk/>
            <pc:sldMk cId="0" sldId="256"/>
            <ac:spMk id="7" creationId="{00000000-0000-0000-0000-000000000000}"/>
          </ac:spMkLst>
        </pc:spChg>
        <pc:spChg chg="add mod ord">
          <ac:chgData name="Michelle.Carrington" userId="434b4ca6-797a-4754-bbb5-55a23fc1f112" providerId="ADAL" clId="{6D5C398C-F6E6-495F-92BA-9FB98188190B}" dt="2022-09-20T15:19:33.181" v="112" actId="164"/>
          <ac:spMkLst>
            <pc:docMk/>
            <pc:sldMk cId="0" sldId="256"/>
            <ac:spMk id="15" creationId="{E09A7186-1B70-4A37-92CD-EB2343C1F989}"/>
          </ac:spMkLst>
        </pc:spChg>
        <pc:spChg chg="add mod">
          <ac:chgData name="Michelle.Carrington" userId="434b4ca6-797a-4754-bbb5-55a23fc1f112" providerId="ADAL" clId="{6D5C398C-F6E6-495F-92BA-9FB98188190B}" dt="2022-09-21T09:14:20.038" v="1074" actId="20577"/>
          <ac:spMkLst>
            <pc:docMk/>
            <pc:sldMk cId="0" sldId="256"/>
            <ac:spMk id="17" creationId="{0CC8D2A3-F99B-4576-8F4F-15160D11683E}"/>
          </ac:spMkLst>
        </pc:spChg>
        <pc:grpChg chg="add del mod">
          <ac:chgData name="Michelle.Carrington" userId="434b4ca6-797a-4754-bbb5-55a23fc1f112" providerId="ADAL" clId="{6D5C398C-F6E6-495F-92BA-9FB98188190B}" dt="2022-09-20T15:19:54.336" v="116" actId="478"/>
          <ac:grpSpMkLst>
            <pc:docMk/>
            <pc:sldMk cId="0" sldId="256"/>
            <ac:grpSpMk id="16" creationId="{B50280EB-1C3C-45AE-BDFF-FF9459A509BD}"/>
          </ac:grpSpMkLst>
        </pc:grpChg>
        <pc:picChg chg="add del mod">
          <ac:chgData name="Michelle.Carrington" userId="434b4ca6-797a-4754-bbb5-55a23fc1f112" providerId="ADAL" clId="{6D5C398C-F6E6-495F-92BA-9FB98188190B}" dt="2022-09-20T15:14:36.200" v="3" actId="478"/>
          <ac:picMkLst>
            <pc:docMk/>
            <pc:sldMk cId="0" sldId="256"/>
            <ac:picMk id="6" creationId="{611A31DB-9B76-44A9-9730-E4351365EF9C}"/>
          </ac:picMkLst>
        </pc:picChg>
        <pc:picChg chg="add mod">
          <ac:chgData name="Michelle.Carrington" userId="434b4ca6-797a-4754-bbb5-55a23fc1f112" providerId="ADAL" clId="{6D5C398C-F6E6-495F-92BA-9FB98188190B}" dt="2022-09-20T15:17:33.950" v="34" actId="1076"/>
          <ac:picMkLst>
            <pc:docMk/>
            <pc:sldMk cId="0" sldId="256"/>
            <ac:picMk id="9" creationId="{54818C8D-ECBA-44BE-9AD4-0535CB247D88}"/>
          </ac:picMkLst>
        </pc:picChg>
        <pc:picChg chg="add del mod">
          <ac:chgData name="Michelle.Carrington" userId="434b4ca6-797a-4754-bbb5-55a23fc1f112" providerId="ADAL" clId="{6D5C398C-F6E6-495F-92BA-9FB98188190B}" dt="2022-09-20T15:17:37.241" v="35" actId="1076"/>
          <ac:picMkLst>
            <pc:docMk/>
            <pc:sldMk cId="0" sldId="256"/>
            <ac:picMk id="12" creationId="{DFEB57F4-E11A-4578-9406-FA03E63BAA69}"/>
          </ac:picMkLst>
        </pc:picChg>
        <pc:picChg chg="add del mod">
          <ac:chgData name="Michelle.Carrington" userId="434b4ca6-797a-4754-bbb5-55a23fc1f112" providerId="ADAL" clId="{6D5C398C-F6E6-495F-92BA-9FB98188190B}" dt="2022-09-20T15:17:46.682" v="38" actId="478"/>
          <ac:picMkLst>
            <pc:docMk/>
            <pc:sldMk cId="0" sldId="256"/>
            <ac:picMk id="14" creationId="{61B87064-D2B9-4579-AEFC-A1603461781F}"/>
          </ac:picMkLst>
        </pc:picChg>
        <pc:picChg chg="del mod">
          <ac:chgData name="Michelle.Carrington" userId="434b4ca6-797a-4754-bbb5-55a23fc1f112" providerId="ADAL" clId="{6D5C398C-F6E6-495F-92BA-9FB98188190B}" dt="2022-09-20T15:15:07.449" v="10" actId="478"/>
          <ac:picMkLst>
            <pc:docMk/>
            <pc:sldMk cId="0" sldId="256"/>
            <ac:picMk id="39" creationId="{70E8A11E-1C8F-FD46-A5A0-FEC6180F4B28}"/>
          </ac:picMkLst>
        </pc:picChg>
        <pc:picChg chg="mod ord">
          <ac:chgData name="Michelle.Carrington" userId="434b4ca6-797a-4754-bbb5-55a23fc1f112" providerId="ADAL" clId="{6D5C398C-F6E6-495F-92BA-9FB98188190B}" dt="2022-09-20T15:19:33.181" v="112" actId="164"/>
          <ac:picMkLst>
            <pc:docMk/>
            <pc:sldMk cId="0" sldId="256"/>
            <ac:picMk id="41" creationId="{F3E28A3C-40E5-144E-8815-F5DAE6745E6C}"/>
          </ac:picMkLst>
        </pc:picChg>
      </pc:sldChg>
      <pc:sldChg chg="del">
        <pc:chgData name="Michelle.Carrington" userId="434b4ca6-797a-4754-bbb5-55a23fc1f112" providerId="ADAL" clId="{6D5C398C-F6E6-495F-92BA-9FB98188190B}" dt="2022-09-20T15:21:18.434" v="215" actId="47"/>
        <pc:sldMkLst>
          <pc:docMk/>
          <pc:sldMk cId="0" sldId="257"/>
        </pc:sldMkLst>
      </pc:sldChg>
      <pc:sldChg chg="del">
        <pc:chgData name="Michelle.Carrington" userId="434b4ca6-797a-4754-bbb5-55a23fc1f112" providerId="ADAL" clId="{6D5C398C-F6E6-495F-92BA-9FB98188190B}" dt="2022-09-20T15:21:28.715" v="216" actId="47"/>
        <pc:sldMkLst>
          <pc:docMk/>
          <pc:sldMk cId="0" sldId="258"/>
        </pc:sldMkLst>
      </pc:sldChg>
      <pc:sldChg chg="addSp delSp modSp mod">
        <pc:chgData name="Michelle.Carrington" userId="434b4ca6-797a-4754-bbb5-55a23fc1f112" providerId="ADAL" clId="{6D5C398C-F6E6-495F-92BA-9FB98188190B}" dt="2022-09-21T09:24:18.138" v="1390" actId="6549"/>
        <pc:sldMkLst>
          <pc:docMk/>
          <pc:sldMk cId="0" sldId="323"/>
        </pc:sldMkLst>
        <pc:spChg chg="mod">
          <ac:chgData name="Michelle.Carrington" userId="434b4ca6-797a-4754-bbb5-55a23fc1f112" providerId="ADAL" clId="{6D5C398C-F6E6-495F-92BA-9FB98188190B}" dt="2022-09-21T08:47:45.463" v="853" actId="1076"/>
          <ac:spMkLst>
            <pc:docMk/>
            <pc:sldMk cId="0" sldId="323"/>
            <ac:spMk id="5" creationId="{00000000-0000-0000-0000-000000000000}"/>
          </ac:spMkLst>
        </pc:spChg>
        <pc:spChg chg="del">
          <ac:chgData name="Michelle.Carrington" userId="434b4ca6-797a-4754-bbb5-55a23fc1f112" providerId="ADAL" clId="{6D5C398C-F6E6-495F-92BA-9FB98188190B}" dt="2022-09-21T08:47:04.622" v="795" actId="478"/>
          <ac:spMkLst>
            <pc:docMk/>
            <pc:sldMk cId="0" sldId="323"/>
            <ac:spMk id="15" creationId="{0A39B2B4-042E-48D5-BA0A-0726CDE25FF9}"/>
          </ac:spMkLst>
        </pc:spChg>
        <pc:grpChg chg="del">
          <ac:chgData name="Michelle.Carrington" userId="434b4ca6-797a-4754-bbb5-55a23fc1f112" providerId="ADAL" clId="{6D5C398C-F6E6-495F-92BA-9FB98188190B}" dt="2022-09-21T08:47:47.501" v="854" actId="478"/>
          <ac:grpSpMkLst>
            <pc:docMk/>
            <pc:sldMk cId="0" sldId="323"/>
            <ac:grpSpMk id="12" creationId="{17723321-1D84-411E-971D-6BE00B5633B7}"/>
          </ac:grpSpMkLst>
        </pc:grpChg>
        <pc:graphicFrameChg chg="modGraphic">
          <ac:chgData name="Michelle.Carrington" userId="434b4ca6-797a-4754-bbb5-55a23fc1f112" providerId="ADAL" clId="{6D5C398C-F6E6-495F-92BA-9FB98188190B}" dt="2022-09-21T09:24:18.138" v="1390" actId="6549"/>
          <ac:graphicFrameMkLst>
            <pc:docMk/>
            <pc:sldMk cId="0" sldId="323"/>
            <ac:graphicFrameMk id="17" creationId="{2BB2A53B-975D-412F-AB1A-E42968CF9C5F}"/>
          </ac:graphicFrameMkLst>
        </pc:graphicFrameChg>
        <pc:picChg chg="del">
          <ac:chgData name="Michelle.Carrington" userId="434b4ca6-797a-4754-bbb5-55a23fc1f112" providerId="ADAL" clId="{6D5C398C-F6E6-495F-92BA-9FB98188190B}" dt="2022-09-21T08:47:05.825" v="796" actId="478"/>
          <ac:picMkLst>
            <pc:docMk/>
            <pc:sldMk cId="0" sldId="323"/>
            <ac:picMk id="16" creationId="{B6ECAF45-6529-4AAD-95B6-D1619BE128EC}"/>
          </ac:picMkLst>
        </pc:picChg>
        <pc:picChg chg="del">
          <ac:chgData name="Michelle.Carrington" userId="434b4ca6-797a-4754-bbb5-55a23fc1f112" providerId="ADAL" clId="{6D5C398C-F6E6-495F-92BA-9FB98188190B}" dt="2022-09-21T08:47:07.376" v="797" actId="478"/>
          <ac:picMkLst>
            <pc:docMk/>
            <pc:sldMk cId="0" sldId="323"/>
            <ac:picMk id="18" creationId="{BC963902-0DAF-42EB-8D71-894130B20000}"/>
          </ac:picMkLst>
        </pc:picChg>
        <pc:picChg chg="add mod">
          <ac:chgData name="Michelle.Carrington" userId="434b4ca6-797a-4754-bbb5-55a23fc1f112" providerId="ADAL" clId="{6D5C398C-F6E6-495F-92BA-9FB98188190B}" dt="2022-09-21T08:47:41.824" v="852" actId="1076"/>
          <ac:picMkLst>
            <pc:docMk/>
            <pc:sldMk cId="0" sldId="323"/>
            <ac:picMk id="19" creationId="{34CD673C-AF85-44E4-9A8C-B13FFCD64AC8}"/>
          </ac:picMkLst>
        </pc:picChg>
      </pc:sldChg>
      <pc:sldChg chg="del">
        <pc:chgData name="Michelle.Carrington" userId="434b4ca6-797a-4754-bbb5-55a23fc1f112" providerId="ADAL" clId="{6D5C398C-F6E6-495F-92BA-9FB98188190B}" dt="2022-09-21T08:46:55.229" v="793" actId="47"/>
        <pc:sldMkLst>
          <pc:docMk/>
          <pc:sldMk cId="3827139539" sldId="448"/>
        </pc:sldMkLst>
      </pc:sldChg>
      <pc:sldChg chg="del">
        <pc:chgData name="Michelle.Carrington" userId="434b4ca6-797a-4754-bbb5-55a23fc1f112" providerId="ADAL" clId="{6D5C398C-F6E6-495F-92BA-9FB98188190B}" dt="2022-09-21T08:46:58.321" v="794" actId="47"/>
        <pc:sldMkLst>
          <pc:docMk/>
          <pc:sldMk cId="3694670208" sldId="474"/>
        </pc:sldMkLst>
      </pc:sldChg>
      <pc:sldChg chg="addSp delSp modSp mod delAnim modAnim modNotesTx">
        <pc:chgData name="Michelle.Carrington" userId="434b4ca6-797a-4754-bbb5-55a23fc1f112" providerId="ADAL" clId="{6D5C398C-F6E6-495F-92BA-9FB98188190B}" dt="2022-09-21T08:49:01.653" v="872" actId="1076"/>
        <pc:sldMkLst>
          <pc:docMk/>
          <pc:sldMk cId="70739958" sldId="480"/>
        </pc:sldMkLst>
        <pc:spChg chg="add del mod">
          <ac:chgData name="Michelle.Carrington" userId="434b4ca6-797a-4754-bbb5-55a23fc1f112" providerId="ADAL" clId="{6D5C398C-F6E6-495F-92BA-9FB98188190B}" dt="2022-09-20T15:22:33.149" v="235" actId="478"/>
          <ac:spMkLst>
            <pc:docMk/>
            <pc:sldMk cId="70739958" sldId="480"/>
            <ac:spMk id="11" creationId="{6EB22E58-4747-4120-9510-293A3E423543}"/>
          </ac:spMkLst>
        </pc:spChg>
        <pc:spChg chg="del">
          <ac:chgData name="Michelle.Carrington" userId="434b4ca6-797a-4754-bbb5-55a23fc1f112" providerId="ADAL" clId="{6D5C398C-F6E6-495F-92BA-9FB98188190B}" dt="2022-09-20T15:21:52.782" v="233" actId="478"/>
          <ac:spMkLst>
            <pc:docMk/>
            <pc:sldMk cId="70739958" sldId="480"/>
            <ac:spMk id="12" creationId="{643C40BB-C4FB-4C2A-95D9-395B0206C14B}"/>
          </ac:spMkLst>
        </pc:spChg>
        <pc:spChg chg="add mod">
          <ac:chgData name="Michelle.Carrington" userId="434b4ca6-797a-4754-bbb5-55a23fc1f112" providerId="ADAL" clId="{6D5C398C-F6E6-495F-92BA-9FB98188190B}" dt="2022-09-20T15:23:39.928" v="239" actId="1076"/>
          <ac:spMkLst>
            <pc:docMk/>
            <pc:sldMk cId="70739958" sldId="480"/>
            <ac:spMk id="13" creationId="{C801AE21-B5EF-49FB-808F-3C9DC7572E58}"/>
          </ac:spMkLst>
        </pc:spChg>
        <pc:spChg chg="add mod">
          <ac:chgData name="Michelle.Carrington" userId="434b4ca6-797a-4754-bbb5-55a23fc1f112" providerId="ADAL" clId="{6D5C398C-F6E6-495F-92BA-9FB98188190B}" dt="2022-09-20T15:22:10.765" v="234"/>
          <ac:spMkLst>
            <pc:docMk/>
            <pc:sldMk cId="70739958" sldId="480"/>
            <ac:spMk id="14" creationId="{389E504F-1128-44A1-A70C-28FB48A9E9E2}"/>
          </ac:spMkLst>
        </pc:spChg>
        <pc:spChg chg="add mod">
          <ac:chgData name="Michelle.Carrington" userId="434b4ca6-797a-4754-bbb5-55a23fc1f112" providerId="ADAL" clId="{6D5C398C-F6E6-495F-92BA-9FB98188190B}" dt="2022-09-20T15:22:10.765" v="234"/>
          <ac:spMkLst>
            <pc:docMk/>
            <pc:sldMk cId="70739958" sldId="480"/>
            <ac:spMk id="15" creationId="{8CF5C052-71CD-4C7F-A83B-7F9D8C50F585}"/>
          </ac:spMkLst>
        </pc:spChg>
        <pc:spChg chg="add mod">
          <ac:chgData name="Michelle.Carrington" userId="434b4ca6-797a-4754-bbb5-55a23fc1f112" providerId="ADAL" clId="{6D5C398C-F6E6-495F-92BA-9FB98188190B}" dt="2022-09-20T15:22:10.765" v="234"/>
          <ac:spMkLst>
            <pc:docMk/>
            <pc:sldMk cId="70739958" sldId="480"/>
            <ac:spMk id="16" creationId="{52D8DE88-8BDA-4F92-B6BC-C320B121C758}"/>
          </ac:spMkLst>
        </pc:spChg>
        <pc:spChg chg="mod">
          <ac:chgData name="Michelle.Carrington" userId="434b4ca6-797a-4754-bbb5-55a23fc1f112" providerId="ADAL" clId="{6D5C398C-F6E6-495F-92BA-9FB98188190B}" dt="2022-09-20T15:21:40.983" v="228" actId="20577"/>
          <ac:spMkLst>
            <pc:docMk/>
            <pc:sldMk cId="70739958" sldId="480"/>
            <ac:spMk id="18" creationId="{00AE0ACF-5B31-4C49-81A5-91B2FBC64A79}"/>
          </ac:spMkLst>
        </pc:spChg>
        <pc:spChg chg="mod">
          <ac:chgData name="Michelle.Carrington" userId="434b4ca6-797a-4754-bbb5-55a23fc1f112" providerId="ADAL" clId="{6D5C398C-F6E6-495F-92BA-9FB98188190B}" dt="2022-09-20T15:21:45.967" v="230" actId="20577"/>
          <ac:spMkLst>
            <pc:docMk/>
            <pc:sldMk cId="70739958" sldId="480"/>
            <ac:spMk id="62" creationId="{00000000-0000-0000-0000-000000000000}"/>
          </ac:spMkLst>
        </pc:spChg>
        <pc:picChg chg="del">
          <ac:chgData name="Michelle.Carrington" userId="434b4ca6-797a-4754-bbb5-55a23fc1f112" providerId="ADAL" clId="{6D5C398C-F6E6-495F-92BA-9FB98188190B}" dt="2022-09-20T15:21:49.466" v="232" actId="478"/>
          <ac:picMkLst>
            <pc:docMk/>
            <pc:sldMk cId="70739958" sldId="480"/>
            <ac:picMk id="2" creationId="{A0460B0E-CD36-42A4-9A27-6C0A269AEBAC}"/>
          </ac:picMkLst>
        </pc:picChg>
        <pc:picChg chg="add mod">
          <ac:chgData name="Michelle.Carrington" userId="434b4ca6-797a-4754-bbb5-55a23fc1f112" providerId="ADAL" clId="{6D5C398C-F6E6-495F-92BA-9FB98188190B}" dt="2022-09-21T08:48:59.048" v="870" actId="1076"/>
          <ac:picMkLst>
            <pc:docMk/>
            <pc:sldMk cId="70739958" sldId="480"/>
            <ac:picMk id="10" creationId="{3DD3BC84-EA3C-4CB4-B6EC-9ACE0A1AAD45}"/>
          </ac:picMkLst>
        </pc:picChg>
        <pc:picChg chg="add mod">
          <ac:chgData name="Michelle.Carrington" userId="434b4ca6-797a-4754-bbb5-55a23fc1f112" providerId="ADAL" clId="{6D5C398C-F6E6-495F-92BA-9FB98188190B}" dt="2022-09-21T08:48:59.696" v="871" actId="1076"/>
          <ac:picMkLst>
            <pc:docMk/>
            <pc:sldMk cId="70739958" sldId="480"/>
            <ac:picMk id="17" creationId="{AD0E2471-3865-4DF0-A5A0-91BD5AC95258}"/>
          </ac:picMkLst>
        </pc:picChg>
        <pc:picChg chg="add mod">
          <ac:chgData name="Michelle.Carrington" userId="434b4ca6-797a-4754-bbb5-55a23fc1f112" providerId="ADAL" clId="{6D5C398C-F6E6-495F-92BA-9FB98188190B}" dt="2022-09-21T08:49:01.653" v="872" actId="1076"/>
          <ac:picMkLst>
            <pc:docMk/>
            <pc:sldMk cId="70739958" sldId="480"/>
            <ac:picMk id="19" creationId="{E7FA6F72-FDE8-404B-A381-DA0A6DC4E33B}"/>
          </ac:picMkLst>
        </pc:picChg>
        <pc:picChg chg="del">
          <ac:chgData name="Michelle.Carrington" userId="434b4ca6-797a-4754-bbb5-55a23fc1f112" providerId="ADAL" clId="{6D5C398C-F6E6-495F-92BA-9FB98188190B}" dt="2022-09-20T15:21:48.833" v="231" actId="478"/>
          <ac:picMkLst>
            <pc:docMk/>
            <pc:sldMk cId="70739958" sldId="480"/>
            <ac:picMk id="1026" creationId="{B531B441-12D3-4039-A656-351947F3EC55}"/>
          </ac:picMkLst>
        </pc:picChg>
      </pc:sldChg>
      <pc:sldChg chg="addSp delSp modSp del mod ord modClrScheme modAnim chgLayout">
        <pc:chgData name="Michelle.Carrington" userId="434b4ca6-797a-4754-bbb5-55a23fc1f112" providerId="ADAL" clId="{6D5C398C-F6E6-495F-92BA-9FB98188190B}" dt="2022-09-21T08:03:07.981" v="296" actId="47"/>
        <pc:sldMkLst>
          <pc:docMk/>
          <pc:sldMk cId="3656353909" sldId="487"/>
        </pc:sldMkLst>
        <pc:spChg chg="add del mod">
          <ac:chgData name="Michelle.Carrington" userId="434b4ca6-797a-4754-bbb5-55a23fc1f112" providerId="ADAL" clId="{6D5C398C-F6E6-495F-92BA-9FB98188190B}" dt="2022-09-20T15:25:40.782" v="257" actId="478"/>
          <ac:spMkLst>
            <pc:docMk/>
            <pc:sldMk cId="3656353909" sldId="487"/>
            <ac:spMk id="3" creationId="{F6FDF145-D561-4FF1-9639-33E35F3E0FB9}"/>
          </ac:spMkLst>
        </pc:spChg>
        <pc:spChg chg="add mod">
          <ac:chgData name="Michelle.Carrington" userId="434b4ca6-797a-4754-bbb5-55a23fc1f112" providerId="ADAL" clId="{6D5C398C-F6E6-495F-92BA-9FB98188190B}" dt="2022-09-20T15:25:47.985" v="259" actId="207"/>
          <ac:spMkLst>
            <pc:docMk/>
            <pc:sldMk cId="3656353909" sldId="487"/>
            <ac:spMk id="7" creationId="{37CC44AB-A4FE-4437-8FF5-681A062577E1}"/>
          </ac:spMkLst>
        </pc:spChg>
        <pc:spChg chg="add mod ord">
          <ac:chgData name="Michelle.Carrington" userId="434b4ca6-797a-4754-bbb5-55a23fc1f112" providerId="ADAL" clId="{6D5C398C-F6E6-495F-92BA-9FB98188190B}" dt="2022-09-21T08:02:22.619" v="291" actId="700"/>
          <ac:spMkLst>
            <pc:docMk/>
            <pc:sldMk cId="3656353909" sldId="487"/>
            <ac:spMk id="12" creationId="{F0B7DDAE-F305-40EF-98B5-3416EA1C8988}"/>
          </ac:spMkLst>
        </pc:spChg>
        <pc:spChg chg="del">
          <ac:chgData name="Michelle.Carrington" userId="434b4ca6-797a-4754-bbb5-55a23fc1f112" providerId="ADAL" clId="{6D5C398C-F6E6-495F-92BA-9FB98188190B}" dt="2022-09-20T15:25:36.866" v="256" actId="478"/>
          <ac:spMkLst>
            <pc:docMk/>
            <pc:sldMk cId="3656353909" sldId="487"/>
            <ac:spMk id="24" creationId="{00000000-0000-0000-0000-000000000000}"/>
          </ac:spMkLst>
        </pc:spChg>
        <pc:grpChg chg="add mod">
          <ac:chgData name="Michelle.Carrington" userId="434b4ca6-797a-4754-bbb5-55a23fc1f112" providerId="ADAL" clId="{6D5C398C-F6E6-495F-92BA-9FB98188190B}" dt="2022-09-20T15:25:47.985" v="259" actId="207"/>
          <ac:grpSpMkLst>
            <pc:docMk/>
            <pc:sldMk cId="3656353909" sldId="487"/>
            <ac:grpSpMk id="8" creationId="{DC49355B-5246-4411-A290-ED00BE8E49CB}"/>
          </ac:grpSpMkLst>
        </pc:grpChg>
        <pc:picChg chg="mod">
          <ac:chgData name="Michelle.Carrington" userId="434b4ca6-797a-4754-bbb5-55a23fc1f112" providerId="ADAL" clId="{6D5C398C-F6E6-495F-92BA-9FB98188190B}" dt="2022-09-20T15:25:41.633" v="258"/>
          <ac:picMkLst>
            <pc:docMk/>
            <pc:sldMk cId="3656353909" sldId="487"/>
            <ac:picMk id="9" creationId="{0537B2D0-B021-4FB6-88B4-B25A67ECE394}"/>
          </ac:picMkLst>
        </pc:picChg>
        <pc:picChg chg="mod">
          <ac:chgData name="Michelle.Carrington" userId="434b4ca6-797a-4754-bbb5-55a23fc1f112" providerId="ADAL" clId="{6D5C398C-F6E6-495F-92BA-9FB98188190B}" dt="2022-09-20T15:25:41.633" v="258"/>
          <ac:picMkLst>
            <pc:docMk/>
            <pc:sldMk cId="3656353909" sldId="487"/>
            <ac:picMk id="10" creationId="{DC965499-DE3D-4A05-81DA-10D96B13A2F5}"/>
          </ac:picMkLst>
        </pc:picChg>
        <pc:picChg chg="mod">
          <ac:chgData name="Michelle.Carrington" userId="434b4ca6-797a-4754-bbb5-55a23fc1f112" providerId="ADAL" clId="{6D5C398C-F6E6-495F-92BA-9FB98188190B}" dt="2022-09-20T15:25:41.633" v="258"/>
          <ac:picMkLst>
            <pc:docMk/>
            <pc:sldMk cId="3656353909" sldId="487"/>
            <ac:picMk id="11" creationId="{141F4252-4FEC-40A0-83F8-33C9CC47EC65}"/>
          </ac:picMkLst>
        </pc:picChg>
      </pc:sldChg>
      <pc:sldChg chg="addSp delSp modSp mod delAnim modAnim modNotesTx">
        <pc:chgData name="Michelle.Carrington" userId="434b4ca6-797a-4754-bbb5-55a23fc1f112" providerId="ADAL" clId="{6D5C398C-F6E6-495F-92BA-9FB98188190B}" dt="2022-09-21T15:27:02.843" v="1394"/>
        <pc:sldMkLst>
          <pc:docMk/>
          <pc:sldMk cId="4116689337" sldId="488"/>
        </pc:sldMkLst>
        <pc:spChg chg="add del">
          <ac:chgData name="Michelle.Carrington" userId="434b4ca6-797a-4754-bbb5-55a23fc1f112" providerId="ADAL" clId="{6D5C398C-F6E6-495F-92BA-9FB98188190B}" dt="2022-09-21T08:17:15.388" v="621" actId="478"/>
          <ac:spMkLst>
            <pc:docMk/>
            <pc:sldMk cId="4116689337" sldId="488"/>
            <ac:spMk id="2" creationId="{C8EF8D57-2219-46F1-ACE3-AD9B874514BF}"/>
          </ac:spMkLst>
        </pc:spChg>
        <pc:spChg chg="add mod">
          <ac:chgData name="Michelle.Carrington" userId="434b4ca6-797a-4754-bbb5-55a23fc1f112" providerId="ADAL" clId="{6D5C398C-F6E6-495F-92BA-9FB98188190B}" dt="2022-09-21T09:14:45.365" v="1076" actId="14100"/>
          <ac:spMkLst>
            <pc:docMk/>
            <pc:sldMk cId="4116689337" sldId="488"/>
            <ac:spMk id="3" creationId="{DBE4B499-E613-4AC0-A8B9-9835C814C135}"/>
          </ac:spMkLst>
        </pc:spChg>
        <pc:spChg chg="add mod">
          <ac:chgData name="Michelle.Carrington" userId="434b4ca6-797a-4754-bbb5-55a23fc1f112" providerId="ADAL" clId="{6D5C398C-F6E6-495F-92BA-9FB98188190B}" dt="2022-09-21T09:14:50.187" v="1077" actId="14100"/>
          <ac:spMkLst>
            <pc:docMk/>
            <pc:sldMk cId="4116689337" sldId="488"/>
            <ac:spMk id="4" creationId="{026009EA-C2C9-40B2-92F7-52A024872BF0}"/>
          </ac:spMkLst>
        </pc:spChg>
        <pc:spChg chg="add mod">
          <ac:chgData name="Michelle.Carrington" userId="434b4ca6-797a-4754-bbb5-55a23fc1f112" providerId="ADAL" clId="{6D5C398C-F6E6-495F-92BA-9FB98188190B}" dt="2022-09-21T08:35:42.807" v="715" actId="164"/>
          <ac:spMkLst>
            <pc:docMk/>
            <pc:sldMk cId="4116689337" sldId="488"/>
            <ac:spMk id="5" creationId="{25FF0CC7-1F18-4BAA-BEC8-2A24B1D4373E}"/>
          </ac:spMkLst>
        </pc:spChg>
        <pc:spChg chg="add del mod">
          <ac:chgData name="Michelle.Carrington" userId="434b4ca6-797a-4754-bbb5-55a23fc1f112" providerId="ADAL" clId="{6D5C398C-F6E6-495F-92BA-9FB98188190B}" dt="2022-09-20T15:27:03.133" v="280" actId="478"/>
          <ac:spMkLst>
            <pc:docMk/>
            <pc:sldMk cId="4116689337" sldId="488"/>
            <ac:spMk id="8" creationId="{55AFB8E0-6062-4159-948C-9981BC209316}"/>
          </ac:spMkLst>
        </pc:spChg>
        <pc:spChg chg="del">
          <ac:chgData name="Michelle.Carrington" userId="434b4ca6-797a-4754-bbb5-55a23fc1f112" providerId="ADAL" clId="{6D5C398C-F6E6-495F-92BA-9FB98188190B}" dt="2022-09-20T15:26:50.482" v="278" actId="478"/>
          <ac:spMkLst>
            <pc:docMk/>
            <pc:sldMk cId="4116689337" sldId="488"/>
            <ac:spMk id="10" creationId="{E8B726AA-FDB1-49FE-A9C8-838FED7C9908}"/>
          </ac:spMkLst>
        </pc:spChg>
        <pc:spChg chg="add mod">
          <ac:chgData name="Michelle.Carrington" userId="434b4ca6-797a-4754-bbb5-55a23fc1f112" providerId="ADAL" clId="{6D5C398C-F6E6-495F-92BA-9FB98188190B}" dt="2022-09-21T08:26:59.822" v="676" actId="1076"/>
          <ac:spMkLst>
            <pc:docMk/>
            <pc:sldMk cId="4116689337" sldId="488"/>
            <ac:spMk id="14" creationId="{20FBEC76-2505-4EAF-999F-D1D2D57A2D21}"/>
          </ac:spMkLst>
        </pc:spChg>
        <pc:spChg chg="add mod ord">
          <ac:chgData name="Michelle.Carrington" userId="434b4ca6-797a-4754-bbb5-55a23fc1f112" providerId="ADAL" clId="{6D5C398C-F6E6-495F-92BA-9FB98188190B}" dt="2022-09-21T08:27:08.799" v="679" actId="1076"/>
          <ac:spMkLst>
            <pc:docMk/>
            <pc:sldMk cId="4116689337" sldId="488"/>
            <ac:spMk id="15" creationId="{1F6A3FB2-449D-4DEE-99E4-EF45F7E3AA46}"/>
          </ac:spMkLst>
        </pc:spChg>
        <pc:spChg chg="add del mod">
          <ac:chgData name="Michelle.Carrington" userId="434b4ca6-797a-4754-bbb5-55a23fc1f112" providerId="ADAL" clId="{6D5C398C-F6E6-495F-92BA-9FB98188190B}" dt="2022-09-21T08:15:05.338" v="611" actId="478"/>
          <ac:spMkLst>
            <pc:docMk/>
            <pc:sldMk cId="4116689337" sldId="488"/>
            <ac:spMk id="17" creationId="{6D1429A6-468B-4D70-9DF8-8238BA75E9BE}"/>
          </ac:spMkLst>
        </pc:spChg>
        <pc:spChg chg="mod">
          <ac:chgData name="Michelle.Carrington" userId="434b4ca6-797a-4754-bbb5-55a23fc1f112" providerId="ADAL" clId="{6D5C398C-F6E6-495F-92BA-9FB98188190B}" dt="2022-09-20T15:27:21.911" v="282" actId="13926"/>
          <ac:spMkLst>
            <pc:docMk/>
            <pc:sldMk cId="4116689337" sldId="488"/>
            <ac:spMk id="18" creationId="{00AE0ACF-5B31-4C49-81A5-91B2FBC64A79}"/>
          </ac:spMkLst>
        </pc:spChg>
        <pc:spChg chg="add del mod">
          <ac:chgData name="Michelle.Carrington" userId="434b4ca6-797a-4754-bbb5-55a23fc1f112" providerId="ADAL" clId="{6D5C398C-F6E6-495F-92BA-9FB98188190B}" dt="2022-09-21T08:14:59.877" v="608" actId="478"/>
          <ac:spMkLst>
            <pc:docMk/>
            <pc:sldMk cId="4116689337" sldId="488"/>
            <ac:spMk id="19" creationId="{8A3DD8AB-09DB-4097-95AD-6E34BB52462B}"/>
          </ac:spMkLst>
        </pc:spChg>
        <pc:spChg chg="add del mod">
          <ac:chgData name="Michelle.Carrington" userId="434b4ca6-797a-4754-bbb5-55a23fc1f112" providerId="ADAL" clId="{6D5C398C-F6E6-495F-92BA-9FB98188190B}" dt="2022-09-21T08:15:02.063" v="609" actId="478"/>
          <ac:spMkLst>
            <pc:docMk/>
            <pc:sldMk cId="4116689337" sldId="488"/>
            <ac:spMk id="20" creationId="{5E002B54-1289-42B3-981D-FFF532D9B7D7}"/>
          </ac:spMkLst>
        </pc:spChg>
        <pc:spChg chg="add mod">
          <ac:chgData name="Michelle.Carrington" userId="434b4ca6-797a-4754-bbb5-55a23fc1f112" providerId="ADAL" clId="{6D5C398C-F6E6-495F-92BA-9FB98188190B}" dt="2022-09-21T08:26:10.776" v="672" actId="1076"/>
          <ac:spMkLst>
            <pc:docMk/>
            <pc:sldMk cId="4116689337" sldId="488"/>
            <ac:spMk id="21" creationId="{4000BA06-3D20-419F-BE6E-62D4D098E49E}"/>
          </ac:spMkLst>
        </pc:spChg>
        <pc:spChg chg="add del mod">
          <ac:chgData name="Michelle.Carrington" userId="434b4ca6-797a-4754-bbb5-55a23fc1f112" providerId="ADAL" clId="{6D5C398C-F6E6-495F-92BA-9FB98188190B}" dt="2022-09-21T08:14:56.830" v="607" actId="478"/>
          <ac:spMkLst>
            <pc:docMk/>
            <pc:sldMk cId="4116689337" sldId="488"/>
            <ac:spMk id="22" creationId="{D3294365-C0F5-4BD8-A1F6-169426134126}"/>
          </ac:spMkLst>
        </pc:spChg>
        <pc:spChg chg="add del mod">
          <ac:chgData name="Michelle.Carrington" userId="434b4ca6-797a-4754-bbb5-55a23fc1f112" providerId="ADAL" clId="{6D5C398C-F6E6-495F-92BA-9FB98188190B}" dt="2022-09-21T08:27:20.752" v="680" actId="478"/>
          <ac:spMkLst>
            <pc:docMk/>
            <pc:sldMk cId="4116689337" sldId="488"/>
            <ac:spMk id="23" creationId="{25E49572-795B-4A02-9E65-436FBA465F0F}"/>
          </ac:spMkLst>
        </pc:spChg>
        <pc:spChg chg="add del mod">
          <ac:chgData name="Michelle.Carrington" userId="434b4ca6-797a-4754-bbb5-55a23fc1f112" providerId="ADAL" clId="{6D5C398C-F6E6-495F-92BA-9FB98188190B}" dt="2022-09-21T08:15:03.600" v="610" actId="478"/>
          <ac:spMkLst>
            <pc:docMk/>
            <pc:sldMk cId="4116689337" sldId="488"/>
            <ac:spMk id="24" creationId="{6F427006-5E0B-470A-A074-8942BF0B5766}"/>
          </ac:spMkLst>
        </pc:spChg>
        <pc:spChg chg="add mod">
          <ac:chgData name="Michelle.Carrington" userId="434b4ca6-797a-4754-bbb5-55a23fc1f112" providerId="ADAL" clId="{6D5C398C-F6E6-495F-92BA-9FB98188190B}" dt="2022-09-21T08:49:41.706" v="878" actId="1076"/>
          <ac:spMkLst>
            <pc:docMk/>
            <pc:sldMk cId="4116689337" sldId="488"/>
            <ac:spMk id="25" creationId="{EF47037A-49B7-4EC5-A721-B05F97589C05}"/>
          </ac:spMkLst>
        </pc:spChg>
        <pc:spChg chg="add mod">
          <ac:chgData name="Michelle.Carrington" userId="434b4ca6-797a-4754-bbb5-55a23fc1f112" providerId="ADAL" clId="{6D5C398C-F6E6-495F-92BA-9FB98188190B}" dt="2022-09-21T08:26:32.491" v="675" actId="1076"/>
          <ac:spMkLst>
            <pc:docMk/>
            <pc:sldMk cId="4116689337" sldId="488"/>
            <ac:spMk id="26" creationId="{EB69B7F9-9F36-48A1-AE33-1E0124A8BFE5}"/>
          </ac:spMkLst>
        </pc:spChg>
        <pc:spChg chg="add mod">
          <ac:chgData name="Michelle.Carrington" userId="434b4ca6-797a-4754-bbb5-55a23fc1f112" providerId="ADAL" clId="{6D5C398C-F6E6-495F-92BA-9FB98188190B}" dt="2022-09-21T08:28:46.706" v="684" actId="1076"/>
          <ac:spMkLst>
            <pc:docMk/>
            <pc:sldMk cId="4116689337" sldId="488"/>
            <ac:spMk id="28" creationId="{2FEBC1CD-9DD5-4DAA-85AE-56FCF0146519}"/>
          </ac:spMkLst>
        </pc:spChg>
        <pc:spChg chg="add del mod">
          <ac:chgData name="Michelle.Carrington" userId="434b4ca6-797a-4754-bbb5-55a23fc1f112" providerId="ADAL" clId="{6D5C398C-F6E6-495F-92BA-9FB98188190B}" dt="2022-09-21T08:34:22.259" v="703"/>
          <ac:spMkLst>
            <pc:docMk/>
            <pc:sldMk cId="4116689337" sldId="488"/>
            <ac:spMk id="30" creationId="{BAC248F0-2516-47E5-B137-96318ED4F706}"/>
          </ac:spMkLst>
        </pc:spChg>
        <pc:spChg chg="add mod">
          <ac:chgData name="Michelle.Carrington" userId="434b4ca6-797a-4754-bbb5-55a23fc1f112" providerId="ADAL" clId="{6D5C398C-F6E6-495F-92BA-9FB98188190B}" dt="2022-09-21T08:35:42.807" v="715" actId="164"/>
          <ac:spMkLst>
            <pc:docMk/>
            <pc:sldMk cId="4116689337" sldId="488"/>
            <ac:spMk id="31" creationId="{4D756FC3-E67E-49DC-8D3E-B322BD42683A}"/>
          </ac:spMkLst>
        </pc:spChg>
        <pc:spChg chg="add mod">
          <ac:chgData name="Michelle.Carrington" userId="434b4ca6-797a-4754-bbb5-55a23fc1f112" providerId="ADAL" clId="{6D5C398C-F6E6-495F-92BA-9FB98188190B}" dt="2022-09-21T08:35:42.807" v="715" actId="164"/>
          <ac:spMkLst>
            <pc:docMk/>
            <pc:sldMk cId="4116689337" sldId="488"/>
            <ac:spMk id="32" creationId="{4EAD417C-A401-4AA6-A17E-6D55B93F57F9}"/>
          </ac:spMkLst>
        </pc:spChg>
        <pc:spChg chg="mod">
          <ac:chgData name="Michelle.Carrington" userId="434b4ca6-797a-4754-bbb5-55a23fc1f112" providerId="ADAL" clId="{6D5C398C-F6E6-495F-92BA-9FB98188190B}" dt="2022-09-21T08:36:49.646" v="723" actId="14100"/>
          <ac:spMkLst>
            <pc:docMk/>
            <pc:sldMk cId="4116689337" sldId="488"/>
            <ac:spMk id="35" creationId="{2E534627-FCAE-44F1-BF8B-6F13E578451A}"/>
          </ac:spMkLst>
        </pc:spChg>
        <pc:spChg chg="mod">
          <ac:chgData name="Michelle.Carrington" userId="434b4ca6-797a-4754-bbb5-55a23fc1f112" providerId="ADAL" clId="{6D5C398C-F6E6-495F-92BA-9FB98188190B}" dt="2022-09-21T08:39:01.529" v="735" actId="14100"/>
          <ac:spMkLst>
            <pc:docMk/>
            <pc:sldMk cId="4116689337" sldId="488"/>
            <ac:spMk id="36" creationId="{55E16942-1284-4885-86D6-B6C845DF9D81}"/>
          </ac:spMkLst>
        </pc:spChg>
        <pc:spChg chg="mod">
          <ac:chgData name="Michelle.Carrington" userId="434b4ca6-797a-4754-bbb5-55a23fc1f112" providerId="ADAL" clId="{6D5C398C-F6E6-495F-92BA-9FB98188190B}" dt="2022-09-21T08:36:56.201" v="724" actId="14100"/>
          <ac:spMkLst>
            <pc:docMk/>
            <pc:sldMk cId="4116689337" sldId="488"/>
            <ac:spMk id="37" creationId="{E0DC5A14-F183-4BBF-8CC2-7DDD62D5CADA}"/>
          </ac:spMkLst>
        </pc:spChg>
        <pc:spChg chg="mod">
          <ac:chgData name="Michelle.Carrington" userId="434b4ca6-797a-4754-bbb5-55a23fc1f112" providerId="ADAL" clId="{6D5C398C-F6E6-495F-92BA-9FB98188190B}" dt="2022-09-21T08:39:02.710" v="736" actId="14100"/>
          <ac:spMkLst>
            <pc:docMk/>
            <pc:sldMk cId="4116689337" sldId="488"/>
            <ac:spMk id="39" creationId="{25AC0A16-69CA-4C37-AE33-6DE60F1CBC9D}"/>
          </ac:spMkLst>
        </pc:spChg>
        <pc:spChg chg="mod">
          <ac:chgData name="Michelle.Carrington" userId="434b4ca6-797a-4754-bbb5-55a23fc1f112" providerId="ADAL" clId="{6D5C398C-F6E6-495F-92BA-9FB98188190B}" dt="2022-09-21T08:37:45.840" v="729"/>
          <ac:spMkLst>
            <pc:docMk/>
            <pc:sldMk cId="4116689337" sldId="488"/>
            <ac:spMk id="40" creationId="{04B7DA1A-60DF-4C2E-9667-B6A205664E2E}"/>
          </ac:spMkLst>
        </pc:spChg>
        <pc:spChg chg="mod">
          <ac:chgData name="Michelle.Carrington" userId="434b4ca6-797a-4754-bbb5-55a23fc1f112" providerId="ADAL" clId="{6D5C398C-F6E6-495F-92BA-9FB98188190B}" dt="2022-09-21T08:39:03.567" v="737" actId="14100"/>
          <ac:spMkLst>
            <pc:docMk/>
            <pc:sldMk cId="4116689337" sldId="488"/>
            <ac:spMk id="41" creationId="{4EB19D5C-FC76-44B5-BE48-AB3B5ABED7F3}"/>
          </ac:spMkLst>
        </pc:spChg>
        <pc:spChg chg="mod">
          <ac:chgData name="Michelle.Carrington" userId="434b4ca6-797a-4754-bbb5-55a23fc1f112" providerId="ADAL" clId="{6D5C398C-F6E6-495F-92BA-9FB98188190B}" dt="2022-09-21T08:39:29.848" v="741"/>
          <ac:spMkLst>
            <pc:docMk/>
            <pc:sldMk cId="4116689337" sldId="488"/>
            <ac:spMk id="43" creationId="{06A95510-8B9F-47F0-8FB2-CE75859C4FCA}"/>
          </ac:spMkLst>
        </pc:spChg>
        <pc:spChg chg="mod">
          <ac:chgData name="Michelle.Carrington" userId="434b4ca6-797a-4754-bbb5-55a23fc1f112" providerId="ADAL" clId="{6D5C398C-F6E6-495F-92BA-9FB98188190B}" dt="2022-09-21T08:39:29.848" v="741"/>
          <ac:spMkLst>
            <pc:docMk/>
            <pc:sldMk cId="4116689337" sldId="488"/>
            <ac:spMk id="44" creationId="{1A83C2A7-BC76-4908-A76C-804B3D724912}"/>
          </ac:spMkLst>
        </pc:spChg>
        <pc:spChg chg="mod">
          <ac:chgData name="Michelle.Carrington" userId="434b4ca6-797a-4754-bbb5-55a23fc1f112" providerId="ADAL" clId="{6D5C398C-F6E6-495F-92BA-9FB98188190B}" dt="2022-09-21T08:39:29.848" v="741"/>
          <ac:spMkLst>
            <pc:docMk/>
            <pc:sldMk cId="4116689337" sldId="488"/>
            <ac:spMk id="45" creationId="{5B6666AF-7F73-4755-A836-F1CA45827325}"/>
          </ac:spMkLst>
        </pc:spChg>
        <pc:spChg chg="mod">
          <ac:chgData name="Michelle.Carrington" userId="434b4ca6-797a-4754-bbb5-55a23fc1f112" providerId="ADAL" clId="{6D5C398C-F6E6-495F-92BA-9FB98188190B}" dt="2022-09-21T08:50:00.527" v="880" actId="13926"/>
          <ac:spMkLst>
            <pc:docMk/>
            <pc:sldMk cId="4116689337" sldId="488"/>
            <ac:spMk id="62" creationId="{00000000-0000-0000-0000-000000000000}"/>
          </ac:spMkLst>
        </pc:spChg>
        <pc:spChg chg="mod">
          <ac:chgData name="Michelle.Carrington" userId="434b4ca6-797a-4754-bbb5-55a23fc1f112" providerId="ADAL" clId="{6D5C398C-F6E6-495F-92BA-9FB98188190B}" dt="2022-09-20T15:27:15.313" v="281" actId="13926"/>
          <ac:spMkLst>
            <pc:docMk/>
            <pc:sldMk cId="4116689337" sldId="488"/>
            <ac:spMk id="65" creationId="{A87C2AB9-1DD4-5541-9C31-2988F8C27CA6}"/>
          </ac:spMkLst>
        </pc:spChg>
        <pc:grpChg chg="add del mod">
          <ac:chgData name="Michelle.Carrington" userId="434b4ca6-797a-4754-bbb5-55a23fc1f112" providerId="ADAL" clId="{6D5C398C-F6E6-495F-92BA-9FB98188190B}" dt="2022-09-21T08:40:16.740" v="749" actId="478"/>
          <ac:grpSpMkLst>
            <pc:docMk/>
            <pc:sldMk cId="4116689337" sldId="488"/>
            <ac:grpSpMk id="6" creationId="{80CA61ED-4E5D-43DE-9976-A7FBBE132CFF}"/>
          </ac:grpSpMkLst>
        </pc:grpChg>
        <pc:grpChg chg="add del mod">
          <ac:chgData name="Michelle.Carrington" userId="434b4ca6-797a-4754-bbb5-55a23fc1f112" providerId="ADAL" clId="{6D5C398C-F6E6-495F-92BA-9FB98188190B}" dt="2022-09-21T08:40:14.795" v="748" actId="478"/>
          <ac:grpSpMkLst>
            <pc:docMk/>
            <pc:sldMk cId="4116689337" sldId="488"/>
            <ac:grpSpMk id="34" creationId="{A644A656-75C7-472A-A658-E091B33341EE}"/>
          </ac:grpSpMkLst>
        </pc:grpChg>
        <pc:grpChg chg="add del mod">
          <ac:chgData name="Michelle.Carrington" userId="434b4ca6-797a-4754-bbb5-55a23fc1f112" providerId="ADAL" clId="{6D5C398C-F6E6-495F-92BA-9FB98188190B}" dt="2022-09-21T08:39:08.975" v="740"/>
          <ac:grpSpMkLst>
            <pc:docMk/>
            <pc:sldMk cId="4116689337" sldId="488"/>
            <ac:grpSpMk id="38" creationId="{1EFC4B11-C3BB-409A-98ED-38BA678A5238}"/>
          </ac:grpSpMkLst>
        </pc:grpChg>
        <pc:grpChg chg="add del mod">
          <ac:chgData name="Michelle.Carrington" userId="434b4ca6-797a-4754-bbb5-55a23fc1f112" providerId="ADAL" clId="{6D5C398C-F6E6-495F-92BA-9FB98188190B}" dt="2022-09-21T08:40:13.367" v="747" actId="478"/>
          <ac:grpSpMkLst>
            <pc:docMk/>
            <pc:sldMk cId="4116689337" sldId="488"/>
            <ac:grpSpMk id="42" creationId="{399EC5D1-93B3-4B3B-ABAF-59E256DC456C}"/>
          </ac:grpSpMkLst>
        </pc:grpChg>
        <pc:picChg chg="add mod">
          <ac:chgData name="Michelle.Carrington" userId="434b4ca6-797a-4754-bbb5-55a23fc1f112" providerId="ADAL" clId="{6D5C398C-F6E6-495F-92BA-9FB98188190B}" dt="2022-09-20T15:27:15.313" v="281" actId="13926"/>
          <ac:picMkLst>
            <pc:docMk/>
            <pc:sldMk cId="4116689337" sldId="488"/>
            <ac:picMk id="9" creationId="{EF536CF1-D444-459D-868E-0C02D8A133AA}"/>
          </ac:picMkLst>
        </pc:picChg>
        <pc:picChg chg="add mod">
          <ac:chgData name="Michelle.Carrington" userId="434b4ca6-797a-4754-bbb5-55a23fc1f112" providerId="ADAL" clId="{6D5C398C-F6E6-495F-92BA-9FB98188190B}" dt="2022-09-20T15:27:15.313" v="281" actId="13926"/>
          <ac:picMkLst>
            <pc:docMk/>
            <pc:sldMk cId="4116689337" sldId="488"/>
            <ac:picMk id="11" creationId="{ECC756E0-387C-40CA-B67C-9F592E65EB43}"/>
          </ac:picMkLst>
        </pc:picChg>
        <pc:picChg chg="add mod">
          <ac:chgData name="Michelle.Carrington" userId="434b4ca6-797a-4754-bbb5-55a23fc1f112" providerId="ADAL" clId="{6D5C398C-F6E6-495F-92BA-9FB98188190B}" dt="2022-09-20T15:27:15.313" v="281" actId="13926"/>
          <ac:picMkLst>
            <pc:docMk/>
            <pc:sldMk cId="4116689337" sldId="488"/>
            <ac:picMk id="12" creationId="{4633FEBE-A55E-44F1-A2BA-FE913CB02FDA}"/>
          </ac:picMkLst>
        </pc:picChg>
        <pc:picChg chg="add mod">
          <ac:chgData name="Michelle.Carrington" userId="434b4ca6-797a-4754-bbb5-55a23fc1f112" providerId="ADAL" clId="{6D5C398C-F6E6-495F-92BA-9FB98188190B}" dt="2022-09-21T08:50:13.488" v="881" actId="1076"/>
          <ac:picMkLst>
            <pc:docMk/>
            <pc:sldMk cId="4116689337" sldId="488"/>
            <ac:picMk id="13" creationId="{3A999C31-93AF-4F99-9D3F-B9D9CF7F9245}"/>
          </ac:picMkLst>
        </pc:picChg>
        <pc:picChg chg="add mod">
          <ac:chgData name="Michelle.Carrington" userId="434b4ca6-797a-4754-bbb5-55a23fc1f112" providerId="ADAL" clId="{6D5C398C-F6E6-495F-92BA-9FB98188190B}" dt="2022-09-20T15:27:15.313" v="281" actId="13926"/>
          <ac:picMkLst>
            <pc:docMk/>
            <pc:sldMk cId="4116689337" sldId="488"/>
            <ac:picMk id="16" creationId="{F0850027-75F2-4ED2-A572-C11450D23D0B}"/>
          </ac:picMkLst>
        </pc:picChg>
        <pc:picChg chg="mod">
          <ac:chgData name="Michelle.Carrington" userId="434b4ca6-797a-4754-bbb5-55a23fc1f112" providerId="ADAL" clId="{6D5C398C-F6E6-495F-92BA-9FB98188190B}" dt="2022-09-20T15:27:15.313" v="281" actId="13926"/>
          <ac:picMkLst>
            <pc:docMk/>
            <pc:sldMk cId="4116689337" sldId="488"/>
            <ac:picMk id="66" creationId="{09508765-C9C6-DC44-8960-C8E003834C46}"/>
          </ac:picMkLst>
        </pc:picChg>
        <pc:cxnChg chg="mod">
          <ac:chgData name="Michelle.Carrington" userId="434b4ca6-797a-4754-bbb5-55a23fc1f112" providerId="ADAL" clId="{6D5C398C-F6E6-495F-92BA-9FB98188190B}" dt="2022-09-20T15:27:15.313" v="281" actId="13926"/>
          <ac:cxnSpMkLst>
            <pc:docMk/>
            <pc:sldMk cId="4116689337" sldId="488"/>
            <ac:cxnSpMk id="67" creationId="{3E50566B-8F47-1B49-8099-83029AC6604F}"/>
          </ac:cxnSpMkLst>
        </pc:cxnChg>
      </pc:sldChg>
      <pc:sldChg chg="del">
        <pc:chgData name="Michelle.Carrington" userId="434b4ca6-797a-4754-bbb5-55a23fc1f112" providerId="ADAL" clId="{6D5C398C-F6E6-495F-92BA-9FB98188190B}" dt="2022-09-21T08:46:54.057" v="792" actId="47"/>
        <pc:sldMkLst>
          <pc:docMk/>
          <pc:sldMk cId="1558279456" sldId="489"/>
        </pc:sldMkLst>
      </pc:sldChg>
      <pc:sldChg chg="delSp del mod delAnim">
        <pc:chgData name="Michelle.Carrington" userId="434b4ca6-797a-4754-bbb5-55a23fc1f112" providerId="ADAL" clId="{6D5C398C-F6E6-495F-92BA-9FB98188190B}" dt="2022-09-20T15:29:17.800" v="287" actId="47"/>
        <pc:sldMkLst>
          <pc:docMk/>
          <pc:sldMk cId="1246957571" sldId="492"/>
        </pc:sldMkLst>
        <pc:picChg chg="del">
          <ac:chgData name="Michelle.Carrington" userId="434b4ca6-797a-4754-bbb5-55a23fc1f112" providerId="ADAL" clId="{6D5C398C-F6E6-495F-92BA-9FB98188190B}" dt="2022-09-20T15:27:51.266" v="283" actId="478"/>
          <ac:picMkLst>
            <pc:docMk/>
            <pc:sldMk cId="1246957571" sldId="492"/>
            <ac:picMk id="5" creationId="{AEEBF522-A56E-49AB-A435-D116FCAFF4DF}"/>
          </ac:picMkLst>
        </pc:picChg>
      </pc:sldChg>
      <pc:sldChg chg="addSp delSp modSp mod modAnim modNotesTx">
        <pc:chgData name="Michelle.Carrington" userId="434b4ca6-797a-4754-bbb5-55a23fc1f112" providerId="ADAL" clId="{6D5C398C-F6E6-495F-92BA-9FB98188190B}" dt="2022-09-21T08:51:37.918" v="888"/>
        <pc:sldMkLst>
          <pc:docMk/>
          <pc:sldMk cId="2862396078" sldId="493"/>
        </pc:sldMkLst>
        <pc:spChg chg="add mod">
          <ac:chgData name="Michelle.Carrington" userId="434b4ca6-797a-4754-bbb5-55a23fc1f112" providerId="ADAL" clId="{6D5C398C-F6E6-495F-92BA-9FB98188190B}" dt="2022-09-21T08:04:25.259" v="319" actId="1076"/>
          <ac:spMkLst>
            <pc:docMk/>
            <pc:sldMk cId="2862396078" sldId="493"/>
            <ac:spMk id="9" creationId="{1B4229AA-FAE5-4DAD-8675-A70FB42A7745}"/>
          </ac:spMkLst>
        </pc:spChg>
        <pc:spChg chg="del">
          <ac:chgData name="Michelle.Carrington" userId="434b4ca6-797a-4754-bbb5-55a23fc1f112" providerId="ADAL" clId="{6D5C398C-F6E6-495F-92BA-9FB98188190B}" dt="2022-09-20T15:29:31.714" v="289" actId="478"/>
          <ac:spMkLst>
            <pc:docMk/>
            <pc:sldMk cId="2862396078" sldId="493"/>
            <ac:spMk id="10" creationId="{E8B726AA-FDB1-49FE-A9C8-838FED7C9908}"/>
          </ac:spMkLst>
        </pc:spChg>
        <pc:spChg chg="add mod">
          <ac:chgData name="Michelle.Carrington" userId="434b4ca6-797a-4754-bbb5-55a23fc1f112" providerId="ADAL" clId="{6D5C398C-F6E6-495F-92BA-9FB98188190B}" dt="2022-09-21T08:04:25.259" v="319" actId="1076"/>
          <ac:spMkLst>
            <pc:docMk/>
            <pc:sldMk cId="2862396078" sldId="493"/>
            <ac:spMk id="11" creationId="{2815E948-0397-4DB8-89E5-21EE652A1DC3}"/>
          </ac:spMkLst>
        </pc:spChg>
        <pc:spChg chg="add mod">
          <ac:chgData name="Michelle.Carrington" userId="434b4ca6-797a-4754-bbb5-55a23fc1f112" providerId="ADAL" clId="{6D5C398C-F6E6-495F-92BA-9FB98188190B}" dt="2022-09-21T08:04:25.259" v="319" actId="1076"/>
          <ac:spMkLst>
            <pc:docMk/>
            <pc:sldMk cId="2862396078" sldId="493"/>
            <ac:spMk id="12" creationId="{D4C879A1-30EA-44D1-8A00-9842361215FE}"/>
          </ac:spMkLst>
        </pc:spChg>
        <pc:spChg chg="add mod">
          <ac:chgData name="Michelle.Carrington" userId="434b4ca6-797a-4754-bbb5-55a23fc1f112" providerId="ADAL" clId="{6D5C398C-F6E6-495F-92BA-9FB98188190B}" dt="2022-09-21T08:04:25.259" v="319" actId="1076"/>
          <ac:spMkLst>
            <pc:docMk/>
            <pc:sldMk cId="2862396078" sldId="493"/>
            <ac:spMk id="13" creationId="{EC5CF819-9B7C-488C-A8D3-23BF90E89455}"/>
          </ac:spMkLst>
        </pc:spChg>
        <pc:spChg chg="mod">
          <ac:chgData name="Michelle.Carrington" userId="434b4ca6-797a-4754-bbb5-55a23fc1f112" providerId="ADAL" clId="{6D5C398C-F6E6-495F-92BA-9FB98188190B}" dt="2022-09-21T08:03:47.631" v="311" actId="20577"/>
          <ac:spMkLst>
            <pc:docMk/>
            <pc:sldMk cId="2862396078" sldId="493"/>
            <ac:spMk id="18" creationId="{00AE0ACF-5B31-4C49-81A5-91B2FBC64A79}"/>
          </ac:spMkLst>
        </pc:spChg>
        <pc:picChg chg="del">
          <ac:chgData name="Michelle.Carrington" userId="434b4ca6-797a-4754-bbb5-55a23fc1f112" providerId="ADAL" clId="{6D5C398C-F6E6-495F-92BA-9FB98188190B}" dt="2022-09-20T15:29:26.999" v="288" actId="478"/>
          <ac:picMkLst>
            <pc:docMk/>
            <pc:sldMk cId="2862396078" sldId="493"/>
            <ac:picMk id="3" creationId="{3550FD8C-5A72-4C95-88D1-B702DFB3B5BE}"/>
          </ac:picMkLst>
        </pc:picChg>
        <pc:picChg chg="add mod">
          <ac:chgData name="Michelle.Carrington" userId="434b4ca6-797a-4754-bbb5-55a23fc1f112" providerId="ADAL" clId="{6D5C398C-F6E6-495F-92BA-9FB98188190B}" dt="2022-09-21T08:04:16.788" v="318"/>
          <ac:picMkLst>
            <pc:docMk/>
            <pc:sldMk cId="2862396078" sldId="493"/>
            <ac:picMk id="14" creationId="{A9433EFF-3B3F-454A-94E0-B47EA8731765}"/>
          </ac:picMkLst>
        </pc:picChg>
      </pc:sldChg>
      <pc:sldChg chg="addSp delSp modSp mod modAnim modNotesTx">
        <pc:chgData name="Michelle.Carrington" userId="434b4ca6-797a-4754-bbb5-55a23fc1f112" providerId="ADAL" clId="{6D5C398C-F6E6-495F-92BA-9FB98188190B}" dt="2022-09-21T08:53:04.150" v="933" actId="20577"/>
        <pc:sldMkLst>
          <pc:docMk/>
          <pc:sldMk cId="1670869639" sldId="494"/>
        </pc:sldMkLst>
        <pc:spChg chg="del">
          <ac:chgData name="Michelle.Carrington" userId="434b4ca6-797a-4754-bbb5-55a23fc1f112" providerId="ADAL" clId="{6D5C398C-F6E6-495F-92BA-9FB98188190B}" dt="2022-09-21T08:04:55.561" v="335" actId="478"/>
          <ac:spMkLst>
            <pc:docMk/>
            <pc:sldMk cId="1670869639" sldId="494"/>
            <ac:spMk id="10" creationId="{E8B726AA-FDB1-49FE-A9C8-838FED7C9908}"/>
          </ac:spMkLst>
        </pc:spChg>
        <pc:spChg chg="add mod">
          <ac:chgData name="Michelle.Carrington" userId="434b4ca6-797a-4754-bbb5-55a23fc1f112" providerId="ADAL" clId="{6D5C398C-F6E6-495F-92BA-9FB98188190B}" dt="2022-09-21T08:04:57.588" v="337" actId="207"/>
          <ac:spMkLst>
            <pc:docMk/>
            <pc:sldMk cId="1670869639" sldId="494"/>
            <ac:spMk id="11" creationId="{916701A1-6D6D-4446-8D56-DE76C2EA83BF}"/>
          </ac:spMkLst>
        </pc:spChg>
        <pc:spChg chg="add mod">
          <ac:chgData name="Michelle.Carrington" userId="434b4ca6-797a-4754-bbb5-55a23fc1f112" providerId="ADAL" clId="{6D5C398C-F6E6-495F-92BA-9FB98188190B}" dt="2022-09-21T08:04:57.588" v="337" actId="207"/>
          <ac:spMkLst>
            <pc:docMk/>
            <pc:sldMk cId="1670869639" sldId="494"/>
            <ac:spMk id="12" creationId="{03740A28-1E18-44FA-9F82-38E6CCC30D9E}"/>
          </ac:spMkLst>
        </pc:spChg>
        <pc:spChg chg="add mod">
          <ac:chgData name="Michelle.Carrington" userId="434b4ca6-797a-4754-bbb5-55a23fc1f112" providerId="ADAL" clId="{6D5C398C-F6E6-495F-92BA-9FB98188190B}" dt="2022-09-21T08:04:57.588" v="337" actId="207"/>
          <ac:spMkLst>
            <pc:docMk/>
            <pc:sldMk cId="1670869639" sldId="494"/>
            <ac:spMk id="13" creationId="{1476DA17-8A6B-4D96-ABB9-BDC2C31E924A}"/>
          </ac:spMkLst>
        </pc:spChg>
        <pc:spChg chg="mod">
          <ac:chgData name="Michelle.Carrington" userId="434b4ca6-797a-4754-bbb5-55a23fc1f112" providerId="ADAL" clId="{6D5C398C-F6E6-495F-92BA-9FB98188190B}" dt="2022-09-21T08:04:47.139" v="334" actId="20577"/>
          <ac:spMkLst>
            <pc:docMk/>
            <pc:sldMk cId="1670869639" sldId="494"/>
            <ac:spMk id="18" creationId="{00AE0ACF-5B31-4C49-81A5-91B2FBC64A79}"/>
          </ac:spMkLst>
        </pc:spChg>
        <pc:picChg chg="add mod">
          <ac:chgData name="Michelle.Carrington" userId="434b4ca6-797a-4754-bbb5-55a23fc1f112" providerId="ADAL" clId="{6D5C398C-F6E6-495F-92BA-9FB98188190B}" dt="2022-09-21T08:05:02.728" v="338"/>
          <ac:picMkLst>
            <pc:docMk/>
            <pc:sldMk cId="1670869639" sldId="494"/>
            <ac:picMk id="14" creationId="{03C179BA-A9B0-4F50-8006-BFB18F9EFA73}"/>
          </ac:picMkLst>
        </pc:picChg>
      </pc:sldChg>
      <pc:sldChg chg="addSp delSp modSp mod delAnim modAnim modNotesTx">
        <pc:chgData name="Michelle.Carrington" userId="434b4ca6-797a-4754-bbb5-55a23fc1f112" providerId="ADAL" clId="{6D5C398C-F6E6-495F-92BA-9FB98188190B}" dt="2022-09-27T16:15:08.345" v="1422" actId="20577"/>
        <pc:sldMkLst>
          <pc:docMk/>
          <pc:sldMk cId="596745197" sldId="496"/>
        </pc:sldMkLst>
        <pc:spChg chg="add del mod">
          <ac:chgData name="Michelle.Carrington" userId="434b4ca6-797a-4754-bbb5-55a23fc1f112" providerId="ADAL" clId="{6D5C398C-F6E6-495F-92BA-9FB98188190B}" dt="2022-09-21T08:05:58.896" v="391"/>
          <ac:spMkLst>
            <pc:docMk/>
            <pc:sldMk cId="596745197" sldId="496"/>
            <ac:spMk id="9" creationId="{72E499C5-B9D5-476E-88F4-DDC5E54C0335}"/>
          </ac:spMkLst>
        </pc:spChg>
        <pc:spChg chg="add del">
          <ac:chgData name="Michelle.Carrington" userId="434b4ca6-797a-4754-bbb5-55a23fc1f112" providerId="ADAL" clId="{6D5C398C-F6E6-495F-92BA-9FB98188190B}" dt="2022-09-21T08:06:01.559" v="394" actId="478"/>
          <ac:spMkLst>
            <pc:docMk/>
            <pc:sldMk cId="596745197" sldId="496"/>
            <ac:spMk id="10" creationId="{E8B726AA-FDB1-49FE-A9C8-838FED7C9908}"/>
          </ac:spMkLst>
        </pc:spChg>
        <pc:spChg chg="add del mod">
          <ac:chgData name="Michelle.Carrington" userId="434b4ca6-797a-4754-bbb5-55a23fc1f112" providerId="ADAL" clId="{6D5C398C-F6E6-495F-92BA-9FB98188190B}" dt="2022-09-21T08:05:58.896" v="391"/>
          <ac:spMkLst>
            <pc:docMk/>
            <pc:sldMk cId="596745197" sldId="496"/>
            <ac:spMk id="11" creationId="{C09EBFD4-94C5-448B-9255-C79463CE0A3F}"/>
          </ac:spMkLst>
        </pc:spChg>
        <pc:spChg chg="add del mod">
          <ac:chgData name="Michelle.Carrington" userId="434b4ca6-797a-4754-bbb5-55a23fc1f112" providerId="ADAL" clId="{6D5C398C-F6E6-495F-92BA-9FB98188190B}" dt="2022-09-21T08:05:58.896" v="391"/>
          <ac:spMkLst>
            <pc:docMk/>
            <pc:sldMk cId="596745197" sldId="496"/>
            <ac:spMk id="12" creationId="{BE5FC150-8F94-4AD1-9067-EF0700DCBEB8}"/>
          </ac:spMkLst>
        </pc:spChg>
        <pc:spChg chg="add del mod">
          <ac:chgData name="Michelle.Carrington" userId="434b4ca6-797a-4754-bbb5-55a23fc1f112" providerId="ADAL" clId="{6D5C398C-F6E6-495F-92BA-9FB98188190B}" dt="2022-09-21T08:05:58.896" v="391"/>
          <ac:spMkLst>
            <pc:docMk/>
            <pc:sldMk cId="596745197" sldId="496"/>
            <ac:spMk id="13" creationId="{DEA93AE9-FDE4-4D65-A05E-C69689F5BA89}"/>
          </ac:spMkLst>
        </pc:spChg>
        <pc:spChg chg="add del mod">
          <ac:chgData name="Michelle.Carrington" userId="434b4ca6-797a-4754-bbb5-55a23fc1f112" providerId="ADAL" clId="{6D5C398C-F6E6-495F-92BA-9FB98188190B}" dt="2022-09-21T08:06:08.642" v="398" actId="478"/>
          <ac:spMkLst>
            <pc:docMk/>
            <pc:sldMk cId="596745197" sldId="496"/>
            <ac:spMk id="14" creationId="{471E67ED-63A6-47D1-A1E4-A21EED90439F}"/>
          </ac:spMkLst>
        </pc:spChg>
        <pc:spChg chg="add mod">
          <ac:chgData name="Michelle.Carrington" userId="434b4ca6-797a-4754-bbb5-55a23fc1f112" providerId="ADAL" clId="{6D5C398C-F6E6-495F-92BA-9FB98188190B}" dt="2022-09-27T16:15:08.345" v="1422" actId="20577"/>
          <ac:spMkLst>
            <pc:docMk/>
            <pc:sldMk cId="596745197" sldId="496"/>
            <ac:spMk id="15" creationId="{E638CED7-1B3F-49AA-A1F9-35174AF5572A}"/>
          </ac:spMkLst>
        </pc:spChg>
        <pc:spChg chg="add mod">
          <ac:chgData name="Michelle.Carrington" userId="434b4ca6-797a-4754-bbb5-55a23fc1f112" providerId="ADAL" clId="{6D5C398C-F6E6-495F-92BA-9FB98188190B}" dt="2022-09-21T08:06:59.364" v="403" actId="1076"/>
          <ac:spMkLst>
            <pc:docMk/>
            <pc:sldMk cId="596745197" sldId="496"/>
            <ac:spMk id="16" creationId="{DACA3666-66EB-46A0-9DCA-D7D5856B54E0}"/>
          </ac:spMkLst>
        </pc:spChg>
        <pc:spChg chg="add mod">
          <ac:chgData name="Michelle.Carrington" userId="434b4ca6-797a-4754-bbb5-55a23fc1f112" providerId="ADAL" clId="{6D5C398C-F6E6-495F-92BA-9FB98188190B}" dt="2022-09-21T08:06:50.931" v="401" actId="1076"/>
          <ac:spMkLst>
            <pc:docMk/>
            <pc:sldMk cId="596745197" sldId="496"/>
            <ac:spMk id="17" creationId="{6125AB49-22D3-47D9-B998-F0FB2789A915}"/>
          </ac:spMkLst>
        </pc:spChg>
        <pc:spChg chg="mod">
          <ac:chgData name="Michelle.Carrington" userId="434b4ca6-797a-4754-bbb5-55a23fc1f112" providerId="ADAL" clId="{6D5C398C-F6E6-495F-92BA-9FB98188190B}" dt="2022-09-21T08:05:40.092" v="387" actId="14100"/>
          <ac:spMkLst>
            <pc:docMk/>
            <pc:sldMk cId="596745197" sldId="496"/>
            <ac:spMk id="18" creationId="{00AE0ACF-5B31-4C49-81A5-91B2FBC64A79}"/>
          </ac:spMkLst>
        </pc:spChg>
        <pc:spChg chg="mod">
          <ac:chgData name="Michelle.Carrington" userId="434b4ca6-797a-4754-bbb5-55a23fc1f112" providerId="ADAL" clId="{6D5C398C-F6E6-495F-92BA-9FB98188190B}" dt="2022-09-21T08:06:15.540" v="399"/>
          <ac:spMkLst>
            <pc:docMk/>
            <pc:sldMk cId="596745197" sldId="496"/>
            <ac:spMk id="21" creationId="{63D96BD8-4A82-429F-9517-AE2A6EEBF862}"/>
          </ac:spMkLst>
        </pc:spChg>
        <pc:spChg chg="mod">
          <ac:chgData name="Michelle.Carrington" userId="434b4ca6-797a-4754-bbb5-55a23fc1f112" providerId="ADAL" clId="{6D5C398C-F6E6-495F-92BA-9FB98188190B}" dt="2022-09-21T08:06:15.540" v="399"/>
          <ac:spMkLst>
            <pc:docMk/>
            <pc:sldMk cId="596745197" sldId="496"/>
            <ac:spMk id="23" creationId="{498D7DF0-3F0C-4B28-85B0-A9CC69652D77}"/>
          </ac:spMkLst>
        </pc:spChg>
        <pc:spChg chg="mod">
          <ac:chgData name="Michelle.Carrington" userId="434b4ca6-797a-4754-bbb5-55a23fc1f112" providerId="ADAL" clId="{6D5C398C-F6E6-495F-92BA-9FB98188190B}" dt="2022-09-21T08:06:15.540" v="399"/>
          <ac:spMkLst>
            <pc:docMk/>
            <pc:sldMk cId="596745197" sldId="496"/>
            <ac:spMk id="24" creationId="{699CD96B-B2F4-4916-98AC-C30B2B8C9D1C}"/>
          </ac:spMkLst>
        </pc:spChg>
        <pc:spChg chg="mod">
          <ac:chgData name="Michelle.Carrington" userId="434b4ca6-797a-4754-bbb5-55a23fc1f112" providerId="ADAL" clId="{6D5C398C-F6E6-495F-92BA-9FB98188190B}" dt="2022-09-21T08:06:15.540" v="399"/>
          <ac:spMkLst>
            <pc:docMk/>
            <pc:sldMk cId="596745197" sldId="496"/>
            <ac:spMk id="25" creationId="{ECA02EB3-8756-4735-A7B5-3A5D2A6D1583}"/>
          </ac:spMkLst>
        </pc:spChg>
        <pc:spChg chg="mod">
          <ac:chgData name="Michelle.Carrington" userId="434b4ca6-797a-4754-bbb5-55a23fc1f112" providerId="ADAL" clId="{6D5C398C-F6E6-495F-92BA-9FB98188190B}" dt="2022-09-21T08:06:15.540" v="399"/>
          <ac:spMkLst>
            <pc:docMk/>
            <pc:sldMk cId="596745197" sldId="496"/>
            <ac:spMk id="26" creationId="{B6E29705-2537-48F7-9321-F254A4C1AB9A}"/>
          </ac:spMkLst>
        </pc:spChg>
        <pc:spChg chg="mod">
          <ac:chgData name="Michelle.Carrington" userId="434b4ca6-797a-4754-bbb5-55a23fc1f112" providerId="ADAL" clId="{6D5C398C-F6E6-495F-92BA-9FB98188190B}" dt="2022-09-21T08:06:15.540" v="399"/>
          <ac:spMkLst>
            <pc:docMk/>
            <pc:sldMk cId="596745197" sldId="496"/>
            <ac:spMk id="27" creationId="{D7FF0551-1784-4E0E-81D2-B692D555FD38}"/>
          </ac:spMkLst>
        </pc:spChg>
        <pc:spChg chg="mod">
          <ac:chgData name="Michelle.Carrington" userId="434b4ca6-797a-4754-bbb5-55a23fc1f112" providerId="ADAL" clId="{6D5C398C-F6E6-495F-92BA-9FB98188190B}" dt="2022-09-21T08:06:15.540" v="399"/>
          <ac:spMkLst>
            <pc:docMk/>
            <pc:sldMk cId="596745197" sldId="496"/>
            <ac:spMk id="28" creationId="{5AB68AC2-F0D4-41DB-BF30-6B01C5F4690A}"/>
          </ac:spMkLst>
        </pc:spChg>
        <pc:spChg chg="mod">
          <ac:chgData name="Michelle.Carrington" userId="434b4ca6-797a-4754-bbb5-55a23fc1f112" providerId="ADAL" clId="{6D5C398C-F6E6-495F-92BA-9FB98188190B}" dt="2022-09-21T08:06:15.540" v="399"/>
          <ac:spMkLst>
            <pc:docMk/>
            <pc:sldMk cId="596745197" sldId="496"/>
            <ac:spMk id="29" creationId="{DCFB49B1-B2B0-4258-8F35-BFF583DA8BDE}"/>
          </ac:spMkLst>
        </pc:spChg>
        <pc:spChg chg="mod">
          <ac:chgData name="Michelle.Carrington" userId="434b4ca6-797a-4754-bbb5-55a23fc1f112" providerId="ADAL" clId="{6D5C398C-F6E6-495F-92BA-9FB98188190B}" dt="2022-09-21T08:06:15.540" v="399"/>
          <ac:spMkLst>
            <pc:docMk/>
            <pc:sldMk cId="596745197" sldId="496"/>
            <ac:spMk id="30" creationId="{346835B5-A863-42C0-B481-40A4B31BFBB8}"/>
          </ac:spMkLst>
        </pc:spChg>
        <pc:spChg chg="add mod">
          <ac:chgData name="Michelle.Carrington" userId="434b4ca6-797a-4754-bbb5-55a23fc1f112" providerId="ADAL" clId="{6D5C398C-F6E6-495F-92BA-9FB98188190B}" dt="2022-09-21T09:19:26.686" v="1150" actId="20577"/>
          <ac:spMkLst>
            <pc:docMk/>
            <pc:sldMk cId="596745197" sldId="496"/>
            <ac:spMk id="31" creationId="{484BDECC-19A9-4C07-AE07-00A04D598E85}"/>
          </ac:spMkLst>
        </pc:spChg>
        <pc:grpChg chg="add mod">
          <ac:chgData name="Michelle.Carrington" userId="434b4ca6-797a-4754-bbb5-55a23fc1f112" providerId="ADAL" clId="{6D5C398C-F6E6-495F-92BA-9FB98188190B}" dt="2022-09-21T08:06:29.619" v="400" actId="1076"/>
          <ac:grpSpMkLst>
            <pc:docMk/>
            <pc:sldMk cId="596745197" sldId="496"/>
            <ac:grpSpMk id="19" creationId="{5F9D5115-A63D-4BFB-88F2-F41DEDB718DA}"/>
          </ac:grpSpMkLst>
        </pc:grpChg>
        <pc:grpChg chg="mod">
          <ac:chgData name="Michelle.Carrington" userId="434b4ca6-797a-4754-bbb5-55a23fc1f112" providerId="ADAL" clId="{6D5C398C-F6E6-495F-92BA-9FB98188190B}" dt="2022-09-21T08:06:15.540" v="399"/>
          <ac:grpSpMkLst>
            <pc:docMk/>
            <pc:sldMk cId="596745197" sldId="496"/>
            <ac:grpSpMk id="20" creationId="{21A648B4-A13D-415F-8907-02EF0487C569}"/>
          </ac:grpSpMkLst>
        </pc:grpChg>
        <pc:picChg chg="add del">
          <ac:chgData name="Michelle.Carrington" userId="434b4ca6-797a-4754-bbb5-55a23fc1f112" providerId="ADAL" clId="{6D5C398C-F6E6-495F-92BA-9FB98188190B}" dt="2022-09-21T08:06:02.083" v="395" actId="478"/>
          <ac:picMkLst>
            <pc:docMk/>
            <pc:sldMk cId="596745197" sldId="496"/>
            <ac:picMk id="3" creationId="{D541649D-3C07-49B9-80B7-C63AF93B6EBC}"/>
          </ac:picMkLst>
        </pc:picChg>
        <pc:picChg chg="mod">
          <ac:chgData name="Michelle.Carrington" userId="434b4ca6-797a-4754-bbb5-55a23fc1f112" providerId="ADAL" clId="{6D5C398C-F6E6-495F-92BA-9FB98188190B}" dt="2022-09-21T08:06:15.540" v="399"/>
          <ac:picMkLst>
            <pc:docMk/>
            <pc:sldMk cId="596745197" sldId="496"/>
            <ac:picMk id="22" creationId="{165EB5B1-795C-4E3E-9760-5C384DC4364D}"/>
          </ac:picMkLst>
        </pc:picChg>
      </pc:sldChg>
      <pc:sldChg chg="addSp delSp modSp mod delAnim modAnim modNotesTx">
        <pc:chgData name="Michelle.Carrington" userId="434b4ca6-797a-4754-bbb5-55a23fc1f112" providerId="ADAL" clId="{6D5C398C-F6E6-495F-92BA-9FB98188190B}" dt="2022-09-21T18:09:36.480" v="1395" actId="13926"/>
        <pc:sldMkLst>
          <pc:docMk/>
          <pc:sldMk cId="2989405435" sldId="497"/>
        </pc:sldMkLst>
        <pc:spChg chg="del">
          <ac:chgData name="Michelle.Carrington" userId="434b4ca6-797a-4754-bbb5-55a23fc1f112" providerId="ADAL" clId="{6D5C398C-F6E6-495F-92BA-9FB98188190B}" dt="2022-09-21T08:10:04.247" v="556" actId="478"/>
          <ac:spMkLst>
            <pc:docMk/>
            <pc:sldMk cId="2989405435" sldId="497"/>
            <ac:spMk id="10" creationId="{E8B726AA-FDB1-49FE-A9C8-838FED7C9908}"/>
          </ac:spMkLst>
        </pc:spChg>
        <pc:spChg chg="add mod">
          <ac:chgData name="Michelle.Carrington" userId="434b4ca6-797a-4754-bbb5-55a23fc1f112" providerId="ADAL" clId="{6D5C398C-F6E6-495F-92BA-9FB98188190B}" dt="2022-09-21T08:10:41.820" v="562" actId="13926"/>
          <ac:spMkLst>
            <pc:docMk/>
            <pc:sldMk cId="2989405435" sldId="497"/>
            <ac:spMk id="11" creationId="{7DA6CBFB-F10B-4CAA-8D36-0BFC07A86022}"/>
          </ac:spMkLst>
        </pc:spChg>
        <pc:spChg chg="del">
          <ac:chgData name="Michelle.Carrington" userId="434b4ca6-797a-4754-bbb5-55a23fc1f112" providerId="ADAL" clId="{6D5C398C-F6E6-495F-92BA-9FB98188190B}" dt="2022-09-21T08:10:05.900" v="558" actId="478"/>
          <ac:spMkLst>
            <pc:docMk/>
            <pc:sldMk cId="2989405435" sldId="497"/>
            <ac:spMk id="13" creationId="{E88EB214-0EE6-4B2C-810E-311A1AB11DEC}"/>
          </ac:spMkLst>
        </pc:spChg>
        <pc:spChg chg="del mod">
          <ac:chgData name="Michelle.Carrington" userId="434b4ca6-797a-4754-bbb5-55a23fc1f112" providerId="ADAL" clId="{6D5C398C-F6E6-495F-92BA-9FB98188190B}" dt="2022-09-21T08:09:58.152" v="554"/>
          <ac:spMkLst>
            <pc:docMk/>
            <pc:sldMk cId="2989405435" sldId="497"/>
            <ac:spMk id="18" creationId="{00AE0ACF-5B31-4C49-81A5-91B2FBC64A79}"/>
          </ac:spMkLst>
        </pc:spChg>
        <pc:spChg chg="add del mod">
          <ac:chgData name="Michelle.Carrington" userId="434b4ca6-797a-4754-bbb5-55a23fc1f112" providerId="ADAL" clId="{6D5C398C-F6E6-495F-92BA-9FB98188190B}" dt="2022-09-21T08:10:29.515" v="560" actId="478"/>
          <ac:spMkLst>
            <pc:docMk/>
            <pc:sldMk cId="2989405435" sldId="497"/>
            <ac:spMk id="21" creationId="{8B554D3A-9C1A-4133-9E74-ED4C31767FC6}"/>
          </ac:spMkLst>
        </pc:spChg>
        <pc:spChg chg="add mod">
          <ac:chgData name="Michelle.Carrington" userId="434b4ca6-797a-4754-bbb5-55a23fc1f112" providerId="ADAL" clId="{6D5C398C-F6E6-495F-92BA-9FB98188190B}" dt="2022-09-21T18:09:36.480" v="1395" actId="13926"/>
          <ac:spMkLst>
            <pc:docMk/>
            <pc:sldMk cId="2989405435" sldId="497"/>
            <ac:spMk id="22" creationId="{D291A1F5-32CC-4A6F-97C8-6B8F44069388}"/>
          </ac:spMkLst>
        </pc:spChg>
        <pc:spChg chg="add mod">
          <ac:chgData name="Michelle.Carrington" userId="434b4ca6-797a-4754-bbb5-55a23fc1f112" providerId="ADAL" clId="{6D5C398C-F6E6-495F-92BA-9FB98188190B}" dt="2022-09-21T18:09:36.480" v="1395" actId="13926"/>
          <ac:spMkLst>
            <pc:docMk/>
            <pc:sldMk cId="2989405435" sldId="497"/>
            <ac:spMk id="24" creationId="{19798C8C-5DDB-4095-9BC5-7BC03D2BCBA0}"/>
          </ac:spMkLst>
        </pc:spChg>
        <pc:spChg chg="add mod">
          <ac:chgData name="Michelle.Carrington" userId="434b4ca6-797a-4754-bbb5-55a23fc1f112" providerId="ADAL" clId="{6D5C398C-F6E6-495F-92BA-9FB98188190B}" dt="2022-09-21T18:09:36.480" v="1395" actId="13926"/>
          <ac:spMkLst>
            <pc:docMk/>
            <pc:sldMk cId="2989405435" sldId="497"/>
            <ac:spMk id="25" creationId="{8B9AB668-6F40-4A7B-920A-9C652DD75A88}"/>
          </ac:spMkLst>
        </pc:spChg>
        <pc:spChg chg="add mod">
          <ac:chgData name="Michelle.Carrington" userId="434b4ca6-797a-4754-bbb5-55a23fc1f112" providerId="ADAL" clId="{6D5C398C-F6E6-495F-92BA-9FB98188190B}" dt="2022-09-21T18:09:36.480" v="1395" actId="13926"/>
          <ac:spMkLst>
            <pc:docMk/>
            <pc:sldMk cId="2989405435" sldId="497"/>
            <ac:spMk id="26" creationId="{8E46D11D-BE5A-4CDB-970A-A161447410EE}"/>
          </ac:spMkLst>
        </pc:spChg>
        <pc:spChg chg="add mod">
          <ac:chgData name="Michelle.Carrington" userId="434b4ca6-797a-4754-bbb5-55a23fc1f112" providerId="ADAL" clId="{6D5C398C-F6E6-495F-92BA-9FB98188190B}" dt="2022-09-21T18:09:36.480" v="1395" actId="13926"/>
          <ac:spMkLst>
            <pc:docMk/>
            <pc:sldMk cId="2989405435" sldId="497"/>
            <ac:spMk id="27" creationId="{812E399F-4366-475D-B21F-7168FCD6E3F6}"/>
          </ac:spMkLst>
        </pc:spChg>
        <pc:spChg chg="add mod">
          <ac:chgData name="Michelle.Carrington" userId="434b4ca6-797a-4754-bbb5-55a23fc1f112" providerId="ADAL" clId="{6D5C398C-F6E6-495F-92BA-9FB98188190B}" dt="2022-09-21T18:09:36.480" v="1395" actId="13926"/>
          <ac:spMkLst>
            <pc:docMk/>
            <pc:sldMk cId="2989405435" sldId="497"/>
            <ac:spMk id="28" creationId="{A9BEBAD3-55A8-4FB3-BE1C-DA063EC5A36A}"/>
          </ac:spMkLst>
        </pc:spChg>
        <pc:spChg chg="add mod">
          <ac:chgData name="Michelle.Carrington" userId="434b4ca6-797a-4754-bbb5-55a23fc1f112" providerId="ADAL" clId="{6D5C398C-F6E6-495F-92BA-9FB98188190B}" dt="2022-09-21T18:09:36.480" v="1395" actId="13926"/>
          <ac:spMkLst>
            <pc:docMk/>
            <pc:sldMk cId="2989405435" sldId="497"/>
            <ac:spMk id="29" creationId="{0414A46C-6C60-4700-90EC-3B749011BC5C}"/>
          </ac:spMkLst>
        </pc:spChg>
        <pc:spChg chg="add mod">
          <ac:chgData name="Michelle.Carrington" userId="434b4ca6-797a-4754-bbb5-55a23fc1f112" providerId="ADAL" clId="{6D5C398C-F6E6-495F-92BA-9FB98188190B}" dt="2022-09-21T18:09:36.480" v="1395" actId="13926"/>
          <ac:spMkLst>
            <pc:docMk/>
            <pc:sldMk cId="2989405435" sldId="497"/>
            <ac:spMk id="30" creationId="{1337E4A1-DE15-494D-BFDC-AEE0CA9BA762}"/>
          </ac:spMkLst>
        </pc:spChg>
        <pc:spChg chg="mod">
          <ac:chgData name="Michelle.Carrington" userId="434b4ca6-797a-4754-bbb5-55a23fc1f112" providerId="ADAL" clId="{6D5C398C-F6E6-495F-92BA-9FB98188190B}" dt="2022-09-21T08:44:44.740" v="767" actId="404"/>
          <ac:spMkLst>
            <pc:docMk/>
            <pc:sldMk cId="2989405435" sldId="497"/>
            <ac:spMk id="62" creationId="{00000000-0000-0000-0000-000000000000}"/>
          </ac:spMkLst>
        </pc:spChg>
        <pc:spChg chg="mod">
          <ac:chgData name="Michelle.Carrington" userId="434b4ca6-797a-4754-bbb5-55a23fc1f112" providerId="ADAL" clId="{6D5C398C-F6E6-495F-92BA-9FB98188190B}" dt="2022-09-21T08:11:13.060" v="567" actId="255"/>
          <ac:spMkLst>
            <pc:docMk/>
            <pc:sldMk cId="2989405435" sldId="497"/>
            <ac:spMk id="65" creationId="{A87C2AB9-1DD4-5541-9C31-2988F8C27CA6}"/>
          </ac:spMkLst>
        </pc:spChg>
        <pc:picChg chg="del">
          <ac:chgData name="Michelle.Carrington" userId="434b4ca6-797a-4754-bbb5-55a23fc1f112" providerId="ADAL" clId="{6D5C398C-F6E6-495F-92BA-9FB98188190B}" dt="2022-09-21T08:10:04.740" v="557" actId="478"/>
          <ac:picMkLst>
            <pc:docMk/>
            <pc:sldMk cId="2989405435" sldId="497"/>
            <ac:picMk id="4" creationId="{08B7D75A-D45D-41B1-9563-B753C7D29722}"/>
          </ac:picMkLst>
        </pc:picChg>
        <pc:picChg chg="add mod">
          <ac:chgData name="Michelle.Carrington" userId="434b4ca6-797a-4754-bbb5-55a23fc1f112" providerId="ADAL" clId="{6D5C398C-F6E6-495F-92BA-9FB98188190B}" dt="2022-09-21T18:09:36.480" v="1395" actId="13926"/>
          <ac:picMkLst>
            <pc:docMk/>
            <pc:sldMk cId="2989405435" sldId="497"/>
            <ac:picMk id="12" creationId="{D5A4FD8E-EA15-48F4-AD2A-CE191C3891A2}"/>
          </ac:picMkLst>
        </pc:picChg>
        <pc:picChg chg="add mod">
          <ac:chgData name="Michelle.Carrington" userId="434b4ca6-797a-4754-bbb5-55a23fc1f112" providerId="ADAL" clId="{6D5C398C-F6E6-495F-92BA-9FB98188190B}" dt="2022-09-21T18:09:36.480" v="1395" actId="13926"/>
          <ac:picMkLst>
            <pc:docMk/>
            <pc:sldMk cId="2989405435" sldId="497"/>
            <ac:picMk id="14" creationId="{2FCB5B28-D297-4B45-B18D-A96E2154600C}"/>
          </ac:picMkLst>
        </pc:picChg>
        <pc:picChg chg="add mod">
          <ac:chgData name="Michelle.Carrington" userId="434b4ca6-797a-4754-bbb5-55a23fc1f112" providerId="ADAL" clId="{6D5C398C-F6E6-495F-92BA-9FB98188190B}" dt="2022-09-21T08:10:37.402" v="561" actId="13926"/>
          <ac:picMkLst>
            <pc:docMk/>
            <pc:sldMk cId="2989405435" sldId="497"/>
            <ac:picMk id="15" creationId="{C7F621C5-FA26-433A-B9C8-95DCF8029394}"/>
          </ac:picMkLst>
        </pc:picChg>
        <pc:picChg chg="add mod">
          <ac:chgData name="Michelle.Carrington" userId="434b4ca6-797a-4754-bbb5-55a23fc1f112" providerId="ADAL" clId="{6D5C398C-F6E6-495F-92BA-9FB98188190B}" dt="2022-09-21T08:10:37.402" v="561" actId="13926"/>
          <ac:picMkLst>
            <pc:docMk/>
            <pc:sldMk cId="2989405435" sldId="497"/>
            <ac:picMk id="16" creationId="{4C8BFC38-DDA0-400D-98A0-0AAD5A42F60D}"/>
          </ac:picMkLst>
        </pc:picChg>
        <pc:picChg chg="add mod">
          <ac:chgData name="Michelle.Carrington" userId="434b4ca6-797a-4754-bbb5-55a23fc1f112" providerId="ADAL" clId="{6D5C398C-F6E6-495F-92BA-9FB98188190B}" dt="2022-09-21T08:10:37.402" v="561" actId="13926"/>
          <ac:picMkLst>
            <pc:docMk/>
            <pc:sldMk cId="2989405435" sldId="497"/>
            <ac:picMk id="17" creationId="{2661C132-EC57-450A-BFBA-F7C686AB3592}"/>
          </ac:picMkLst>
        </pc:picChg>
        <pc:picChg chg="add mod">
          <ac:chgData name="Michelle.Carrington" userId="434b4ca6-797a-4754-bbb5-55a23fc1f112" providerId="ADAL" clId="{6D5C398C-F6E6-495F-92BA-9FB98188190B}" dt="2022-09-21T08:10:37.402" v="561" actId="13926"/>
          <ac:picMkLst>
            <pc:docMk/>
            <pc:sldMk cId="2989405435" sldId="497"/>
            <ac:picMk id="19" creationId="{7115B767-F16F-4D8F-B07D-08C99D5FCC09}"/>
          </ac:picMkLst>
        </pc:picChg>
        <pc:picChg chg="add mod">
          <ac:chgData name="Michelle.Carrington" userId="434b4ca6-797a-4754-bbb5-55a23fc1f112" providerId="ADAL" clId="{6D5C398C-F6E6-495F-92BA-9FB98188190B}" dt="2022-09-21T18:09:36.480" v="1395" actId="13926"/>
          <ac:picMkLst>
            <pc:docMk/>
            <pc:sldMk cId="2989405435" sldId="497"/>
            <ac:picMk id="20" creationId="{9FC93536-191F-4C5D-B85F-A95AA77EC5D4}"/>
          </ac:picMkLst>
        </pc:picChg>
        <pc:picChg chg="add mod">
          <ac:chgData name="Michelle.Carrington" userId="434b4ca6-797a-4754-bbb5-55a23fc1f112" providerId="ADAL" clId="{6D5C398C-F6E6-495F-92BA-9FB98188190B}" dt="2022-09-21T18:09:36.480" v="1395" actId="13926"/>
          <ac:picMkLst>
            <pc:docMk/>
            <pc:sldMk cId="2989405435" sldId="497"/>
            <ac:picMk id="23" creationId="{66A8D3B9-A6EE-44C6-8243-90FB8372CDB3}"/>
          </ac:picMkLst>
        </pc:picChg>
        <pc:picChg chg="mod">
          <ac:chgData name="Michelle.Carrington" userId="434b4ca6-797a-4754-bbb5-55a23fc1f112" providerId="ADAL" clId="{6D5C398C-F6E6-495F-92BA-9FB98188190B}" dt="2022-09-21T08:11:13.060" v="567" actId="255"/>
          <ac:picMkLst>
            <pc:docMk/>
            <pc:sldMk cId="2989405435" sldId="497"/>
            <ac:picMk id="66" creationId="{09508765-C9C6-DC44-8960-C8E003834C46}"/>
          </ac:picMkLst>
        </pc:picChg>
        <pc:cxnChg chg="mod">
          <ac:chgData name="Michelle.Carrington" userId="434b4ca6-797a-4754-bbb5-55a23fc1f112" providerId="ADAL" clId="{6D5C398C-F6E6-495F-92BA-9FB98188190B}" dt="2022-09-21T08:11:13.060" v="567" actId="255"/>
          <ac:cxnSpMkLst>
            <pc:docMk/>
            <pc:sldMk cId="2989405435" sldId="497"/>
            <ac:cxnSpMk id="67" creationId="{3E50566B-8F47-1B49-8099-83029AC6604F}"/>
          </ac:cxnSpMkLst>
        </pc:cxnChg>
      </pc:sldChg>
      <pc:sldChg chg="del">
        <pc:chgData name="Michelle.Carrington" userId="434b4ca6-797a-4754-bbb5-55a23fc1f112" providerId="ADAL" clId="{6D5C398C-F6E6-495F-92BA-9FB98188190B}" dt="2022-09-21T08:46:52.824" v="791" actId="47"/>
        <pc:sldMkLst>
          <pc:docMk/>
          <pc:sldMk cId="3133303639" sldId="498"/>
        </pc:sldMkLst>
      </pc:sldChg>
      <pc:sldChg chg="del">
        <pc:chgData name="Michelle.Carrington" userId="434b4ca6-797a-4754-bbb5-55a23fc1f112" providerId="ADAL" clId="{6D5C398C-F6E6-495F-92BA-9FB98188190B}" dt="2022-09-21T08:46:49.783" v="789" actId="47"/>
        <pc:sldMkLst>
          <pc:docMk/>
          <pc:sldMk cId="2625044068" sldId="499"/>
        </pc:sldMkLst>
      </pc:sldChg>
      <pc:sldChg chg="addSp delSp modSp mod delAnim modAnim modNotesTx">
        <pc:chgData name="Michelle.Carrington" userId="434b4ca6-797a-4754-bbb5-55a23fc1f112" providerId="ADAL" clId="{6D5C398C-F6E6-495F-92BA-9FB98188190B}" dt="2022-09-21T08:50:54.628" v="883"/>
        <pc:sldMkLst>
          <pc:docMk/>
          <pc:sldMk cId="3322424215" sldId="500"/>
        </pc:sldMkLst>
        <pc:spChg chg="add del mod">
          <ac:chgData name="Michelle.Carrington" userId="434b4ca6-797a-4754-bbb5-55a23fc1f112" providerId="ADAL" clId="{6D5C398C-F6E6-495F-92BA-9FB98188190B}" dt="2022-09-20T15:24:22.102" v="252" actId="478"/>
          <ac:spMkLst>
            <pc:docMk/>
            <pc:sldMk cId="3322424215" sldId="500"/>
            <ac:spMk id="9" creationId="{72EF5AF2-DD30-4DFB-AACC-FEFD4841A1DB}"/>
          </ac:spMkLst>
        </pc:spChg>
        <pc:spChg chg="del">
          <ac:chgData name="Michelle.Carrington" userId="434b4ca6-797a-4754-bbb5-55a23fc1f112" providerId="ADAL" clId="{6D5C398C-F6E6-495F-92BA-9FB98188190B}" dt="2022-09-20T15:23:58.566" v="248" actId="478"/>
          <ac:spMkLst>
            <pc:docMk/>
            <pc:sldMk cId="3322424215" sldId="500"/>
            <ac:spMk id="10" creationId="{E8B726AA-FDB1-49FE-A9C8-838FED7C9908}"/>
          </ac:spMkLst>
        </pc:spChg>
        <pc:spChg chg="add mod">
          <ac:chgData name="Michelle.Carrington" userId="434b4ca6-797a-4754-bbb5-55a23fc1f112" providerId="ADAL" clId="{6D5C398C-F6E6-495F-92BA-9FB98188190B}" dt="2022-09-20T15:24:33.681" v="253" actId="207"/>
          <ac:spMkLst>
            <pc:docMk/>
            <pc:sldMk cId="3322424215" sldId="500"/>
            <ac:spMk id="11" creationId="{4378C58E-6C96-45D5-9B66-7256E10A0C69}"/>
          </ac:spMkLst>
        </pc:spChg>
        <pc:spChg chg="add mod">
          <ac:chgData name="Michelle.Carrington" userId="434b4ca6-797a-4754-bbb5-55a23fc1f112" providerId="ADAL" clId="{6D5C398C-F6E6-495F-92BA-9FB98188190B}" dt="2022-09-20T15:24:33.681" v="253" actId="207"/>
          <ac:spMkLst>
            <pc:docMk/>
            <pc:sldMk cId="3322424215" sldId="500"/>
            <ac:spMk id="12" creationId="{35ED609C-2B4F-42DB-BECE-3C98061910E4}"/>
          </ac:spMkLst>
        </pc:spChg>
        <pc:spChg chg="add mod">
          <ac:chgData name="Michelle.Carrington" userId="434b4ca6-797a-4754-bbb5-55a23fc1f112" providerId="ADAL" clId="{6D5C398C-F6E6-495F-92BA-9FB98188190B}" dt="2022-09-20T15:24:33.681" v="253" actId="207"/>
          <ac:spMkLst>
            <pc:docMk/>
            <pc:sldMk cId="3322424215" sldId="500"/>
            <ac:spMk id="13" creationId="{8511B831-ADD6-4675-8BAB-AB9F11B7128B}"/>
          </ac:spMkLst>
        </pc:spChg>
        <pc:spChg chg="add mod">
          <ac:chgData name="Michelle.Carrington" userId="434b4ca6-797a-4754-bbb5-55a23fc1f112" providerId="ADAL" clId="{6D5C398C-F6E6-495F-92BA-9FB98188190B}" dt="2022-09-20T15:24:33.681" v="253" actId="207"/>
          <ac:spMkLst>
            <pc:docMk/>
            <pc:sldMk cId="3322424215" sldId="500"/>
            <ac:spMk id="14" creationId="{58618F24-8A55-47F4-B437-0C659B005A1B}"/>
          </ac:spMkLst>
        </pc:spChg>
        <pc:spChg chg="mod">
          <ac:chgData name="Michelle.Carrington" userId="434b4ca6-797a-4754-bbb5-55a23fc1f112" providerId="ADAL" clId="{6D5C398C-F6E6-495F-92BA-9FB98188190B}" dt="2022-09-20T15:23:49.882" v="247" actId="20577"/>
          <ac:spMkLst>
            <pc:docMk/>
            <pc:sldMk cId="3322424215" sldId="500"/>
            <ac:spMk id="15" creationId="{9595346C-3084-430C-971C-EFC80E62E631}"/>
          </ac:spMkLst>
        </pc:spChg>
        <pc:spChg chg="add mod">
          <ac:chgData name="Michelle.Carrington" userId="434b4ca6-797a-4754-bbb5-55a23fc1f112" providerId="ADAL" clId="{6D5C398C-F6E6-495F-92BA-9FB98188190B}" dt="2022-09-20T15:24:33.681" v="253" actId="207"/>
          <ac:spMkLst>
            <pc:docMk/>
            <pc:sldMk cId="3322424215" sldId="500"/>
            <ac:spMk id="16" creationId="{8BE57061-FD02-4D57-8BF7-3E6019E1717B}"/>
          </ac:spMkLst>
        </pc:spChg>
        <pc:spChg chg="add mod">
          <ac:chgData name="Michelle.Carrington" userId="434b4ca6-797a-4754-bbb5-55a23fc1f112" providerId="ADAL" clId="{6D5C398C-F6E6-495F-92BA-9FB98188190B}" dt="2022-09-20T15:24:14.566" v="250"/>
          <ac:spMkLst>
            <pc:docMk/>
            <pc:sldMk cId="3322424215" sldId="500"/>
            <ac:spMk id="18" creationId="{33076C2F-3DE5-4D31-9D6C-9514DF26FE37}"/>
          </ac:spMkLst>
        </pc:spChg>
        <pc:spChg chg="mod">
          <ac:chgData name="Michelle.Carrington" userId="434b4ca6-797a-4754-bbb5-55a23fc1f112" providerId="ADAL" clId="{6D5C398C-F6E6-495F-92BA-9FB98188190B}" dt="2022-09-20T15:24:14.566" v="250"/>
          <ac:spMkLst>
            <pc:docMk/>
            <pc:sldMk cId="3322424215" sldId="500"/>
            <ac:spMk id="21" creationId="{F6AF5756-0EA7-48A0-83C7-4837BB3093BF}"/>
          </ac:spMkLst>
        </pc:spChg>
        <pc:spChg chg="mod">
          <ac:chgData name="Michelle.Carrington" userId="434b4ca6-797a-4754-bbb5-55a23fc1f112" providerId="ADAL" clId="{6D5C398C-F6E6-495F-92BA-9FB98188190B}" dt="2022-09-20T15:24:14.566" v="250"/>
          <ac:spMkLst>
            <pc:docMk/>
            <pc:sldMk cId="3322424215" sldId="500"/>
            <ac:spMk id="24" creationId="{F26E8A6C-3C14-4259-89A6-1514896FB06C}"/>
          </ac:spMkLst>
        </pc:spChg>
        <pc:spChg chg="mod">
          <ac:chgData name="Michelle.Carrington" userId="434b4ca6-797a-4754-bbb5-55a23fc1f112" providerId="ADAL" clId="{6D5C398C-F6E6-495F-92BA-9FB98188190B}" dt="2022-09-20T15:24:14.566" v="250"/>
          <ac:spMkLst>
            <pc:docMk/>
            <pc:sldMk cId="3322424215" sldId="500"/>
            <ac:spMk id="25" creationId="{EEC47A20-A00D-4A74-9288-90C8EF93419C}"/>
          </ac:spMkLst>
        </pc:spChg>
        <pc:spChg chg="mod">
          <ac:chgData name="Michelle.Carrington" userId="434b4ca6-797a-4754-bbb5-55a23fc1f112" providerId="ADAL" clId="{6D5C398C-F6E6-495F-92BA-9FB98188190B}" dt="2022-09-20T15:24:14.566" v="250"/>
          <ac:spMkLst>
            <pc:docMk/>
            <pc:sldMk cId="3322424215" sldId="500"/>
            <ac:spMk id="26" creationId="{BD4EC842-805D-46EB-848B-5B7DC5FA14ED}"/>
          </ac:spMkLst>
        </pc:spChg>
        <pc:spChg chg="mod">
          <ac:chgData name="Michelle.Carrington" userId="434b4ca6-797a-4754-bbb5-55a23fc1f112" providerId="ADAL" clId="{6D5C398C-F6E6-495F-92BA-9FB98188190B}" dt="2022-09-20T15:24:14.566" v="250"/>
          <ac:spMkLst>
            <pc:docMk/>
            <pc:sldMk cId="3322424215" sldId="500"/>
            <ac:spMk id="27" creationId="{92AA9906-6E62-486F-AC1A-C61F9DEDB020}"/>
          </ac:spMkLst>
        </pc:spChg>
        <pc:spChg chg="mod">
          <ac:chgData name="Michelle.Carrington" userId="434b4ca6-797a-4754-bbb5-55a23fc1f112" providerId="ADAL" clId="{6D5C398C-F6E6-495F-92BA-9FB98188190B}" dt="2022-09-20T15:24:14.566" v="250"/>
          <ac:spMkLst>
            <pc:docMk/>
            <pc:sldMk cId="3322424215" sldId="500"/>
            <ac:spMk id="28" creationId="{FD53660F-A5A9-4528-8709-2A27F37EAACD}"/>
          </ac:spMkLst>
        </pc:spChg>
        <pc:spChg chg="mod">
          <ac:chgData name="Michelle.Carrington" userId="434b4ca6-797a-4754-bbb5-55a23fc1f112" providerId="ADAL" clId="{6D5C398C-F6E6-495F-92BA-9FB98188190B}" dt="2022-09-20T15:24:14.566" v="250"/>
          <ac:spMkLst>
            <pc:docMk/>
            <pc:sldMk cId="3322424215" sldId="500"/>
            <ac:spMk id="30" creationId="{864CDC68-DAB1-456C-80C6-F55148D4082A}"/>
          </ac:spMkLst>
        </pc:spChg>
        <pc:spChg chg="mod">
          <ac:chgData name="Michelle.Carrington" userId="434b4ca6-797a-4754-bbb5-55a23fc1f112" providerId="ADAL" clId="{6D5C398C-F6E6-495F-92BA-9FB98188190B}" dt="2022-09-20T15:24:14.566" v="250"/>
          <ac:spMkLst>
            <pc:docMk/>
            <pc:sldMk cId="3322424215" sldId="500"/>
            <ac:spMk id="32" creationId="{19D3858A-CBBA-4150-9457-8AEC00EB0503}"/>
          </ac:spMkLst>
        </pc:spChg>
        <pc:spChg chg="mod">
          <ac:chgData name="Michelle.Carrington" userId="434b4ca6-797a-4754-bbb5-55a23fc1f112" providerId="ADAL" clId="{6D5C398C-F6E6-495F-92BA-9FB98188190B}" dt="2022-09-20T15:24:14.566" v="250"/>
          <ac:spMkLst>
            <pc:docMk/>
            <pc:sldMk cId="3322424215" sldId="500"/>
            <ac:spMk id="34" creationId="{1E0A726D-180F-47FB-8B6F-84A9174D7BD1}"/>
          </ac:spMkLst>
        </pc:spChg>
        <pc:spChg chg="mod">
          <ac:chgData name="Michelle.Carrington" userId="434b4ca6-797a-4754-bbb5-55a23fc1f112" providerId="ADAL" clId="{6D5C398C-F6E6-495F-92BA-9FB98188190B}" dt="2022-09-20T15:24:14.566" v="250"/>
          <ac:spMkLst>
            <pc:docMk/>
            <pc:sldMk cId="3322424215" sldId="500"/>
            <ac:spMk id="36" creationId="{B48C2FD0-57B2-4FAC-8236-1F6D7ACAF08E}"/>
          </ac:spMkLst>
        </pc:spChg>
        <pc:spChg chg="mod">
          <ac:chgData name="Michelle.Carrington" userId="434b4ca6-797a-4754-bbb5-55a23fc1f112" providerId="ADAL" clId="{6D5C398C-F6E6-495F-92BA-9FB98188190B}" dt="2022-09-20T15:24:14.566" v="250"/>
          <ac:spMkLst>
            <pc:docMk/>
            <pc:sldMk cId="3322424215" sldId="500"/>
            <ac:spMk id="38" creationId="{A5BEEA59-F8F6-4744-8ADC-A44C452969F0}"/>
          </ac:spMkLst>
        </pc:spChg>
        <pc:spChg chg="mod">
          <ac:chgData name="Michelle.Carrington" userId="434b4ca6-797a-4754-bbb5-55a23fc1f112" providerId="ADAL" clId="{6D5C398C-F6E6-495F-92BA-9FB98188190B}" dt="2022-09-20T15:24:14.566" v="250"/>
          <ac:spMkLst>
            <pc:docMk/>
            <pc:sldMk cId="3322424215" sldId="500"/>
            <ac:spMk id="46" creationId="{805A726B-CEE4-4BB2-AEF0-EB73113F9459}"/>
          </ac:spMkLst>
        </pc:spChg>
        <pc:spChg chg="mod">
          <ac:chgData name="Michelle.Carrington" userId="434b4ca6-797a-4754-bbb5-55a23fc1f112" providerId="ADAL" clId="{6D5C398C-F6E6-495F-92BA-9FB98188190B}" dt="2022-09-20T15:24:14.566" v="250"/>
          <ac:spMkLst>
            <pc:docMk/>
            <pc:sldMk cId="3322424215" sldId="500"/>
            <ac:spMk id="47" creationId="{AB311320-DB9C-46B3-BCEF-C9D8DE90FC33}"/>
          </ac:spMkLst>
        </pc:spChg>
        <pc:spChg chg="mod">
          <ac:chgData name="Michelle.Carrington" userId="434b4ca6-797a-4754-bbb5-55a23fc1f112" providerId="ADAL" clId="{6D5C398C-F6E6-495F-92BA-9FB98188190B}" dt="2022-09-20T15:24:14.566" v="250"/>
          <ac:spMkLst>
            <pc:docMk/>
            <pc:sldMk cId="3322424215" sldId="500"/>
            <ac:spMk id="48" creationId="{71390F71-C3A6-4357-A71E-8826DBBD8FEE}"/>
          </ac:spMkLst>
        </pc:spChg>
        <pc:spChg chg="mod">
          <ac:chgData name="Michelle.Carrington" userId="434b4ca6-797a-4754-bbb5-55a23fc1f112" providerId="ADAL" clId="{6D5C398C-F6E6-495F-92BA-9FB98188190B}" dt="2022-09-20T15:24:14.566" v="250"/>
          <ac:spMkLst>
            <pc:docMk/>
            <pc:sldMk cId="3322424215" sldId="500"/>
            <ac:spMk id="49" creationId="{D17FE47F-3400-4607-A17C-A450AE82A45E}"/>
          </ac:spMkLst>
        </pc:spChg>
        <pc:spChg chg="add mod">
          <ac:chgData name="Michelle.Carrington" userId="434b4ca6-797a-4754-bbb5-55a23fc1f112" providerId="ADAL" clId="{6D5C398C-F6E6-495F-92BA-9FB98188190B}" dt="2022-09-20T15:24:14.566" v="250"/>
          <ac:spMkLst>
            <pc:docMk/>
            <pc:sldMk cId="3322424215" sldId="500"/>
            <ac:spMk id="50" creationId="{02121212-B185-4449-A5C6-3455FC8400E7}"/>
          </ac:spMkLst>
        </pc:spChg>
        <pc:spChg chg="mod">
          <ac:chgData name="Michelle.Carrington" userId="434b4ca6-797a-4754-bbb5-55a23fc1f112" providerId="ADAL" clId="{6D5C398C-F6E6-495F-92BA-9FB98188190B}" dt="2022-09-20T15:24:14.566" v="250"/>
          <ac:spMkLst>
            <pc:docMk/>
            <pc:sldMk cId="3322424215" sldId="500"/>
            <ac:spMk id="55" creationId="{9669E751-E770-4AAC-997A-92EBF7605888}"/>
          </ac:spMkLst>
        </pc:spChg>
        <pc:spChg chg="mod">
          <ac:chgData name="Michelle.Carrington" userId="434b4ca6-797a-4754-bbb5-55a23fc1f112" providerId="ADAL" clId="{6D5C398C-F6E6-495F-92BA-9FB98188190B}" dt="2022-09-21T08:49:11.319" v="874" actId="1076"/>
          <ac:spMkLst>
            <pc:docMk/>
            <pc:sldMk cId="3322424215" sldId="500"/>
            <ac:spMk id="65" creationId="{A87C2AB9-1DD4-5541-9C31-2988F8C27CA6}"/>
          </ac:spMkLst>
        </pc:spChg>
        <pc:grpChg chg="add mod">
          <ac:chgData name="Michelle.Carrington" userId="434b4ca6-797a-4754-bbb5-55a23fc1f112" providerId="ADAL" clId="{6D5C398C-F6E6-495F-92BA-9FB98188190B}" dt="2022-09-20T15:24:14.566" v="250"/>
          <ac:grpSpMkLst>
            <pc:docMk/>
            <pc:sldMk cId="3322424215" sldId="500"/>
            <ac:grpSpMk id="19" creationId="{EEB0A825-C8DD-4725-AD1B-83DF65497591}"/>
          </ac:grpSpMkLst>
        </pc:grpChg>
        <pc:grpChg chg="add mod">
          <ac:chgData name="Michelle.Carrington" userId="434b4ca6-797a-4754-bbb5-55a23fc1f112" providerId="ADAL" clId="{6D5C398C-F6E6-495F-92BA-9FB98188190B}" dt="2022-09-20T15:24:14.566" v="250"/>
          <ac:grpSpMkLst>
            <pc:docMk/>
            <pc:sldMk cId="3322424215" sldId="500"/>
            <ac:grpSpMk id="22" creationId="{716D8E21-41A2-466A-BB13-E4EB6FEF9086}"/>
          </ac:grpSpMkLst>
        </pc:grpChg>
        <pc:grpChg chg="mod">
          <ac:chgData name="Michelle.Carrington" userId="434b4ca6-797a-4754-bbb5-55a23fc1f112" providerId="ADAL" clId="{6D5C398C-F6E6-495F-92BA-9FB98188190B}" dt="2022-09-20T15:24:14.566" v="250"/>
          <ac:grpSpMkLst>
            <pc:docMk/>
            <pc:sldMk cId="3322424215" sldId="500"/>
            <ac:grpSpMk id="23" creationId="{0D5FF3C0-C522-45A1-9FBC-7120B86ABB30}"/>
          </ac:grpSpMkLst>
        </pc:grpChg>
        <pc:grpChg chg="mod">
          <ac:chgData name="Michelle.Carrington" userId="434b4ca6-797a-4754-bbb5-55a23fc1f112" providerId="ADAL" clId="{6D5C398C-F6E6-495F-92BA-9FB98188190B}" dt="2022-09-20T15:24:14.566" v="250"/>
          <ac:grpSpMkLst>
            <pc:docMk/>
            <pc:sldMk cId="3322424215" sldId="500"/>
            <ac:grpSpMk id="29" creationId="{7608C128-D3CF-4EEA-BE82-7A6CC718749E}"/>
          </ac:grpSpMkLst>
        </pc:grpChg>
        <pc:grpChg chg="mod">
          <ac:chgData name="Michelle.Carrington" userId="434b4ca6-797a-4754-bbb5-55a23fc1f112" providerId="ADAL" clId="{6D5C398C-F6E6-495F-92BA-9FB98188190B}" dt="2022-09-20T15:24:14.566" v="250"/>
          <ac:grpSpMkLst>
            <pc:docMk/>
            <pc:sldMk cId="3322424215" sldId="500"/>
            <ac:grpSpMk id="40" creationId="{9DC83D39-D09F-4BD3-A5AC-A1124A0C66CE}"/>
          </ac:grpSpMkLst>
        </pc:grpChg>
        <pc:grpChg chg="add mod">
          <ac:chgData name="Michelle.Carrington" userId="434b4ca6-797a-4754-bbb5-55a23fc1f112" providerId="ADAL" clId="{6D5C398C-F6E6-495F-92BA-9FB98188190B}" dt="2022-09-21T08:49:29.141" v="876" actId="1076"/>
          <ac:grpSpMkLst>
            <pc:docMk/>
            <pc:sldMk cId="3322424215" sldId="500"/>
            <ac:grpSpMk id="45" creationId="{79DD6585-C461-4132-A936-5CAD36C71193}"/>
          </ac:grpSpMkLst>
        </pc:grpChg>
        <pc:grpChg chg="add mod">
          <ac:chgData name="Michelle.Carrington" userId="434b4ca6-797a-4754-bbb5-55a23fc1f112" providerId="ADAL" clId="{6D5C398C-F6E6-495F-92BA-9FB98188190B}" dt="2022-09-20T15:24:14.566" v="250"/>
          <ac:grpSpMkLst>
            <pc:docMk/>
            <pc:sldMk cId="3322424215" sldId="500"/>
            <ac:grpSpMk id="54" creationId="{FC6F96AE-8E1A-4AA4-BC1E-A76AB7DA4978}"/>
          </ac:grpSpMkLst>
        </pc:grpChg>
        <pc:picChg chg="del">
          <ac:chgData name="Michelle.Carrington" userId="434b4ca6-797a-4754-bbb5-55a23fc1f112" providerId="ADAL" clId="{6D5C398C-F6E6-495F-92BA-9FB98188190B}" dt="2022-09-20T15:23:59.566" v="249" actId="478"/>
          <ac:picMkLst>
            <pc:docMk/>
            <pc:sldMk cId="3322424215" sldId="500"/>
            <ac:picMk id="3" creationId="{D7906CC9-62AD-48E6-AE84-6D4C9627E9AF}"/>
          </ac:picMkLst>
        </pc:picChg>
        <pc:picChg chg="add mod">
          <ac:chgData name="Michelle.Carrington" userId="434b4ca6-797a-4754-bbb5-55a23fc1f112" providerId="ADAL" clId="{6D5C398C-F6E6-495F-92BA-9FB98188190B}" dt="2022-09-20T15:24:14.566" v="250"/>
          <ac:picMkLst>
            <pc:docMk/>
            <pc:sldMk cId="3322424215" sldId="500"/>
            <ac:picMk id="17" creationId="{05AE28EA-88DA-413C-B70C-A7F43BDD7D3F}"/>
          </ac:picMkLst>
        </pc:picChg>
        <pc:picChg chg="mod">
          <ac:chgData name="Michelle.Carrington" userId="434b4ca6-797a-4754-bbb5-55a23fc1f112" providerId="ADAL" clId="{6D5C398C-F6E6-495F-92BA-9FB98188190B}" dt="2022-09-20T15:24:14.566" v="250"/>
          <ac:picMkLst>
            <pc:docMk/>
            <pc:sldMk cId="3322424215" sldId="500"/>
            <ac:picMk id="20" creationId="{3824A718-E3F6-4A96-AE0E-54E517F06857}"/>
          </ac:picMkLst>
        </pc:picChg>
        <pc:picChg chg="mod">
          <ac:chgData name="Michelle.Carrington" userId="434b4ca6-797a-4754-bbb5-55a23fc1f112" providerId="ADAL" clId="{6D5C398C-F6E6-495F-92BA-9FB98188190B}" dt="2022-09-20T15:24:14.566" v="250"/>
          <ac:picMkLst>
            <pc:docMk/>
            <pc:sldMk cId="3322424215" sldId="500"/>
            <ac:picMk id="31" creationId="{3B080AF7-0EA3-4C75-9718-15F778380ADB}"/>
          </ac:picMkLst>
        </pc:picChg>
        <pc:picChg chg="mod">
          <ac:chgData name="Michelle.Carrington" userId="434b4ca6-797a-4754-bbb5-55a23fc1f112" providerId="ADAL" clId="{6D5C398C-F6E6-495F-92BA-9FB98188190B}" dt="2022-09-20T15:24:14.566" v="250"/>
          <ac:picMkLst>
            <pc:docMk/>
            <pc:sldMk cId="3322424215" sldId="500"/>
            <ac:picMk id="33" creationId="{6790A5B4-F926-4F63-AFEE-B43BA2F1F6A9}"/>
          </ac:picMkLst>
        </pc:picChg>
        <pc:picChg chg="mod">
          <ac:chgData name="Michelle.Carrington" userId="434b4ca6-797a-4754-bbb5-55a23fc1f112" providerId="ADAL" clId="{6D5C398C-F6E6-495F-92BA-9FB98188190B}" dt="2022-09-20T15:24:14.566" v="250"/>
          <ac:picMkLst>
            <pc:docMk/>
            <pc:sldMk cId="3322424215" sldId="500"/>
            <ac:picMk id="35" creationId="{64187B45-9A31-49D1-9CD7-31522ABF02A3}"/>
          </ac:picMkLst>
        </pc:picChg>
        <pc:picChg chg="mod">
          <ac:chgData name="Michelle.Carrington" userId="434b4ca6-797a-4754-bbb5-55a23fc1f112" providerId="ADAL" clId="{6D5C398C-F6E6-495F-92BA-9FB98188190B}" dt="2022-09-20T15:24:14.566" v="250"/>
          <ac:picMkLst>
            <pc:docMk/>
            <pc:sldMk cId="3322424215" sldId="500"/>
            <ac:picMk id="37" creationId="{435EC3CC-24F6-4060-9811-4CE83D2B5637}"/>
          </ac:picMkLst>
        </pc:picChg>
        <pc:picChg chg="mod">
          <ac:chgData name="Michelle.Carrington" userId="434b4ca6-797a-4754-bbb5-55a23fc1f112" providerId="ADAL" clId="{6D5C398C-F6E6-495F-92BA-9FB98188190B}" dt="2022-09-20T15:24:14.566" v="250"/>
          <ac:picMkLst>
            <pc:docMk/>
            <pc:sldMk cId="3322424215" sldId="500"/>
            <ac:picMk id="39" creationId="{10C4F70D-B3E6-4D85-9908-401DEAF73F77}"/>
          </ac:picMkLst>
        </pc:picChg>
        <pc:picChg chg="mod">
          <ac:chgData name="Michelle.Carrington" userId="434b4ca6-797a-4754-bbb5-55a23fc1f112" providerId="ADAL" clId="{6D5C398C-F6E6-495F-92BA-9FB98188190B}" dt="2022-09-20T15:24:14.566" v="250"/>
          <ac:picMkLst>
            <pc:docMk/>
            <pc:sldMk cId="3322424215" sldId="500"/>
            <ac:picMk id="41" creationId="{7BAFF8CE-D8E7-41EB-89E8-6E80D995CB10}"/>
          </ac:picMkLst>
        </pc:picChg>
        <pc:picChg chg="mod">
          <ac:chgData name="Michelle.Carrington" userId="434b4ca6-797a-4754-bbb5-55a23fc1f112" providerId="ADAL" clId="{6D5C398C-F6E6-495F-92BA-9FB98188190B}" dt="2022-09-20T15:24:14.566" v="250"/>
          <ac:picMkLst>
            <pc:docMk/>
            <pc:sldMk cId="3322424215" sldId="500"/>
            <ac:picMk id="42" creationId="{4AE2CFA7-AAEF-47BC-B338-BF2B0ECC22A5}"/>
          </ac:picMkLst>
        </pc:picChg>
        <pc:picChg chg="mod">
          <ac:chgData name="Michelle.Carrington" userId="434b4ca6-797a-4754-bbb5-55a23fc1f112" providerId="ADAL" clId="{6D5C398C-F6E6-495F-92BA-9FB98188190B}" dt="2022-09-20T15:24:14.566" v="250"/>
          <ac:picMkLst>
            <pc:docMk/>
            <pc:sldMk cId="3322424215" sldId="500"/>
            <ac:picMk id="43" creationId="{46D48045-53E8-49F9-9A2D-056F7055E041}"/>
          </ac:picMkLst>
        </pc:picChg>
        <pc:picChg chg="add mod">
          <ac:chgData name="Michelle.Carrington" userId="434b4ca6-797a-4754-bbb5-55a23fc1f112" providerId="ADAL" clId="{6D5C398C-F6E6-495F-92BA-9FB98188190B}" dt="2022-09-20T15:24:14.566" v="250"/>
          <ac:picMkLst>
            <pc:docMk/>
            <pc:sldMk cId="3322424215" sldId="500"/>
            <ac:picMk id="44" creationId="{464D5F74-9E0C-4D9E-9750-453289E224A9}"/>
          </ac:picMkLst>
        </pc:picChg>
        <pc:picChg chg="add mod">
          <ac:chgData name="Michelle.Carrington" userId="434b4ca6-797a-4754-bbb5-55a23fc1f112" providerId="ADAL" clId="{6D5C398C-F6E6-495F-92BA-9FB98188190B}" dt="2022-09-20T15:24:14.566" v="250"/>
          <ac:picMkLst>
            <pc:docMk/>
            <pc:sldMk cId="3322424215" sldId="500"/>
            <ac:picMk id="51" creationId="{18BFD8E9-87FD-4776-964D-695FFAC40E6B}"/>
          </ac:picMkLst>
        </pc:picChg>
        <pc:picChg chg="add mod">
          <ac:chgData name="Michelle.Carrington" userId="434b4ca6-797a-4754-bbb5-55a23fc1f112" providerId="ADAL" clId="{6D5C398C-F6E6-495F-92BA-9FB98188190B}" dt="2022-09-20T15:24:14.566" v="250"/>
          <ac:picMkLst>
            <pc:docMk/>
            <pc:sldMk cId="3322424215" sldId="500"/>
            <ac:picMk id="52" creationId="{1CB9E7DE-9A56-4EBF-8067-A1B91DE9C808}"/>
          </ac:picMkLst>
        </pc:picChg>
        <pc:picChg chg="add mod">
          <ac:chgData name="Michelle.Carrington" userId="434b4ca6-797a-4754-bbb5-55a23fc1f112" providerId="ADAL" clId="{6D5C398C-F6E6-495F-92BA-9FB98188190B}" dt="2022-09-20T15:24:14.566" v="250"/>
          <ac:picMkLst>
            <pc:docMk/>
            <pc:sldMk cId="3322424215" sldId="500"/>
            <ac:picMk id="53" creationId="{03893913-FAD1-47A9-BF0F-C325B34500B4}"/>
          </ac:picMkLst>
        </pc:picChg>
        <pc:picChg chg="mod">
          <ac:chgData name="Michelle.Carrington" userId="434b4ca6-797a-4754-bbb5-55a23fc1f112" providerId="ADAL" clId="{6D5C398C-F6E6-495F-92BA-9FB98188190B}" dt="2022-09-20T15:24:14.566" v="250"/>
          <ac:picMkLst>
            <pc:docMk/>
            <pc:sldMk cId="3322424215" sldId="500"/>
            <ac:picMk id="56" creationId="{80CF6FBB-8EFB-4E3E-91C5-B6C8DFE4DDB6}"/>
          </ac:picMkLst>
        </pc:picChg>
        <pc:picChg chg="add mod">
          <ac:chgData name="Michelle.Carrington" userId="434b4ca6-797a-4754-bbb5-55a23fc1f112" providerId="ADAL" clId="{6D5C398C-F6E6-495F-92BA-9FB98188190B}" dt="2022-09-20T15:24:14.566" v="250"/>
          <ac:picMkLst>
            <pc:docMk/>
            <pc:sldMk cId="3322424215" sldId="500"/>
            <ac:picMk id="57" creationId="{372A8F03-BEAE-4F4F-8680-F251113DDEFF}"/>
          </ac:picMkLst>
        </pc:picChg>
      </pc:sldChg>
      <pc:sldChg chg="del">
        <pc:chgData name="Michelle.Carrington" userId="434b4ca6-797a-4754-bbb5-55a23fc1f112" providerId="ADAL" clId="{6D5C398C-F6E6-495F-92BA-9FB98188190B}" dt="2022-09-21T08:46:51.317" v="790" actId="47"/>
        <pc:sldMkLst>
          <pc:docMk/>
          <pc:sldMk cId="1088994601" sldId="501"/>
        </pc:sldMkLst>
      </pc:sldChg>
      <pc:sldChg chg="addSp modSp new mod modAnim modNotesTx">
        <pc:chgData name="Michelle.Carrington" userId="434b4ca6-797a-4754-bbb5-55a23fc1f112" providerId="ADAL" clId="{6D5C398C-F6E6-495F-92BA-9FB98188190B}" dt="2022-09-21T09:15:09.373" v="1078" actId="1076"/>
        <pc:sldMkLst>
          <pc:docMk/>
          <pc:sldMk cId="1172540183" sldId="502"/>
        </pc:sldMkLst>
        <pc:spChg chg="add mod">
          <ac:chgData name="Michelle.Carrington" userId="434b4ca6-797a-4754-bbb5-55a23fc1f112" providerId="ADAL" clId="{6D5C398C-F6E6-495F-92BA-9FB98188190B}" dt="2022-09-21T09:15:09.373" v="1078" actId="1076"/>
          <ac:spMkLst>
            <pc:docMk/>
            <pc:sldMk cId="1172540183" sldId="502"/>
            <ac:spMk id="2" creationId="{FDAF8DE8-FB5F-4606-8E0C-550DB0BE0E8F}"/>
          </ac:spMkLst>
        </pc:spChg>
        <pc:spChg chg="add mod">
          <ac:chgData name="Michelle.Carrington" userId="434b4ca6-797a-4754-bbb5-55a23fc1f112" providerId="ADAL" clId="{6D5C398C-F6E6-495F-92BA-9FB98188190B}" dt="2022-09-20T15:28:35.017" v="285"/>
          <ac:spMkLst>
            <pc:docMk/>
            <pc:sldMk cId="1172540183" sldId="502"/>
            <ac:spMk id="3" creationId="{1E60973B-1A95-448C-8AAB-BCBBB2B384AF}"/>
          </ac:spMkLst>
        </pc:spChg>
        <pc:grpChg chg="add mod">
          <ac:chgData name="Michelle.Carrington" userId="434b4ca6-797a-4754-bbb5-55a23fc1f112" providerId="ADAL" clId="{6D5C398C-F6E6-495F-92BA-9FB98188190B}" dt="2022-09-20T15:28:35.017" v="285"/>
          <ac:grpSpMkLst>
            <pc:docMk/>
            <pc:sldMk cId="1172540183" sldId="502"/>
            <ac:grpSpMk id="4" creationId="{EC32DC7F-8EA4-4311-B5CE-C25094FB7A2A}"/>
          </ac:grpSpMkLst>
        </pc:grpChg>
        <pc:picChg chg="mod">
          <ac:chgData name="Michelle.Carrington" userId="434b4ca6-797a-4754-bbb5-55a23fc1f112" providerId="ADAL" clId="{6D5C398C-F6E6-495F-92BA-9FB98188190B}" dt="2022-09-20T15:28:35.017" v="285"/>
          <ac:picMkLst>
            <pc:docMk/>
            <pc:sldMk cId="1172540183" sldId="502"/>
            <ac:picMk id="5" creationId="{A3794794-8BC5-49B8-B931-0D1F962DB7DD}"/>
          </ac:picMkLst>
        </pc:picChg>
        <pc:picChg chg="mod">
          <ac:chgData name="Michelle.Carrington" userId="434b4ca6-797a-4754-bbb5-55a23fc1f112" providerId="ADAL" clId="{6D5C398C-F6E6-495F-92BA-9FB98188190B}" dt="2022-09-20T15:28:35.017" v="285"/>
          <ac:picMkLst>
            <pc:docMk/>
            <pc:sldMk cId="1172540183" sldId="502"/>
            <ac:picMk id="6" creationId="{2CDC937D-0D01-4D39-A6C7-D581FB9E6F1C}"/>
          </ac:picMkLst>
        </pc:picChg>
        <pc:picChg chg="mod">
          <ac:chgData name="Michelle.Carrington" userId="434b4ca6-797a-4754-bbb5-55a23fc1f112" providerId="ADAL" clId="{6D5C398C-F6E6-495F-92BA-9FB98188190B}" dt="2022-09-20T15:28:35.017" v="285"/>
          <ac:picMkLst>
            <pc:docMk/>
            <pc:sldMk cId="1172540183" sldId="502"/>
            <ac:picMk id="7" creationId="{40DCF923-3447-4291-9C81-CCB24F78EF89}"/>
          </ac:picMkLst>
        </pc:picChg>
      </pc:sldChg>
      <pc:sldChg chg="addSp delSp modSp new mod modAnim modNotesTx">
        <pc:chgData name="Michelle.Carrington" userId="434b4ca6-797a-4754-bbb5-55a23fc1f112" providerId="ADAL" clId="{6D5C398C-F6E6-495F-92BA-9FB98188190B}" dt="2022-09-21T08:51:05.491" v="884"/>
        <pc:sldMkLst>
          <pc:docMk/>
          <pc:sldMk cId="3683172287" sldId="503"/>
        </pc:sldMkLst>
        <pc:spChg chg="add mod">
          <ac:chgData name="Michelle.Carrington" userId="434b4ca6-797a-4754-bbb5-55a23fc1f112" providerId="ADAL" clId="{6D5C398C-F6E6-495F-92BA-9FB98188190B}" dt="2022-09-21T08:02:55.775" v="295" actId="207"/>
          <ac:spMkLst>
            <pc:docMk/>
            <pc:sldMk cId="3683172287" sldId="503"/>
            <ac:spMk id="4" creationId="{2F02751F-DEF2-4001-A52D-6C87265090E7}"/>
          </ac:spMkLst>
        </pc:spChg>
        <pc:spChg chg="add mod">
          <ac:chgData name="Michelle.Carrington" userId="434b4ca6-797a-4754-bbb5-55a23fc1f112" providerId="ADAL" clId="{6D5C398C-F6E6-495F-92BA-9FB98188190B}" dt="2022-09-21T08:02:48.739" v="293"/>
          <ac:spMkLst>
            <pc:docMk/>
            <pc:sldMk cId="3683172287" sldId="503"/>
            <ac:spMk id="9" creationId="{9560FED1-D943-435C-A2AC-4107067BAD8F}"/>
          </ac:spMkLst>
        </pc:spChg>
        <pc:grpChg chg="add mod">
          <ac:chgData name="Michelle.Carrington" userId="434b4ca6-797a-4754-bbb5-55a23fc1f112" providerId="ADAL" clId="{6D5C398C-F6E6-495F-92BA-9FB98188190B}" dt="2022-09-21T08:02:48.739" v="293"/>
          <ac:grpSpMkLst>
            <pc:docMk/>
            <pc:sldMk cId="3683172287" sldId="503"/>
            <ac:grpSpMk id="5" creationId="{AD746638-204F-4F3B-96F8-8347E97ECBCA}"/>
          </ac:grpSpMkLst>
        </pc:grpChg>
        <pc:picChg chg="add del mod">
          <ac:chgData name="Michelle.Carrington" userId="434b4ca6-797a-4754-bbb5-55a23fc1f112" providerId="ADAL" clId="{6D5C398C-F6E6-495F-92BA-9FB98188190B}" dt="2022-09-21T08:02:51.252" v="294" actId="478"/>
          <ac:picMkLst>
            <pc:docMk/>
            <pc:sldMk cId="3683172287" sldId="503"/>
            <ac:picMk id="2" creationId="{703FB851-6157-4C74-BF71-DEB42E42D2AE}"/>
          </ac:picMkLst>
        </pc:picChg>
        <pc:picChg chg="add mod">
          <ac:chgData name="Michelle.Carrington" userId="434b4ca6-797a-4754-bbb5-55a23fc1f112" providerId="ADAL" clId="{6D5C398C-F6E6-495F-92BA-9FB98188190B}" dt="2022-09-21T08:02:48.739" v="293"/>
          <ac:picMkLst>
            <pc:docMk/>
            <pc:sldMk cId="3683172287" sldId="503"/>
            <ac:picMk id="3" creationId="{566B3335-CFC4-44F7-B54A-D648B62AB794}"/>
          </ac:picMkLst>
        </pc:picChg>
        <pc:picChg chg="mod">
          <ac:chgData name="Michelle.Carrington" userId="434b4ca6-797a-4754-bbb5-55a23fc1f112" providerId="ADAL" clId="{6D5C398C-F6E6-495F-92BA-9FB98188190B}" dt="2022-09-21T08:02:48.739" v="293"/>
          <ac:picMkLst>
            <pc:docMk/>
            <pc:sldMk cId="3683172287" sldId="503"/>
            <ac:picMk id="6" creationId="{4753A9A3-15AF-44B3-91E3-DBEFD18762B0}"/>
          </ac:picMkLst>
        </pc:picChg>
        <pc:picChg chg="mod">
          <ac:chgData name="Michelle.Carrington" userId="434b4ca6-797a-4754-bbb5-55a23fc1f112" providerId="ADAL" clId="{6D5C398C-F6E6-495F-92BA-9FB98188190B}" dt="2022-09-21T08:02:48.739" v="293"/>
          <ac:picMkLst>
            <pc:docMk/>
            <pc:sldMk cId="3683172287" sldId="503"/>
            <ac:picMk id="7" creationId="{A80A6D2C-002A-4E53-B5E7-AEE325E7A552}"/>
          </ac:picMkLst>
        </pc:picChg>
        <pc:picChg chg="mod">
          <ac:chgData name="Michelle.Carrington" userId="434b4ca6-797a-4754-bbb5-55a23fc1f112" providerId="ADAL" clId="{6D5C398C-F6E6-495F-92BA-9FB98188190B}" dt="2022-09-21T08:02:48.739" v="293"/>
          <ac:picMkLst>
            <pc:docMk/>
            <pc:sldMk cId="3683172287" sldId="503"/>
            <ac:picMk id="8" creationId="{172E7EA4-68FB-4264-B292-4D1C59B34D94}"/>
          </ac:picMkLst>
        </pc:picChg>
      </pc:sldChg>
      <pc:sldChg chg="addSp modSp new modAnim modNotesTx">
        <pc:chgData name="Michelle.Carrington" userId="434b4ca6-797a-4754-bbb5-55a23fc1f112" providerId="ADAL" clId="{6D5C398C-F6E6-495F-92BA-9FB98188190B}" dt="2022-09-21T08:52:23.673" v="892"/>
        <pc:sldMkLst>
          <pc:docMk/>
          <pc:sldMk cId="2679843510" sldId="504"/>
        </pc:sldMkLst>
        <pc:spChg chg="mod">
          <ac:chgData name="Michelle.Carrington" userId="434b4ca6-797a-4754-bbb5-55a23fc1f112" providerId="ADAL" clId="{6D5C398C-F6E6-495F-92BA-9FB98188190B}" dt="2022-09-21T08:12:11.649" v="586"/>
          <ac:spMkLst>
            <pc:docMk/>
            <pc:sldMk cId="2679843510" sldId="504"/>
            <ac:spMk id="9" creationId="{9A02AE5F-CB49-4E4D-A215-7EC79C36C395}"/>
          </ac:spMkLst>
        </pc:spChg>
        <pc:spChg chg="mod">
          <ac:chgData name="Michelle.Carrington" userId="434b4ca6-797a-4754-bbb5-55a23fc1f112" providerId="ADAL" clId="{6D5C398C-F6E6-495F-92BA-9FB98188190B}" dt="2022-09-21T08:12:11.649" v="586"/>
          <ac:spMkLst>
            <pc:docMk/>
            <pc:sldMk cId="2679843510" sldId="504"/>
            <ac:spMk id="11" creationId="{FC6EA0B8-129C-4642-9E87-402756863671}"/>
          </ac:spMkLst>
        </pc:spChg>
        <pc:spChg chg="add mod">
          <ac:chgData name="Michelle.Carrington" userId="434b4ca6-797a-4754-bbb5-55a23fc1f112" providerId="ADAL" clId="{6D5C398C-F6E6-495F-92BA-9FB98188190B}" dt="2022-09-21T08:12:11.649" v="586"/>
          <ac:spMkLst>
            <pc:docMk/>
            <pc:sldMk cId="2679843510" sldId="504"/>
            <ac:spMk id="12" creationId="{811A8552-72E7-49D9-8995-7368FED09781}"/>
          </ac:spMkLst>
        </pc:spChg>
        <pc:spChg chg="add mod">
          <ac:chgData name="Michelle.Carrington" userId="434b4ca6-797a-4754-bbb5-55a23fc1f112" providerId="ADAL" clId="{6D5C398C-F6E6-495F-92BA-9FB98188190B}" dt="2022-09-21T08:12:11.649" v="586"/>
          <ac:spMkLst>
            <pc:docMk/>
            <pc:sldMk cId="2679843510" sldId="504"/>
            <ac:spMk id="13" creationId="{32FF4804-15D1-4285-AB32-0C6763CFAA74}"/>
          </ac:spMkLst>
        </pc:spChg>
        <pc:spChg chg="add mod">
          <ac:chgData name="Michelle.Carrington" userId="434b4ca6-797a-4754-bbb5-55a23fc1f112" providerId="ADAL" clId="{6D5C398C-F6E6-495F-92BA-9FB98188190B}" dt="2022-09-21T08:12:11.649" v="586"/>
          <ac:spMkLst>
            <pc:docMk/>
            <pc:sldMk cId="2679843510" sldId="504"/>
            <ac:spMk id="14" creationId="{1A63AD4A-1415-4EFC-AB33-2064886B875D}"/>
          </ac:spMkLst>
        </pc:spChg>
        <pc:spChg chg="add mod">
          <ac:chgData name="Michelle.Carrington" userId="434b4ca6-797a-4754-bbb5-55a23fc1f112" providerId="ADAL" clId="{6D5C398C-F6E6-495F-92BA-9FB98188190B}" dt="2022-09-21T08:12:11.649" v="586"/>
          <ac:spMkLst>
            <pc:docMk/>
            <pc:sldMk cId="2679843510" sldId="504"/>
            <ac:spMk id="15" creationId="{3F080C56-4CAE-4652-B057-F06485713D18}"/>
          </ac:spMkLst>
        </pc:spChg>
        <pc:spChg chg="add mod">
          <ac:chgData name="Michelle.Carrington" userId="434b4ca6-797a-4754-bbb5-55a23fc1f112" providerId="ADAL" clId="{6D5C398C-F6E6-495F-92BA-9FB98188190B}" dt="2022-09-21T08:12:11.649" v="586"/>
          <ac:spMkLst>
            <pc:docMk/>
            <pc:sldMk cId="2679843510" sldId="504"/>
            <ac:spMk id="16" creationId="{D1175984-6CE4-4861-8C9F-EC56E9397B15}"/>
          </ac:spMkLst>
        </pc:spChg>
        <pc:spChg chg="add mod">
          <ac:chgData name="Michelle.Carrington" userId="434b4ca6-797a-4754-bbb5-55a23fc1f112" providerId="ADAL" clId="{6D5C398C-F6E6-495F-92BA-9FB98188190B}" dt="2022-09-21T08:12:11.649" v="586"/>
          <ac:spMkLst>
            <pc:docMk/>
            <pc:sldMk cId="2679843510" sldId="504"/>
            <ac:spMk id="17" creationId="{6EC1400B-6DCD-4236-AD9F-3B5BBDDEBC0D}"/>
          </ac:spMkLst>
        </pc:spChg>
        <pc:spChg chg="add mod">
          <ac:chgData name="Michelle.Carrington" userId="434b4ca6-797a-4754-bbb5-55a23fc1f112" providerId="ADAL" clId="{6D5C398C-F6E6-495F-92BA-9FB98188190B}" dt="2022-09-21T08:13:13.820" v="590" actId="207"/>
          <ac:spMkLst>
            <pc:docMk/>
            <pc:sldMk cId="2679843510" sldId="504"/>
            <ac:spMk id="18" creationId="{ACA70EB1-122B-4276-B8AC-49CBAC5DA367}"/>
          </ac:spMkLst>
        </pc:spChg>
        <pc:spChg chg="add mod">
          <ac:chgData name="Michelle.Carrington" userId="434b4ca6-797a-4754-bbb5-55a23fc1f112" providerId="ADAL" clId="{6D5C398C-F6E6-495F-92BA-9FB98188190B}" dt="2022-09-21T08:12:32.729" v="588" actId="207"/>
          <ac:spMkLst>
            <pc:docMk/>
            <pc:sldMk cId="2679843510" sldId="504"/>
            <ac:spMk id="19" creationId="{2A2B041D-1B62-439D-B73F-E9413CA218C1}"/>
          </ac:spMkLst>
        </pc:spChg>
        <pc:grpChg chg="add mod">
          <ac:chgData name="Michelle.Carrington" userId="434b4ca6-797a-4754-bbb5-55a23fc1f112" providerId="ADAL" clId="{6D5C398C-F6E6-495F-92BA-9FB98188190B}" dt="2022-09-21T08:12:11.649" v="586"/>
          <ac:grpSpMkLst>
            <pc:docMk/>
            <pc:sldMk cId="2679843510" sldId="504"/>
            <ac:grpSpMk id="7" creationId="{99F55D65-90E8-44BF-9E68-F49BF20C89E1}"/>
          </ac:grpSpMkLst>
        </pc:grpChg>
        <pc:grpChg chg="mod">
          <ac:chgData name="Michelle.Carrington" userId="434b4ca6-797a-4754-bbb5-55a23fc1f112" providerId="ADAL" clId="{6D5C398C-F6E6-495F-92BA-9FB98188190B}" dt="2022-09-21T08:12:11.649" v="586"/>
          <ac:grpSpMkLst>
            <pc:docMk/>
            <pc:sldMk cId="2679843510" sldId="504"/>
            <ac:grpSpMk id="8" creationId="{FEAFC62F-DFF4-48DB-B2F0-8B56D1B7E841}"/>
          </ac:grpSpMkLst>
        </pc:grpChg>
        <pc:picChg chg="add mod">
          <ac:chgData name="Michelle.Carrington" userId="434b4ca6-797a-4754-bbb5-55a23fc1f112" providerId="ADAL" clId="{6D5C398C-F6E6-495F-92BA-9FB98188190B}" dt="2022-09-21T08:12:11.649" v="586"/>
          <ac:picMkLst>
            <pc:docMk/>
            <pc:sldMk cId="2679843510" sldId="504"/>
            <ac:picMk id="2" creationId="{8D69E904-F778-4474-A096-46D8FA00E5F7}"/>
          </ac:picMkLst>
        </pc:picChg>
        <pc:picChg chg="add mod">
          <ac:chgData name="Michelle.Carrington" userId="434b4ca6-797a-4754-bbb5-55a23fc1f112" providerId="ADAL" clId="{6D5C398C-F6E6-495F-92BA-9FB98188190B}" dt="2022-09-21T08:12:11.649" v="586"/>
          <ac:picMkLst>
            <pc:docMk/>
            <pc:sldMk cId="2679843510" sldId="504"/>
            <ac:picMk id="3" creationId="{EC84F83A-8F62-466A-8ACC-0ECEA6E974CF}"/>
          </ac:picMkLst>
        </pc:picChg>
        <pc:picChg chg="add mod">
          <ac:chgData name="Michelle.Carrington" userId="434b4ca6-797a-4754-bbb5-55a23fc1f112" providerId="ADAL" clId="{6D5C398C-F6E6-495F-92BA-9FB98188190B}" dt="2022-09-21T08:12:11.649" v="586"/>
          <ac:picMkLst>
            <pc:docMk/>
            <pc:sldMk cId="2679843510" sldId="504"/>
            <ac:picMk id="4" creationId="{0019BBA4-DDDD-4506-8E49-916A156B124F}"/>
          </ac:picMkLst>
        </pc:picChg>
        <pc:picChg chg="add mod">
          <ac:chgData name="Michelle.Carrington" userId="434b4ca6-797a-4754-bbb5-55a23fc1f112" providerId="ADAL" clId="{6D5C398C-F6E6-495F-92BA-9FB98188190B}" dt="2022-09-21T08:12:11.649" v="586"/>
          <ac:picMkLst>
            <pc:docMk/>
            <pc:sldMk cId="2679843510" sldId="504"/>
            <ac:picMk id="5" creationId="{2812D9EE-CEF5-4D04-AA62-40D48A4BA9C4}"/>
          </ac:picMkLst>
        </pc:picChg>
        <pc:picChg chg="add mod">
          <ac:chgData name="Michelle.Carrington" userId="434b4ca6-797a-4754-bbb5-55a23fc1f112" providerId="ADAL" clId="{6D5C398C-F6E6-495F-92BA-9FB98188190B}" dt="2022-09-21T08:12:11.649" v="586"/>
          <ac:picMkLst>
            <pc:docMk/>
            <pc:sldMk cId="2679843510" sldId="504"/>
            <ac:picMk id="6" creationId="{69C0FEFA-4A96-45C2-B319-B679E008D9E7}"/>
          </ac:picMkLst>
        </pc:picChg>
        <pc:picChg chg="mod">
          <ac:chgData name="Michelle.Carrington" userId="434b4ca6-797a-4754-bbb5-55a23fc1f112" providerId="ADAL" clId="{6D5C398C-F6E6-495F-92BA-9FB98188190B}" dt="2022-09-21T08:12:11.649" v="586"/>
          <ac:picMkLst>
            <pc:docMk/>
            <pc:sldMk cId="2679843510" sldId="504"/>
            <ac:picMk id="10" creationId="{A1CA25E0-6B5E-41DB-97F0-A947E5150F20}"/>
          </ac:picMkLst>
        </pc:picChg>
      </pc:sldChg>
    </pc:docChg>
  </pc:docChgLst>
  <pc:docChgLst>
    <pc:chgData name="Michelle Carrington" userId="434b4ca6-797a-4754-bbb5-55a23fc1f112" providerId="ADAL" clId="{6D5C398C-F6E6-495F-92BA-9FB98188190B}"/>
    <pc:docChg chg="undo redo custSel addSld modSld sldOrd modNotesMaster">
      <pc:chgData name="Michelle Carrington" userId="434b4ca6-797a-4754-bbb5-55a23fc1f112" providerId="ADAL" clId="{6D5C398C-F6E6-495F-92BA-9FB98188190B}" dt="2022-09-26T07:26:06.427" v="1155" actId="20577"/>
      <pc:docMkLst>
        <pc:docMk/>
      </pc:docMkLst>
      <pc:sldChg chg="modNotes">
        <pc:chgData name="Michelle Carrington" userId="434b4ca6-797a-4754-bbb5-55a23fc1f112" providerId="ADAL" clId="{6D5C398C-F6E6-495F-92BA-9FB98188190B}" dt="2022-09-22T14:24:57.681" v="985" actId="20577"/>
        <pc:sldMkLst>
          <pc:docMk/>
          <pc:sldMk cId="0" sldId="256"/>
        </pc:sldMkLst>
      </pc:sldChg>
      <pc:sldChg chg="addSp modSp mod">
        <pc:chgData name="Michelle Carrington" userId="434b4ca6-797a-4754-bbb5-55a23fc1f112" providerId="ADAL" clId="{6D5C398C-F6E6-495F-92BA-9FB98188190B}" dt="2022-09-22T14:07:58.179" v="978" actId="20577"/>
        <pc:sldMkLst>
          <pc:docMk/>
          <pc:sldMk cId="0" sldId="323"/>
        </pc:sldMkLst>
        <pc:spChg chg="mod">
          <ac:chgData name="Michelle Carrington" userId="434b4ca6-797a-4754-bbb5-55a23fc1f112" providerId="ADAL" clId="{6D5C398C-F6E6-495F-92BA-9FB98188190B}" dt="2022-09-22T12:55:37.832" v="900"/>
          <ac:spMkLst>
            <pc:docMk/>
            <pc:sldMk cId="0" sldId="323"/>
            <ac:spMk id="4" creationId="{00000000-0000-0000-0000-000000000000}"/>
          </ac:spMkLst>
        </pc:spChg>
        <pc:spChg chg="add mod">
          <ac:chgData name="Michelle Carrington" userId="434b4ca6-797a-4754-bbb5-55a23fc1f112" providerId="ADAL" clId="{6D5C398C-F6E6-495F-92BA-9FB98188190B}" dt="2022-09-22T14:07:45.151" v="962" actId="1076"/>
          <ac:spMkLst>
            <pc:docMk/>
            <pc:sldMk cId="0" sldId="323"/>
            <ac:spMk id="6" creationId="{F3B2443F-BFD2-4278-8FCB-9181ACCB985D}"/>
          </ac:spMkLst>
        </pc:spChg>
        <pc:spChg chg="add mod ord">
          <ac:chgData name="Michelle Carrington" userId="434b4ca6-797a-4754-bbb5-55a23fc1f112" providerId="ADAL" clId="{6D5C398C-F6E6-495F-92BA-9FB98188190B}" dt="2022-09-22T14:07:38.885" v="960" actId="1076"/>
          <ac:spMkLst>
            <pc:docMk/>
            <pc:sldMk cId="0" sldId="323"/>
            <ac:spMk id="7" creationId="{8FF3F392-ED9B-4E68-93B3-692EED9676DC}"/>
          </ac:spMkLst>
        </pc:spChg>
        <pc:spChg chg="add mod">
          <ac:chgData name="Michelle Carrington" userId="434b4ca6-797a-4754-bbb5-55a23fc1f112" providerId="ADAL" clId="{6D5C398C-F6E6-495F-92BA-9FB98188190B}" dt="2022-09-22T14:07:58.179" v="978" actId="20577"/>
          <ac:spMkLst>
            <pc:docMk/>
            <pc:sldMk cId="0" sldId="323"/>
            <ac:spMk id="14" creationId="{EF079DBF-FB16-4128-91BC-5F72AFC63D6E}"/>
          </ac:spMkLst>
        </pc:spChg>
        <pc:grpChg chg="add mod">
          <ac:chgData name="Michelle Carrington" userId="434b4ca6-797a-4754-bbb5-55a23fc1f112" providerId="ADAL" clId="{6D5C398C-F6E6-495F-92BA-9FB98188190B}" dt="2022-09-22T14:07:38.885" v="960" actId="1076"/>
          <ac:grpSpMkLst>
            <pc:docMk/>
            <pc:sldMk cId="0" sldId="323"/>
            <ac:grpSpMk id="8" creationId="{F6B99681-3BB4-4C6C-8FFE-37BA8730B864}"/>
          </ac:grpSpMkLst>
        </pc:grpChg>
        <pc:picChg chg="mod">
          <ac:chgData name="Michelle Carrington" userId="434b4ca6-797a-4754-bbb5-55a23fc1f112" providerId="ADAL" clId="{6D5C398C-F6E6-495F-92BA-9FB98188190B}" dt="2022-09-22T14:07:41.161" v="961" actId="1076"/>
          <ac:picMkLst>
            <pc:docMk/>
            <pc:sldMk cId="0" sldId="323"/>
            <ac:picMk id="19" creationId="{34CD673C-AF85-44E4-9A8C-B13FFCD64AC8}"/>
          </ac:picMkLst>
        </pc:picChg>
        <pc:picChg chg="add mod">
          <ac:chgData name="Michelle Carrington" userId="434b4ca6-797a-4754-bbb5-55a23fc1f112" providerId="ADAL" clId="{6D5C398C-F6E6-495F-92BA-9FB98188190B}" dt="2022-09-22T14:07:38.885" v="960" actId="1076"/>
          <ac:picMkLst>
            <pc:docMk/>
            <pc:sldMk cId="0" sldId="323"/>
            <ac:picMk id="1026" creationId="{5C54D553-DCCE-4215-BFF7-700666D91696}"/>
          </ac:picMkLst>
        </pc:picChg>
      </pc:sldChg>
      <pc:sldChg chg="modNotes">
        <pc:chgData name="Michelle Carrington" userId="434b4ca6-797a-4754-bbb5-55a23fc1f112" providerId="ADAL" clId="{6D5C398C-F6E6-495F-92BA-9FB98188190B}" dt="2022-09-22T12:51:48.357" v="898" actId="14100"/>
        <pc:sldMkLst>
          <pc:docMk/>
          <pc:sldMk cId="70739958" sldId="480"/>
        </pc:sldMkLst>
      </pc:sldChg>
      <pc:sldChg chg="modSp mod modNotes">
        <pc:chgData name="Michelle Carrington" userId="434b4ca6-797a-4754-bbb5-55a23fc1f112" providerId="ADAL" clId="{6D5C398C-F6E6-495F-92BA-9FB98188190B}" dt="2022-09-23T11:06:27.943" v="987" actId="1076"/>
        <pc:sldMkLst>
          <pc:docMk/>
          <pc:sldMk cId="4116689337" sldId="488"/>
        </pc:sldMkLst>
        <pc:spChg chg="mod">
          <ac:chgData name="Michelle Carrington" userId="434b4ca6-797a-4754-bbb5-55a23fc1f112" providerId="ADAL" clId="{6D5C398C-F6E6-495F-92BA-9FB98188190B}" dt="2022-09-23T11:06:27.943" v="987" actId="1076"/>
          <ac:spMkLst>
            <pc:docMk/>
            <pc:sldMk cId="4116689337" sldId="488"/>
            <ac:spMk id="14" creationId="{20FBEC76-2505-4EAF-999F-D1D2D57A2D21}"/>
          </ac:spMkLst>
        </pc:spChg>
        <pc:spChg chg="mod">
          <ac:chgData name="Michelle Carrington" userId="434b4ca6-797a-4754-bbb5-55a23fc1f112" providerId="ADAL" clId="{6D5C398C-F6E6-495F-92BA-9FB98188190B}" dt="2022-09-23T11:06:23.405" v="986" actId="1076"/>
          <ac:spMkLst>
            <pc:docMk/>
            <pc:sldMk cId="4116689337" sldId="488"/>
            <ac:spMk id="28" creationId="{2FEBC1CD-9DD5-4DAA-85AE-56FCF0146519}"/>
          </ac:spMkLst>
        </pc:spChg>
      </pc:sldChg>
      <pc:sldChg chg="modNotes">
        <pc:chgData name="Michelle Carrington" userId="434b4ca6-797a-4754-bbb5-55a23fc1f112" providerId="ADAL" clId="{6D5C398C-F6E6-495F-92BA-9FB98188190B}" dt="2022-09-22T11:03:39.228" v="241" actId="20577"/>
        <pc:sldMkLst>
          <pc:docMk/>
          <pc:sldMk cId="2862396078" sldId="493"/>
        </pc:sldMkLst>
      </pc:sldChg>
      <pc:sldChg chg="modNotes">
        <pc:chgData name="Michelle Carrington" userId="434b4ca6-797a-4754-bbb5-55a23fc1f112" providerId="ADAL" clId="{6D5C398C-F6E6-495F-92BA-9FB98188190B}" dt="2022-09-22T11:04:19.845" v="272" actId="20577"/>
        <pc:sldMkLst>
          <pc:docMk/>
          <pc:sldMk cId="1670869639" sldId="494"/>
        </pc:sldMkLst>
      </pc:sldChg>
      <pc:sldChg chg="modNotes">
        <pc:chgData name="Michelle Carrington" userId="434b4ca6-797a-4754-bbb5-55a23fc1f112" providerId="ADAL" clId="{6D5C398C-F6E6-495F-92BA-9FB98188190B}" dt="2022-09-22T11:05:25.615" v="303" actId="20577"/>
        <pc:sldMkLst>
          <pc:docMk/>
          <pc:sldMk cId="596745197" sldId="496"/>
        </pc:sldMkLst>
      </pc:sldChg>
      <pc:sldChg chg="modSp mod modNotes">
        <pc:chgData name="Michelle Carrington" userId="434b4ca6-797a-4754-bbb5-55a23fc1f112" providerId="ADAL" clId="{6D5C398C-F6E6-495F-92BA-9FB98188190B}" dt="2022-09-22T12:50:03.324" v="880" actId="1076"/>
        <pc:sldMkLst>
          <pc:docMk/>
          <pc:sldMk cId="2989405435" sldId="497"/>
        </pc:sldMkLst>
        <pc:spChg chg="ord">
          <ac:chgData name="Michelle Carrington" userId="434b4ca6-797a-4754-bbb5-55a23fc1f112" providerId="ADAL" clId="{6D5C398C-F6E6-495F-92BA-9FB98188190B}" dt="2022-09-22T07:40:06.912" v="5" actId="167"/>
          <ac:spMkLst>
            <pc:docMk/>
            <pc:sldMk cId="2989405435" sldId="497"/>
            <ac:spMk id="25" creationId="{8B9AB668-6F40-4A7B-920A-9C652DD75A88}"/>
          </ac:spMkLst>
        </pc:spChg>
        <pc:picChg chg="mod ord modCrop">
          <ac:chgData name="Michelle Carrington" userId="434b4ca6-797a-4754-bbb5-55a23fc1f112" providerId="ADAL" clId="{6D5C398C-F6E6-495F-92BA-9FB98188190B}" dt="2022-09-22T07:42:34.396" v="16" actId="732"/>
          <ac:picMkLst>
            <pc:docMk/>
            <pc:sldMk cId="2989405435" sldId="497"/>
            <ac:picMk id="12" creationId="{D5A4FD8E-EA15-48F4-AD2A-CE191C3891A2}"/>
          </ac:picMkLst>
        </pc:picChg>
        <pc:picChg chg="mod">
          <ac:chgData name="Michelle Carrington" userId="434b4ca6-797a-4754-bbb5-55a23fc1f112" providerId="ADAL" clId="{6D5C398C-F6E6-495F-92BA-9FB98188190B}" dt="2022-09-22T07:41:52.439" v="14" actId="1076"/>
          <ac:picMkLst>
            <pc:docMk/>
            <pc:sldMk cId="2989405435" sldId="497"/>
            <ac:picMk id="14" creationId="{2FCB5B28-D297-4B45-B18D-A96E2154600C}"/>
          </ac:picMkLst>
        </pc:picChg>
        <pc:picChg chg="ord">
          <ac:chgData name="Michelle Carrington" userId="434b4ca6-797a-4754-bbb5-55a23fc1f112" providerId="ADAL" clId="{6D5C398C-F6E6-495F-92BA-9FB98188190B}" dt="2022-09-22T07:40:15.985" v="6" actId="167"/>
          <ac:picMkLst>
            <pc:docMk/>
            <pc:sldMk cId="2989405435" sldId="497"/>
            <ac:picMk id="17" creationId="{2661C132-EC57-450A-BFBA-F7C686AB3592}"/>
          </ac:picMkLst>
        </pc:picChg>
        <pc:picChg chg="ord">
          <ac:chgData name="Michelle Carrington" userId="434b4ca6-797a-4754-bbb5-55a23fc1f112" providerId="ADAL" clId="{6D5C398C-F6E6-495F-92BA-9FB98188190B}" dt="2022-09-22T07:41:47.649" v="13" actId="167"/>
          <ac:picMkLst>
            <pc:docMk/>
            <pc:sldMk cId="2989405435" sldId="497"/>
            <ac:picMk id="19" creationId="{7115B767-F16F-4D8F-B07D-08C99D5FCC09}"/>
          </ac:picMkLst>
        </pc:picChg>
        <pc:picChg chg="mod">
          <ac:chgData name="Michelle Carrington" userId="434b4ca6-797a-4754-bbb5-55a23fc1f112" providerId="ADAL" clId="{6D5C398C-F6E6-495F-92BA-9FB98188190B}" dt="2022-09-22T07:40:42.176" v="9" actId="1076"/>
          <ac:picMkLst>
            <pc:docMk/>
            <pc:sldMk cId="2989405435" sldId="497"/>
            <ac:picMk id="20" creationId="{9FC93536-191F-4C5D-B85F-A95AA77EC5D4}"/>
          </ac:picMkLst>
        </pc:picChg>
        <pc:picChg chg="mod">
          <ac:chgData name="Michelle Carrington" userId="434b4ca6-797a-4754-bbb5-55a23fc1f112" providerId="ADAL" clId="{6D5C398C-F6E6-495F-92BA-9FB98188190B}" dt="2022-09-22T07:41:18.073" v="11" actId="1076"/>
          <ac:picMkLst>
            <pc:docMk/>
            <pc:sldMk cId="2989405435" sldId="497"/>
            <ac:picMk id="23" creationId="{66A8D3B9-A6EE-44C6-8243-90FB8372CDB3}"/>
          </ac:picMkLst>
        </pc:picChg>
      </pc:sldChg>
      <pc:sldChg chg="modNotes">
        <pc:chgData name="Michelle Carrington" userId="434b4ca6-797a-4754-bbb5-55a23fc1f112" providerId="ADAL" clId="{6D5C398C-F6E6-495F-92BA-9FB98188190B}" dt="2022-09-22T11:01:10.228" v="142" actId="20577"/>
        <pc:sldMkLst>
          <pc:docMk/>
          <pc:sldMk cId="3322424215" sldId="500"/>
        </pc:sldMkLst>
      </pc:sldChg>
      <pc:sldChg chg="modNotes">
        <pc:chgData name="Michelle Carrington" userId="434b4ca6-797a-4754-bbb5-55a23fc1f112" providerId="ADAL" clId="{6D5C398C-F6E6-495F-92BA-9FB98188190B}" dt="2022-09-22T11:01:39.428" v="172" actId="20577"/>
        <pc:sldMkLst>
          <pc:docMk/>
          <pc:sldMk cId="3683172287" sldId="503"/>
        </pc:sldMkLst>
      </pc:sldChg>
      <pc:sldChg chg="modNotes">
        <pc:chgData name="Michelle Carrington" userId="434b4ca6-797a-4754-bbb5-55a23fc1f112" providerId="ADAL" clId="{6D5C398C-F6E6-495F-92BA-9FB98188190B}" dt="2022-09-22T11:08:47.280" v="370" actId="20577"/>
        <pc:sldMkLst>
          <pc:docMk/>
          <pc:sldMk cId="2679843510" sldId="504"/>
        </pc:sldMkLst>
      </pc:sldChg>
      <pc:sldChg chg="delSp modSp add mod ord">
        <pc:chgData name="Michelle Carrington" userId="434b4ca6-797a-4754-bbb5-55a23fc1f112" providerId="ADAL" clId="{6D5C398C-F6E6-495F-92BA-9FB98188190B}" dt="2022-09-26T07:26:06.427" v="1155" actId="20577"/>
        <pc:sldMkLst>
          <pc:docMk/>
          <pc:sldMk cId="1209481940" sldId="505"/>
        </pc:sldMkLst>
        <pc:spChg chg="del">
          <ac:chgData name="Michelle Carrington" userId="434b4ca6-797a-4754-bbb5-55a23fc1f112" providerId="ADAL" clId="{6D5C398C-F6E6-495F-92BA-9FB98188190B}" dt="2022-09-26T07:24:39.767" v="992" actId="478"/>
          <ac:spMkLst>
            <pc:docMk/>
            <pc:sldMk cId="1209481940" sldId="505"/>
            <ac:spMk id="6" creationId="{00000000-0000-0000-0000-000000000000}"/>
          </ac:spMkLst>
        </pc:spChg>
        <pc:spChg chg="mod">
          <ac:chgData name="Michelle Carrington" userId="434b4ca6-797a-4754-bbb5-55a23fc1f112" providerId="ADAL" clId="{6D5C398C-F6E6-495F-92BA-9FB98188190B}" dt="2022-09-26T07:26:06.427" v="1155" actId="20577"/>
          <ac:spMkLst>
            <pc:docMk/>
            <pc:sldMk cId="1209481940" sldId="505"/>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8427" cy="511731"/>
          </a:xfrm>
          <a:prstGeom prst="rect">
            <a:avLst/>
          </a:prstGeom>
        </p:spPr>
        <p:txBody>
          <a:bodyPr vert="horz" lIns="110959" tIns="55479" rIns="110959" bIns="55479" rtlCol="0"/>
          <a:lstStyle>
            <a:lvl1pPr algn="l">
              <a:defRPr sz="1500"/>
            </a:lvl1pPr>
          </a:lstStyle>
          <a:p>
            <a:endParaRPr lang="en-GB"/>
          </a:p>
        </p:txBody>
      </p:sp>
      <p:sp>
        <p:nvSpPr>
          <p:cNvPr id="3" name="Date Placeholder 2"/>
          <p:cNvSpPr>
            <a:spLocks noGrp="1"/>
          </p:cNvSpPr>
          <p:nvPr>
            <p:ph type="dt" idx="1"/>
          </p:nvPr>
        </p:nvSpPr>
        <p:spPr>
          <a:xfrm>
            <a:off x="4024403" y="2"/>
            <a:ext cx="3078427" cy="511731"/>
          </a:xfrm>
          <a:prstGeom prst="rect">
            <a:avLst/>
          </a:prstGeom>
        </p:spPr>
        <p:txBody>
          <a:bodyPr vert="horz" lIns="110959" tIns="55479" rIns="110959" bIns="55479" rtlCol="0"/>
          <a:lstStyle>
            <a:lvl1pPr algn="r">
              <a:defRPr sz="1500"/>
            </a:lvl1pPr>
          </a:lstStyle>
          <a:p>
            <a:fld id="{74AEE6D3-C93D-48BF-9910-F83D7C1D65E6}" type="datetimeFigureOut">
              <a:rPr lang="en-GB" smtClean="0"/>
              <a:t>27/09/2022</a:t>
            </a:fld>
            <a:endParaRPr lang="en-GB"/>
          </a:p>
        </p:txBody>
      </p:sp>
      <p:sp>
        <p:nvSpPr>
          <p:cNvPr id="4" name="Slide Image Placeholder 3"/>
          <p:cNvSpPr>
            <a:spLocks noGrp="1" noRot="1" noChangeAspect="1"/>
          </p:cNvSpPr>
          <p:nvPr>
            <p:ph type="sldImg" idx="2"/>
          </p:nvPr>
        </p:nvSpPr>
        <p:spPr>
          <a:xfrm>
            <a:off x="477838" y="1277938"/>
            <a:ext cx="6148387" cy="3457575"/>
          </a:xfrm>
          <a:prstGeom prst="rect">
            <a:avLst/>
          </a:prstGeom>
          <a:noFill/>
          <a:ln w="12700">
            <a:solidFill>
              <a:prstClr val="black"/>
            </a:solidFill>
          </a:ln>
        </p:spPr>
        <p:txBody>
          <a:bodyPr vert="horz" lIns="110959" tIns="55479" rIns="110959" bIns="55479" rtlCol="0" anchor="ctr"/>
          <a:lstStyle/>
          <a:p>
            <a:endParaRPr lang="en-GB"/>
          </a:p>
        </p:txBody>
      </p:sp>
      <p:sp>
        <p:nvSpPr>
          <p:cNvPr id="5" name="Notes Placeholder 4"/>
          <p:cNvSpPr>
            <a:spLocks noGrp="1"/>
          </p:cNvSpPr>
          <p:nvPr>
            <p:ph type="body" sz="quarter" idx="3"/>
          </p:nvPr>
        </p:nvSpPr>
        <p:spPr>
          <a:xfrm>
            <a:off x="710407" y="4924619"/>
            <a:ext cx="5683250" cy="4030669"/>
          </a:xfrm>
          <a:prstGeom prst="rect">
            <a:avLst/>
          </a:prstGeom>
        </p:spPr>
        <p:txBody>
          <a:bodyPr vert="horz" lIns="110959" tIns="55479" rIns="110959" bIns="55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2883"/>
            <a:ext cx="3078427" cy="511731"/>
          </a:xfrm>
          <a:prstGeom prst="rect">
            <a:avLst/>
          </a:prstGeom>
        </p:spPr>
        <p:txBody>
          <a:bodyPr vert="horz" lIns="110959" tIns="55479" rIns="110959" bIns="55479" rtlCol="0" anchor="b"/>
          <a:lstStyle>
            <a:lvl1pPr algn="l">
              <a:defRPr sz="1500"/>
            </a:lvl1pPr>
          </a:lstStyle>
          <a:p>
            <a:endParaRPr lang="en-GB"/>
          </a:p>
        </p:txBody>
      </p:sp>
      <p:sp>
        <p:nvSpPr>
          <p:cNvPr id="7" name="Slide Number Placeholder 6"/>
          <p:cNvSpPr>
            <a:spLocks noGrp="1"/>
          </p:cNvSpPr>
          <p:nvPr>
            <p:ph type="sldNum" sz="quarter" idx="5"/>
          </p:nvPr>
        </p:nvSpPr>
        <p:spPr>
          <a:xfrm>
            <a:off x="4024403" y="9722883"/>
            <a:ext cx="3078427" cy="511731"/>
          </a:xfrm>
          <a:prstGeom prst="rect">
            <a:avLst/>
          </a:prstGeom>
        </p:spPr>
        <p:txBody>
          <a:bodyPr vert="horz" lIns="110959" tIns="55479" rIns="110959" bIns="55479" rtlCol="0" anchor="b"/>
          <a:lstStyle>
            <a:lvl1pPr algn="r">
              <a:defRPr sz="1500"/>
            </a:lvl1pPr>
          </a:lstStyle>
          <a:p>
            <a:fld id="{820E0F4F-B43E-4BE3-8C01-B745BBDAC02C}" type="slidenum">
              <a:rPr lang="en-GB" smtClean="0"/>
              <a:t>‹#›</a:t>
            </a:fld>
            <a:endParaRPr lang="en-GB"/>
          </a:p>
        </p:txBody>
      </p:sp>
    </p:spTree>
    <p:extLst>
      <p:ext uri="{BB962C8B-B14F-4D97-AF65-F5344CB8AC3E}">
        <p14:creationId xmlns:p14="http://schemas.microsoft.com/office/powerpoint/2010/main" val="3184166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363538"/>
            <a:ext cx="3808413" cy="2141537"/>
          </a:xfrm>
        </p:spPr>
      </p:sp>
      <p:sp>
        <p:nvSpPr>
          <p:cNvPr id="3" name="Notes Placeholder 2"/>
          <p:cNvSpPr>
            <a:spLocks noGrp="1"/>
          </p:cNvSpPr>
          <p:nvPr>
            <p:ph type="body" idx="1"/>
          </p:nvPr>
        </p:nvSpPr>
        <p:spPr>
          <a:xfrm>
            <a:off x="591137" y="2777768"/>
            <a:ext cx="5683250" cy="1250894"/>
          </a:xfrm>
        </p:spPr>
        <p:txBody>
          <a:bodyPr/>
          <a:lstStyle/>
          <a:p>
            <a:r>
              <a:rPr lang="en-GB" dirty="0"/>
              <a:t>Hi, - Michelle Carrington etc.</a:t>
            </a:r>
          </a:p>
          <a:p>
            <a:r>
              <a:rPr lang="en-GB" dirty="0"/>
              <a:t>I’m going to talk about OpenStudio to include its features, findings from various research studies aimed at identifying the value of using OS for collaborative and Peer learning and I’ll touch on new features introduced to further enhance student interaction. </a:t>
            </a:r>
          </a:p>
        </p:txBody>
      </p:sp>
      <p:sp>
        <p:nvSpPr>
          <p:cNvPr id="4" name="Slide Number Placeholder 3"/>
          <p:cNvSpPr>
            <a:spLocks noGrp="1"/>
          </p:cNvSpPr>
          <p:nvPr>
            <p:ph type="sldNum" sz="quarter" idx="5"/>
          </p:nvPr>
        </p:nvSpPr>
        <p:spPr/>
        <p:txBody>
          <a:bodyPr/>
          <a:lstStyle/>
          <a:p>
            <a:fld id="{820E0F4F-B43E-4BE3-8C01-B745BBDAC02C}" type="slidenum">
              <a:rPr lang="en-GB" smtClean="0"/>
              <a:t>1</a:t>
            </a:fld>
            <a:endParaRPr lang="en-GB"/>
          </a:p>
        </p:txBody>
      </p:sp>
    </p:spTree>
    <p:extLst>
      <p:ext uri="{BB962C8B-B14F-4D97-AF65-F5344CB8AC3E}">
        <p14:creationId xmlns:p14="http://schemas.microsoft.com/office/powerpoint/2010/main" val="3864043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115888"/>
            <a:ext cx="6148388" cy="3457575"/>
          </a:xfrm>
        </p:spPr>
      </p:sp>
      <p:sp>
        <p:nvSpPr>
          <p:cNvPr id="3" name="Notes Placeholder 2"/>
          <p:cNvSpPr>
            <a:spLocks noGrp="1"/>
          </p:cNvSpPr>
          <p:nvPr>
            <p:ph type="body" idx="1"/>
          </p:nvPr>
        </p:nvSpPr>
        <p:spPr>
          <a:xfrm>
            <a:off x="705644" y="3746562"/>
            <a:ext cx="5683250" cy="4681820"/>
          </a:xfrm>
        </p:spPr>
        <p:txBody>
          <a:bodyPr/>
          <a:lstStyle/>
          <a:p>
            <a:r>
              <a:rPr lang="en-GB" sz="1100" dirty="0"/>
              <a:t>A lot of the students felt that they overcame some IT barriers and learnt new skills as a result. It was challenging – but in a good way for some. </a:t>
            </a:r>
          </a:p>
          <a:p>
            <a:endParaRPr lang="en-GB" sz="1100" dirty="0"/>
          </a:p>
          <a:p>
            <a:r>
              <a:rPr lang="en-GB" sz="1100" dirty="0"/>
              <a:t>They built self confidence by overcoming these barriers but also by checking and comparing what others had uploaded to make sure they were on the right track. </a:t>
            </a:r>
          </a:p>
          <a:p>
            <a:endParaRPr lang="en-GB" sz="1100" dirty="0"/>
          </a:p>
          <a:p>
            <a:r>
              <a:rPr lang="en-GB" sz="1100" dirty="0"/>
              <a:t>They did feel connected to other students and just to pull out a specific example of a Polish student I spoke to who said that she was able to find and connect with some other students of the same nationality </a:t>
            </a:r>
          </a:p>
          <a:p>
            <a:endParaRPr lang="en-GB" sz="1100" dirty="0"/>
          </a:p>
          <a:p>
            <a:r>
              <a:rPr lang="en-GB" sz="1100" dirty="0"/>
              <a:t>They mentioned that they felt in control over their learning and were really able to be creative about what they uploaded to meet the task briefs</a:t>
            </a:r>
          </a:p>
          <a:p>
            <a:r>
              <a:rPr lang="en-GB" sz="1100" dirty="0"/>
              <a:t>They found the multi modal approach more enjoyable and found the visual nature </a:t>
            </a:r>
            <a:r>
              <a:rPr lang="en-GB" sz="1100" dirty="0" err="1"/>
              <a:t>easir</a:t>
            </a:r>
            <a:r>
              <a:rPr lang="en-GB" sz="1100" dirty="0"/>
              <a:t> than reading chunks of text or writing reports or essays</a:t>
            </a:r>
          </a:p>
          <a:p>
            <a:endParaRPr lang="en-GB" sz="1100" dirty="0"/>
          </a:p>
          <a:p>
            <a:r>
              <a:rPr lang="en-GB" sz="1100" dirty="0"/>
              <a:t>There was real value identified n passive peer learning – some students didn’t feel confident to comment all of the time but they read other comments and took information from other settings and were able to reflect on different practices and apply to their own settings. There were students here from childcare, social care or care homes for example and they found it really interesting to see care from different perspectives and in different settings. </a:t>
            </a:r>
          </a:p>
          <a:p>
            <a:endParaRPr lang="en-GB" sz="1100" dirty="0"/>
          </a:p>
          <a:p>
            <a:r>
              <a:rPr lang="en-GB" sz="1100" dirty="0"/>
              <a:t>However, on the flip side, students were disappointed when they didn’t receive any notifications or comments. Some were demotivated by that.</a:t>
            </a:r>
          </a:p>
          <a:p>
            <a:endParaRPr lang="en-GB" sz="1100" dirty="0"/>
          </a:p>
          <a:p>
            <a:r>
              <a:rPr lang="en-GB" sz="1100" dirty="0"/>
              <a:t>Engagement was  higher than  previous presentations. (Although not conclusively because of OpenStudio).</a:t>
            </a:r>
          </a:p>
          <a:p>
            <a:endParaRPr lang="en-GB" sz="1100" dirty="0"/>
          </a:p>
        </p:txBody>
      </p:sp>
      <p:sp>
        <p:nvSpPr>
          <p:cNvPr id="4" name="Slide Number Placeholder 3"/>
          <p:cNvSpPr>
            <a:spLocks noGrp="1"/>
          </p:cNvSpPr>
          <p:nvPr>
            <p:ph type="sldNum" sz="quarter" idx="5"/>
          </p:nvPr>
        </p:nvSpPr>
        <p:spPr/>
        <p:txBody>
          <a:bodyPr/>
          <a:lstStyle/>
          <a:p>
            <a:fld id="{820E0F4F-B43E-4BE3-8C01-B745BBDAC02C}" type="slidenum">
              <a:rPr lang="en-GB" smtClean="0"/>
              <a:t>11</a:t>
            </a:fld>
            <a:endParaRPr lang="en-GB"/>
          </a:p>
        </p:txBody>
      </p:sp>
    </p:spTree>
    <p:extLst>
      <p:ext uri="{BB962C8B-B14F-4D97-AF65-F5344CB8AC3E}">
        <p14:creationId xmlns:p14="http://schemas.microsoft.com/office/powerpoint/2010/main" val="246220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always looking at ways to make peer learning and collaboration easier for students so Using feedback from this and previous studies, we’ve recently made some enhancements to the plugin.</a:t>
            </a:r>
          </a:p>
          <a:p>
            <a:endParaRPr lang="en-GB" dirty="0"/>
          </a:p>
          <a:p>
            <a:r>
              <a:rPr lang="en-GB" dirty="0"/>
              <a:t>We’ve made it easier for students to view their comments, add comments and use the social icons where they may not perhaps want to add a comment but want to acknowledge another students’ work. We found that for some students, they didn’t interact with posts as it took more than 1 click.</a:t>
            </a:r>
          </a:p>
          <a:p>
            <a:endParaRPr lang="en-GB" dirty="0"/>
          </a:p>
          <a:p>
            <a:r>
              <a:rPr lang="en-GB" dirty="0"/>
              <a:t>We’ve improved guidance throughout the studio to reduce frustrations and encourage continued and prolonged use of the plugin throughout the life of the module.</a:t>
            </a:r>
          </a:p>
          <a:p>
            <a:endParaRPr lang="en-GB" dirty="0"/>
          </a:p>
          <a:p>
            <a:r>
              <a:rPr lang="en-GB" dirty="0"/>
              <a:t>Improvements to the upload form mean it’s clearer for students to identify exactly who they can share their content with without worrying that their work can’t be seen by others</a:t>
            </a:r>
          </a:p>
          <a:p>
            <a:endParaRPr lang="en-GB" dirty="0"/>
          </a:p>
          <a:p>
            <a:r>
              <a:rPr lang="en-GB" dirty="0"/>
              <a:t>We’ve Added the option to filter uploads by specific activity which will make it easier for students to find specific pieces of work to comment on and interact with.</a:t>
            </a:r>
          </a:p>
          <a:p>
            <a:endParaRPr lang="en-GB" dirty="0"/>
          </a:p>
          <a:p>
            <a:r>
              <a:rPr lang="en-GB" dirty="0"/>
              <a:t>Worth saying that This plug in is an open education source so can be added to any Moodle environment</a:t>
            </a:r>
          </a:p>
          <a:p>
            <a:endParaRPr lang="en-GB" dirty="0"/>
          </a:p>
        </p:txBody>
      </p:sp>
      <p:sp>
        <p:nvSpPr>
          <p:cNvPr id="4" name="Slide Number Placeholder 3"/>
          <p:cNvSpPr>
            <a:spLocks noGrp="1"/>
          </p:cNvSpPr>
          <p:nvPr>
            <p:ph type="sldNum" sz="quarter" idx="5"/>
          </p:nvPr>
        </p:nvSpPr>
        <p:spPr/>
        <p:txBody>
          <a:bodyPr/>
          <a:lstStyle/>
          <a:p>
            <a:fld id="{820E0F4F-B43E-4BE3-8C01-B745BBDAC02C}" type="slidenum">
              <a:rPr lang="en-GB" smtClean="0"/>
              <a:t>12</a:t>
            </a:fld>
            <a:endParaRPr lang="en-GB"/>
          </a:p>
        </p:txBody>
      </p:sp>
    </p:spTree>
    <p:extLst>
      <p:ext uri="{BB962C8B-B14F-4D97-AF65-F5344CB8AC3E}">
        <p14:creationId xmlns:p14="http://schemas.microsoft.com/office/powerpoint/2010/main" val="1042462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0E0F4F-B43E-4BE3-8C01-B745BBDAC02C}" type="slidenum">
              <a:rPr lang="en-GB" smtClean="0"/>
              <a:t>13</a:t>
            </a:fld>
            <a:endParaRPr lang="en-GB"/>
          </a:p>
        </p:txBody>
      </p:sp>
    </p:spTree>
    <p:extLst>
      <p:ext uri="{BB962C8B-B14F-4D97-AF65-F5344CB8AC3E}">
        <p14:creationId xmlns:p14="http://schemas.microsoft.com/office/powerpoint/2010/main" val="3211514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from research that online learning can lead to students feeling lonely and isolated which can effect their engagement and motivation levels. Can lead to them leaving before completion.</a:t>
            </a:r>
          </a:p>
          <a:p>
            <a:endParaRPr lang="en-GB" dirty="0"/>
          </a:p>
          <a:p>
            <a:r>
              <a:rPr lang="en-GB" dirty="0"/>
              <a:t>In 2016 we developed OpenStudio and redeveloped in 2019 – a collaborative online studio space allowing students to interact with each other in an informal, visual learning environment</a:t>
            </a:r>
          </a:p>
          <a:p>
            <a:endParaRPr lang="en-GB" dirty="0"/>
          </a:p>
          <a:p>
            <a:r>
              <a:rPr lang="en-GB" dirty="0"/>
              <a:t>In using this plugin, we hoped students would build a better sense of community and it would enhance social learning to overcome feelings of isolation and help develop interaction skills. </a:t>
            </a:r>
          </a:p>
          <a:p>
            <a:endParaRPr lang="en-GB" dirty="0"/>
          </a:p>
        </p:txBody>
      </p:sp>
      <p:sp>
        <p:nvSpPr>
          <p:cNvPr id="4" name="Slide Number Placeholder 3"/>
          <p:cNvSpPr>
            <a:spLocks noGrp="1"/>
          </p:cNvSpPr>
          <p:nvPr>
            <p:ph type="sldNum" sz="quarter" idx="5"/>
          </p:nvPr>
        </p:nvSpPr>
        <p:spPr/>
        <p:txBody>
          <a:bodyPr/>
          <a:lstStyle/>
          <a:p>
            <a:fld id="{820E0F4F-B43E-4BE3-8C01-B745BBDAC02C}" type="slidenum">
              <a:rPr lang="en-GB" smtClean="0"/>
              <a:t>3</a:t>
            </a:fld>
            <a:endParaRPr lang="en-GB"/>
          </a:p>
        </p:txBody>
      </p:sp>
    </p:spTree>
    <p:extLst>
      <p:ext uri="{BB962C8B-B14F-4D97-AF65-F5344CB8AC3E}">
        <p14:creationId xmlns:p14="http://schemas.microsoft.com/office/powerpoint/2010/main" val="216010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share their work with other students at whole course level, group level, with their tutor or keep a private portfolio</a:t>
            </a:r>
          </a:p>
          <a:p>
            <a:endParaRPr lang="en-GB" dirty="0"/>
          </a:p>
          <a:p>
            <a:r>
              <a:rPr lang="en-GB" dirty="0"/>
              <a:t>They can create collections and portfolios by building folders of work using multimedia content</a:t>
            </a:r>
          </a:p>
          <a:p>
            <a:endParaRPr lang="en-GB" dirty="0"/>
          </a:p>
          <a:p>
            <a:r>
              <a:rPr lang="en-GB" dirty="0"/>
              <a:t>They can mix with students globally</a:t>
            </a:r>
          </a:p>
          <a:p>
            <a:endParaRPr lang="en-GB" dirty="0"/>
          </a:p>
          <a:p>
            <a:r>
              <a:rPr lang="en-GB" dirty="0"/>
              <a:t>There are social media inspired notifications to drive engagement and interaction.</a:t>
            </a:r>
          </a:p>
          <a:p>
            <a:endParaRPr lang="en-GB" dirty="0"/>
          </a:p>
          <a:p>
            <a:r>
              <a:rPr lang="en-GB" dirty="0"/>
              <a:t>The plug in is mobile responsive so students can make uploads directly from their phone with ease</a:t>
            </a:r>
          </a:p>
          <a:p>
            <a:endParaRPr lang="en-GB" dirty="0"/>
          </a:p>
        </p:txBody>
      </p:sp>
      <p:sp>
        <p:nvSpPr>
          <p:cNvPr id="4" name="Slide Number Placeholder 3"/>
          <p:cNvSpPr>
            <a:spLocks noGrp="1"/>
          </p:cNvSpPr>
          <p:nvPr>
            <p:ph type="sldNum" sz="quarter" idx="5"/>
          </p:nvPr>
        </p:nvSpPr>
        <p:spPr/>
        <p:txBody>
          <a:bodyPr/>
          <a:lstStyle/>
          <a:p>
            <a:fld id="{820E0F4F-B43E-4BE3-8C01-B745BBDAC02C}" type="slidenum">
              <a:rPr lang="en-GB" smtClean="0"/>
              <a:t>4</a:t>
            </a:fld>
            <a:endParaRPr lang="en-GB"/>
          </a:p>
        </p:txBody>
      </p:sp>
    </p:spTree>
    <p:extLst>
      <p:ext uri="{BB962C8B-B14F-4D97-AF65-F5344CB8AC3E}">
        <p14:creationId xmlns:p14="http://schemas.microsoft.com/office/powerpoint/2010/main" val="1400963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Originally designed to replicate an online design studio, it’s use has diversified and various courses and levels are now using OpenStudio</a:t>
            </a:r>
          </a:p>
          <a:p>
            <a:endParaRPr lang="en-GB" dirty="0"/>
          </a:p>
          <a:p>
            <a:r>
              <a:rPr lang="en-GB" dirty="0"/>
              <a:t>We have over 100 courses using </a:t>
            </a:r>
            <a:r>
              <a:rPr lang="en-GB" dirty="0" err="1"/>
              <a:t>openStudio</a:t>
            </a:r>
            <a:r>
              <a:rPr lang="en-GB" dirty="0"/>
              <a:t> in our October presentations, some of which have several instances within them.</a:t>
            </a:r>
          </a:p>
          <a:p>
            <a:endParaRPr lang="en-GB" dirty="0"/>
          </a:p>
        </p:txBody>
      </p:sp>
      <p:sp>
        <p:nvSpPr>
          <p:cNvPr id="4" name="Slide Number Placeholder 3"/>
          <p:cNvSpPr>
            <a:spLocks noGrp="1"/>
          </p:cNvSpPr>
          <p:nvPr>
            <p:ph type="sldNum" sz="quarter" idx="5"/>
          </p:nvPr>
        </p:nvSpPr>
        <p:spPr/>
        <p:txBody>
          <a:bodyPr/>
          <a:lstStyle/>
          <a:p>
            <a:fld id="{820E0F4F-B43E-4BE3-8C01-B745BBDAC02C}" type="slidenum">
              <a:rPr lang="en-GB" smtClean="0"/>
              <a:t>5</a:t>
            </a:fld>
            <a:endParaRPr lang="en-GB"/>
          </a:p>
        </p:txBody>
      </p:sp>
    </p:spTree>
    <p:extLst>
      <p:ext uri="{BB962C8B-B14F-4D97-AF65-F5344CB8AC3E}">
        <p14:creationId xmlns:p14="http://schemas.microsoft.com/office/powerpoint/2010/main" val="3188893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58">
              <a:defRPr/>
            </a:pPr>
            <a:r>
              <a:rPr lang="en-GB" dirty="0"/>
              <a:t>Here are some of the examples taken from our modules – </a:t>
            </a:r>
          </a:p>
          <a:p>
            <a:pPr defTabSz="947958">
              <a:defRPr/>
            </a:pPr>
            <a:r>
              <a:rPr lang="en-GB" dirty="0"/>
              <a:t>some using the pre set activity feature, some where students can upload their work freely to the studio space – </a:t>
            </a:r>
          </a:p>
          <a:p>
            <a:pPr defTabSz="947958">
              <a:defRPr/>
            </a:pPr>
            <a:endParaRPr lang="en-GB" dirty="0"/>
          </a:p>
          <a:p>
            <a:pPr defTabSz="947958">
              <a:defRPr/>
            </a:pPr>
            <a:r>
              <a:rPr lang="en-GB" dirty="0"/>
              <a:t>In the images there are examples from a business module where students build a learning journal,</a:t>
            </a:r>
          </a:p>
          <a:p>
            <a:pPr defTabSz="947958">
              <a:defRPr/>
            </a:pPr>
            <a:r>
              <a:rPr lang="en-GB" baseline="0" dirty="0"/>
              <a:t> practical group science experiments with associated methods and conclusions, </a:t>
            </a:r>
          </a:p>
          <a:p>
            <a:pPr defTabSz="947958">
              <a:defRPr/>
            </a:pPr>
            <a:r>
              <a:rPr lang="en-GB" baseline="0" dirty="0"/>
              <a:t>IT problems with shared solutions and student critique</a:t>
            </a:r>
          </a:p>
          <a:p>
            <a:pPr defTabSz="947958">
              <a:defRPr/>
            </a:pPr>
            <a:r>
              <a:rPr lang="en-GB" baseline="0" dirty="0"/>
              <a:t>, a  traditional design studio </a:t>
            </a:r>
          </a:p>
          <a:p>
            <a:pPr defTabSz="947958">
              <a:defRPr/>
            </a:pPr>
            <a:r>
              <a:rPr lang="en-GB" baseline="0" dirty="0"/>
              <a:t>and an online STEM conference. </a:t>
            </a:r>
          </a:p>
          <a:p>
            <a:pPr defTabSz="947958">
              <a:defRPr/>
            </a:pPr>
            <a:r>
              <a:rPr lang="en-GB" baseline="0" dirty="0"/>
              <a:t>Other examples include ‘what is religion’ in an Arts module, </a:t>
            </a:r>
          </a:p>
          <a:p>
            <a:pPr defTabSz="947958">
              <a:defRPr/>
            </a:pPr>
            <a:r>
              <a:rPr lang="en-GB" baseline="0" dirty="0"/>
              <a:t>visual essays through recorded PowerPoints or embedded YouTube video,</a:t>
            </a:r>
          </a:p>
          <a:p>
            <a:pPr defTabSz="947958">
              <a:defRPr/>
            </a:pPr>
            <a:r>
              <a:rPr lang="en-GB" baseline="0" dirty="0"/>
              <a:t> icebreaker activities, </a:t>
            </a:r>
          </a:p>
          <a:p>
            <a:pPr defTabSz="947958">
              <a:defRPr/>
            </a:pPr>
            <a:r>
              <a:rPr lang="en-GB" baseline="0" dirty="0"/>
              <a:t>Poster competitions for graduates, </a:t>
            </a:r>
          </a:p>
          <a:p>
            <a:pPr defTabSz="947958">
              <a:defRPr/>
            </a:pPr>
            <a:r>
              <a:rPr lang="en-GB" baseline="0" dirty="0"/>
              <a:t>show and tell activities </a:t>
            </a:r>
            <a:r>
              <a:rPr lang="en-GB" dirty="0"/>
              <a:t>aimed at students considering study and much more.</a:t>
            </a:r>
            <a:r>
              <a:rPr lang="en-GB" baseline="0" dirty="0"/>
              <a:t> </a:t>
            </a:r>
          </a:p>
          <a:p>
            <a:pPr defTabSz="947958">
              <a:defRPr/>
            </a:pPr>
            <a:r>
              <a:rPr lang="en-GB" baseline="0" dirty="0"/>
              <a:t>As you can see OpenStudio can be adapted to suit many different activities</a:t>
            </a:r>
            <a:endParaRPr lang="en-GB" dirty="0"/>
          </a:p>
          <a:p>
            <a:endParaRPr lang="en-GB" dirty="0"/>
          </a:p>
        </p:txBody>
      </p:sp>
      <p:sp>
        <p:nvSpPr>
          <p:cNvPr id="4" name="Slide Number Placeholder 3"/>
          <p:cNvSpPr>
            <a:spLocks noGrp="1"/>
          </p:cNvSpPr>
          <p:nvPr>
            <p:ph type="sldNum" sz="quarter" idx="5"/>
          </p:nvPr>
        </p:nvSpPr>
        <p:spPr/>
        <p:txBody>
          <a:bodyPr/>
          <a:lstStyle/>
          <a:p>
            <a:fld id="{820E0F4F-B43E-4BE3-8C01-B745BBDAC02C}" type="slidenum">
              <a:rPr lang="en-GB" smtClean="0"/>
              <a:t>6</a:t>
            </a:fld>
            <a:endParaRPr lang="en-GB"/>
          </a:p>
        </p:txBody>
      </p:sp>
    </p:spTree>
    <p:extLst>
      <p:ext uri="{BB962C8B-B14F-4D97-AF65-F5344CB8AC3E}">
        <p14:creationId xmlns:p14="http://schemas.microsoft.com/office/powerpoint/2010/main" val="1040545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its creation, there have been several studies, research projects or scholarships on the use of OpenStudio to support peer or collaborative learning. These are some of them, but there have been a couple prior to this</a:t>
            </a:r>
          </a:p>
          <a:p>
            <a:endParaRPr lang="en-GB" dirty="0"/>
          </a:p>
          <a:p>
            <a:endParaRPr lang="en-GB" dirty="0"/>
          </a:p>
        </p:txBody>
      </p:sp>
      <p:sp>
        <p:nvSpPr>
          <p:cNvPr id="4" name="Slide Number Placeholder 3"/>
          <p:cNvSpPr>
            <a:spLocks noGrp="1"/>
          </p:cNvSpPr>
          <p:nvPr>
            <p:ph type="sldNum" sz="quarter" idx="5"/>
          </p:nvPr>
        </p:nvSpPr>
        <p:spPr/>
        <p:txBody>
          <a:bodyPr/>
          <a:lstStyle/>
          <a:p>
            <a:fld id="{820E0F4F-B43E-4BE3-8C01-B745BBDAC02C}" type="slidenum">
              <a:rPr lang="en-GB" smtClean="0"/>
              <a:t>7</a:t>
            </a:fld>
            <a:endParaRPr lang="en-GB"/>
          </a:p>
        </p:txBody>
      </p:sp>
    </p:spTree>
    <p:extLst>
      <p:ext uri="{BB962C8B-B14F-4D97-AF65-F5344CB8AC3E}">
        <p14:creationId xmlns:p14="http://schemas.microsoft.com/office/powerpoint/2010/main" val="4014343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studies have seen common findings</a:t>
            </a:r>
          </a:p>
          <a:p>
            <a:endParaRPr lang="en-GB" dirty="0"/>
          </a:p>
          <a:p>
            <a:r>
              <a:rPr lang="en-GB" dirty="0"/>
              <a:t>High levels of student engagement, </a:t>
            </a:r>
          </a:p>
          <a:p>
            <a:endParaRPr lang="en-GB" dirty="0"/>
          </a:p>
          <a:p>
            <a:r>
              <a:rPr lang="en-GB" dirty="0"/>
              <a:t>Where there were critiquing or feedback activities, students on the whole felt like their work or skill had improved as a result of the feedback they had received on their posts</a:t>
            </a:r>
          </a:p>
          <a:p>
            <a:endParaRPr lang="en-GB" dirty="0"/>
          </a:p>
          <a:p>
            <a:r>
              <a:rPr lang="en-GB" dirty="0"/>
              <a:t>Students learnt from seeing other students work by observing different perspectives and points of view or different ways to solve problems (sometimes learning from what not to do as well). </a:t>
            </a:r>
          </a:p>
          <a:p>
            <a:endParaRPr lang="en-GB" dirty="0"/>
          </a:p>
          <a:p>
            <a:r>
              <a:rPr lang="en-GB" dirty="0"/>
              <a:t>Students connected with other students, they interacted and reflected on their feedback</a:t>
            </a:r>
          </a:p>
          <a:p>
            <a:endParaRPr lang="en-GB" dirty="0"/>
          </a:p>
        </p:txBody>
      </p:sp>
      <p:sp>
        <p:nvSpPr>
          <p:cNvPr id="4" name="Slide Number Placeholder 3"/>
          <p:cNvSpPr>
            <a:spLocks noGrp="1"/>
          </p:cNvSpPr>
          <p:nvPr>
            <p:ph type="sldNum" sz="quarter" idx="5"/>
          </p:nvPr>
        </p:nvSpPr>
        <p:spPr/>
        <p:txBody>
          <a:bodyPr/>
          <a:lstStyle/>
          <a:p>
            <a:fld id="{820E0F4F-B43E-4BE3-8C01-B745BBDAC02C}" type="slidenum">
              <a:rPr lang="en-GB" smtClean="0"/>
              <a:t>8</a:t>
            </a:fld>
            <a:endParaRPr lang="en-GB"/>
          </a:p>
        </p:txBody>
      </p:sp>
    </p:spTree>
    <p:extLst>
      <p:ext uri="{BB962C8B-B14F-4D97-AF65-F5344CB8AC3E}">
        <p14:creationId xmlns:p14="http://schemas.microsoft.com/office/powerpoint/2010/main" val="166546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Majority of students enjoyed the different approach to learning, compared with standard course activities</a:t>
            </a:r>
          </a:p>
          <a:p>
            <a:endParaRPr lang="en-GB" dirty="0"/>
          </a:p>
          <a:p>
            <a:r>
              <a:rPr lang="en-GB" dirty="0"/>
              <a:t>Findings showed it supported transferrable skills which varied across the studies but some are listed there</a:t>
            </a:r>
          </a:p>
          <a:p>
            <a:endParaRPr lang="en-GB" dirty="0"/>
          </a:p>
          <a:p>
            <a:r>
              <a:rPr lang="en-GB" dirty="0"/>
              <a:t>It helped students visualise more complicated theories and concepts enabling them to place them in to every day contexts and apply them in some cases.</a:t>
            </a:r>
          </a:p>
          <a:p>
            <a:endParaRPr lang="en-GB" dirty="0"/>
          </a:p>
        </p:txBody>
      </p:sp>
      <p:sp>
        <p:nvSpPr>
          <p:cNvPr id="4" name="Slide Number Placeholder 3"/>
          <p:cNvSpPr>
            <a:spLocks noGrp="1"/>
          </p:cNvSpPr>
          <p:nvPr>
            <p:ph type="sldNum" sz="quarter" idx="5"/>
          </p:nvPr>
        </p:nvSpPr>
        <p:spPr/>
        <p:txBody>
          <a:bodyPr/>
          <a:lstStyle/>
          <a:p>
            <a:fld id="{820E0F4F-B43E-4BE3-8C01-B745BBDAC02C}" type="slidenum">
              <a:rPr lang="en-GB" smtClean="0"/>
              <a:t>9</a:t>
            </a:fld>
            <a:endParaRPr lang="en-GB"/>
          </a:p>
        </p:txBody>
      </p:sp>
    </p:spTree>
    <p:extLst>
      <p:ext uri="{BB962C8B-B14F-4D97-AF65-F5344CB8AC3E}">
        <p14:creationId xmlns:p14="http://schemas.microsoft.com/office/powerpoint/2010/main" val="3669744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brings us on to the most recent scholarship on OS that I was actively involved in through data collection and analysis and this was looking at the use of OS in a Level 1 health and social care module.</a:t>
            </a:r>
          </a:p>
          <a:p>
            <a:r>
              <a:rPr lang="en-GB" dirty="0"/>
              <a:t>This module has a high student number – at the time of the study there were (over 2000), and a higher proportion of students who are neurodivergent and where English isn’t their first language, therefore students that may struggle with more traditional study methods</a:t>
            </a:r>
            <a:endParaRPr lang="en-GB" i="1" dirty="0"/>
          </a:p>
          <a:p>
            <a:r>
              <a:rPr lang="en-GB" dirty="0"/>
              <a:t>They had previously withdrawn a collaborative activity in a different Level 1 module due to the lack of student satisfaction and engagement so chose OpenStudio as a different collaborative activity option based on findings from previous studies. </a:t>
            </a:r>
          </a:p>
          <a:p>
            <a:endParaRPr lang="en-GB" dirty="0"/>
          </a:p>
          <a:p>
            <a:r>
              <a:rPr lang="en-GB" dirty="0"/>
              <a:t>Their aim in using OpenStudio is to encourage the development of communication skills for employability and develop foundation steps in peer learning that they could take forward to further study. </a:t>
            </a:r>
          </a:p>
          <a:p>
            <a:endParaRPr lang="en-GB" dirty="0"/>
          </a:p>
          <a:p>
            <a:r>
              <a:rPr lang="en-GB" dirty="0"/>
              <a:t>The findings from this research were similar to previous findings but there are some other interesting insights and differences that may be attributed to the fact that this is specifically looking at a L1 module, or the diverse nature of the students but that’s not conclusive. </a:t>
            </a:r>
          </a:p>
          <a:p>
            <a:endParaRPr lang="en-GB" dirty="0"/>
          </a:p>
          <a:p>
            <a:endParaRPr lang="en-GB" dirty="0"/>
          </a:p>
        </p:txBody>
      </p:sp>
      <p:sp>
        <p:nvSpPr>
          <p:cNvPr id="4" name="Slide Number Placeholder 3"/>
          <p:cNvSpPr>
            <a:spLocks noGrp="1"/>
          </p:cNvSpPr>
          <p:nvPr>
            <p:ph type="sldNum" sz="quarter" idx="5"/>
          </p:nvPr>
        </p:nvSpPr>
        <p:spPr/>
        <p:txBody>
          <a:bodyPr/>
          <a:lstStyle/>
          <a:p>
            <a:fld id="{820E0F4F-B43E-4BE3-8C01-B745BBDAC02C}" type="slidenum">
              <a:rPr lang="en-GB" smtClean="0"/>
              <a:t>10</a:t>
            </a:fld>
            <a:endParaRPr lang="en-GB"/>
          </a:p>
        </p:txBody>
      </p:sp>
    </p:spTree>
    <p:extLst>
      <p:ext uri="{BB962C8B-B14F-4D97-AF65-F5344CB8AC3E}">
        <p14:creationId xmlns:p14="http://schemas.microsoft.com/office/powerpoint/2010/main" val="2073769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9/27/2022</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MT-Medium"/>
                <a:cs typeface="ArialMT-Medium"/>
              </a:defRPr>
            </a:lvl1pPr>
          </a:lstStyle>
          <a:p>
            <a:pPr marL="25400">
              <a:lnSpc>
                <a:spcPct val="100000"/>
              </a:lnSpc>
              <a:spcBef>
                <a:spcPts val="25"/>
              </a:spcBef>
            </a:pPr>
            <a:fld id="{81D60167-4931-47E6-BA6A-407CBD079E47}" type="slidenum">
              <a:rPr dirty="0"/>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0" i="0">
                <a:solidFill>
                  <a:srgbClr val="58595B"/>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9/27/2022</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MT-Medium"/>
                <a:cs typeface="ArialMT-Medium"/>
              </a:defRPr>
            </a:lvl1pPr>
          </a:lstStyle>
          <a:p>
            <a:pPr marL="25400">
              <a:lnSpc>
                <a:spcPct val="100000"/>
              </a:lnSpc>
              <a:spcBef>
                <a:spcPts val="25"/>
              </a:spcBef>
            </a:pPr>
            <a:fld id="{81D60167-4931-47E6-BA6A-407CBD079E47}" type="slidenum">
              <a:rPr dirty="0"/>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535022" y="282345"/>
            <a:ext cx="55880" cy="36830"/>
          </a:xfrm>
          <a:custGeom>
            <a:avLst/>
            <a:gdLst/>
            <a:ahLst/>
            <a:cxnLst/>
            <a:rect l="l" t="t" r="r" b="b"/>
            <a:pathLst>
              <a:path w="55879" h="36829">
                <a:moveTo>
                  <a:pt x="21793" y="0"/>
                </a:moveTo>
                <a:lnTo>
                  <a:pt x="12906" y="746"/>
                </a:lnTo>
                <a:lnTo>
                  <a:pt x="6024" y="3451"/>
                </a:lnTo>
                <a:lnTo>
                  <a:pt x="1578" y="8808"/>
                </a:lnTo>
                <a:lnTo>
                  <a:pt x="0" y="17513"/>
                </a:lnTo>
                <a:lnTo>
                  <a:pt x="0" y="21539"/>
                </a:lnTo>
                <a:lnTo>
                  <a:pt x="1320" y="25882"/>
                </a:lnTo>
                <a:lnTo>
                  <a:pt x="3390" y="29641"/>
                </a:lnTo>
                <a:lnTo>
                  <a:pt x="1079" y="30479"/>
                </a:lnTo>
                <a:lnTo>
                  <a:pt x="1079" y="36220"/>
                </a:lnTo>
                <a:lnTo>
                  <a:pt x="55600" y="36220"/>
                </a:lnTo>
                <a:lnTo>
                  <a:pt x="55600" y="27635"/>
                </a:lnTo>
                <a:lnTo>
                  <a:pt x="9855" y="27635"/>
                </a:lnTo>
                <a:lnTo>
                  <a:pt x="8724" y="25184"/>
                </a:lnTo>
                <a:lnTo>
                  <a:pt x="7861" y="22275"/>
                </a:lnTo>
                <a:lnTo>
                  <a:pt x="7861" y="9982"/>
                </a:lnTo>
                <a:lnTo>
                  <a:pt x="14351" y="8724"/>
                </a:lnTo>
                <a:lnTo>
                  <a:pt x="41533" y="8724"/>
                </a:lnTo>
                <a:lnTo>
                  <a:pt x="37606" y="3775"/>
                </a:lnTo>
                <a:lnTo>
                  <a:pt x="30724" y="848"/>
                </a:lnTo>
                <a:lnTo>
                  <a:pt x="21793" y="0"/>
                </a:lnTo>
                <a:close/>
              </a:path>
              <a:path w="55879" h="36829">
                <a:moveTo>
                  <a:pt x="41533" y="8724"/>
                </a:moveTo>
                <a:lnTo>
                  <a:pt x="29324" y="8724"/>
                </a:lnTo>
                <a:lnTo>
                  <a:pt x="35725" y="9982"/>
                </a:lnTo>
                <a:lnTo>
                  <a:pt x="35725" y="22847"/>
                </a:lnTo>
                <a:lnTo>
                  <a:pt x="34315" y="26695"/>
                </a:lnTo>
                <a:lnTo>
                  <a:pt x="33820" y="27635"/>
                </a:lnTo>
                <a:lnTo>
                  <a:pt x="41351" y="27635"/>
                </a:lnTo>
                <a:lnTo>
                  <a:pt x="42837" y="24282"/>
                </a:lnTo>
                <a:lnTo>
                  <a:pt x="43595" y="21539"/>
                </a:lnTo>
                <a:lnTo>
                  <a:pt x="43483" y="17513"/>
                </a:lnTo>
                <a:lnTo>
                  <a:pt x="42033" y="9354"/>
                </a:lnTo>
                <a:lnTo>
                  <a:pt x="41533" y="8724"/>
                </a:lnTo>
                <a:close/>
              </a:path>
            </a:pathLst>
          </a:custGeom>
          <a:solidFill>
            <a:srgbClr val="2258A7"/>
          </a:solidFill>
        </p:spPr>
        <p:txBody>
          <a:bodyPr wrap="square" lIns="0" tIns="0" rIns="0" bIns="0" rtlCol="0"/>
          <a:lstStyle/>
          <a:p>
            <a:endParaRPr/>
          </a:p>
        </p:txBody>
      </p:sp>
      <p:sp>
        <p:nvSpPr>
          <p:cNvPr id="17" name="bk object 17"/>
          <p:cNvSpPr/>
          <p:nvPr/>
        </p:nvSpPr>
        <p:spPr>
          <a:xfrm>
            <a:off x="8521853" y="493953"/>
            <a:ext cx="55880" cy="40005"/>
          </a:xfrm>
          <a:custGeom>
            <a:avLst/>
            <a:gdLst/>
            <a:ahLst/>
            <a:cxnLst/>
            <a:rect l="l" t="t" r="r" b="b"/>
            <a:pathLst>
              <a:path w="55879" h="40004">
                <a:moveTo>
                  <a:pt x="7988" y="0"/>
                </a:moveTo>
                <a:lnTo>
                  <a:pt x="0" y="0"/>
                </a:lnTo>
                <a:lnTo>
                  <a:pt x="0" y="39903"/>
                </a:lnTo>
                <a:lnTo>
                  <a:pt x="7988" y="39903"/>
                </a:lnTo>
                <a:lnTo>
                  <a:pt x="7988" y="24409"/>
                </a:lnTo>
                <a:lnTo>
                  <a:pt x="55689" y="24409"/>
                </a:lnTo>
                <a:lnTo>
                  <a:pt x="55689" y="15595"/>
                </a:lnTo>
                <a:lnTo>
                  <a:pt x="7988" y="15595"/>
                </a:lnTo>
                <a:lnTo>
                  <a:pt x="7988" y="0"/>
                </a:lnTo>
                <a:close/>
              </a:path>
            </a:pathLst>
          </a:custGeom>
          <a:solidFill>
            <a:srgbClr val="2258A7"/>
          </a:solidFill>
        </p:spPr>
        <p:txBody>
          <a:bodyPr wrap="square" lIns="0" tIns="0" rIns="0" bIns="0" rtlCol="0"/>
          <a:lstStyle/>
          <a:p>
            <a:endParaRPr/>
          </a:p>
        </p:txBody>
      </p:sp>
      <p:sp>
        <p:nvSpPr>
          <p:cNvPr id="18" name="bk object 18"/>
          <p:cNvSpPr/>
          <p:nvPr/>
        </p:nvSpPr>
        <p:spPr>
          <a:xfrm>
            <a:off x="8521845" y="451825"/>
            <a:ext cx="55880" cy="34290"/>
          </a:xfrm>
          <a:custGeom>
            <a:avLst/>
            <a:gdLst/>
            <a:ahLst/>
            <a:cxnLst/>
            <a:rect l="l" t="t" r="r" b="b"/>
            <a:pathLst>
              <a:path w="55879" h="34290">
                <a:moveTo>
                  <a:pt x="55702" y="25526"/>
                </a:moveTo>
                <a:lnTo>
                  <a:pt x="0" y="25526"/>
                </a:lnTo>
                <a:lnTo>
                  <a:pt x="0" y="34061"/>
                </a:lnTo>
                <a:lnTo>
                  <a:pt x="55702" y="34061"/>
                </a:lnTo>
                <a:lnTo>
                  <a:pt x="55702" y="25526"/>
                </a:lnTo>
                <a:close/>
              </a:path>
              <a:path w="55879" h="34290">
                <a:moveTo>
                  <a:pt x="55702" y="0"/>
                </a:moveTo>
                <a:lnTo>
                  <a:pt x="18135" y="0"/>
                </a:lnTo>
                <a:lnTo>
                  <a:pt x="13169" y="4152"/>
                </a:lnTo>
                <a:lnTo>
                  <a:pt x="13169" y="17856"/>
                </a:lnTo>
                <a:lnTo>
                  <a:pt x="14325" y="22491"/>
                </a:lnTo>
                <a:lnTo>
                  <a:pt x="15824" y="25526"/>
                </a:lnTo>
                <a:lnTo>
                  <a:pt x="23037" y="25526"/>
                </a:lnTo>
                <a:lnTo>
                  <a:pt x="21971" y="23253"/>
                </a:lnTo>
                <a:lnTo>
                  <a:pt x="21031" y="19786"/>
                </a:lnTo>
                <a:lnTo>
                  <a:pt x="21031" y="11683"/>
                </a:lnTo>
                <a:lnTo>
                  <a:pt x="22313" y="8585"/>
                </a:lnTo>
                <a:lnTo>
                  <a:pt x="55562" y="8585"/>
                </a:lnTo>
                <a:lnTo>
                  <a:pt x="55702" y="0"/>
                </a:lnTo>
                <a:close/>
              </a:path>
            </a:pathLst>
          </a:custGeom>
          <a:solidFill>
            <a:srgbClr val="2258A7"/>
          </a:solidFill>
        </p:spPr>
        <p:txBody>
          <a:bodyPr wrap="square" lIns="0" tIns="0" rIns="0" bIns="0" rtlCol="0"/>
          <a:lstStyle/>
          <a:p>
            <a:endParaRPr/>
          </a:p>
        </p:txBody>
      </p:sp>
      <p:sp>
        <p:nvSpPr>
          <p:cNvPr id="19" name="bk object 19"/>
          <p:cNvSpPr/>
          <p:nvPr/>
        </p:nvSpPr>
        <p:spPr>
          <a:xfrm>
            <a:off x="8520671" y="327839"/>
            <a:ext cx="58419" cy="45720"/>
          </a:xfrm>
          <a:custGeom>
            <a:avLst/>
            <a:gdLst/>
            <a:ahLst/>
            <a:cxnLst/>
            <a:rect l="l" t="t" r="r" b="b"/>
            <a:pathLst>
              <a:path w="58420" h="45720">
                <a:moveTo>
                  <a:pt x="28994" y="0"/>
                </a:moveTo>
                <a:lnTo>
                  <a:pt x="18077" y="889"/>
                </a:lnTo>
                <a:lnTo>
                  <a:pt x="8820" y="4257"/>
                </a:lnTo>
                <a:lnTo>
                  <a:pt x="2401" y="11154"/>
                </a:lnTo>
                <a:lnTo>
                  <a:pt x="0" y="22631"/>
                </a:lnTo>
                <a:lnTo>
                  <a:pt x="2401" y="33889"/>
                </a:lnTo>
                <a:lnTo>
                  <a:pt x="8820" y="40838"/>
                </a:lnTo>
                <a:lnTo>
                  <a:pt x="18077" y="44360"/>
                </a:lnTo>
                <a:lnTo>
                  <a:pt x="28994" y="45338"/>
                </a:lnTo>
                <a:lnTo>
                  <a:pt x="39872" y="44439"/>
                </a:lnTo>
                <a:lnTo>
                  <a:pt x="49120" y="41047"/>
                </a:lnTo>
                <a:lnTo>
                  <a:pt x="53682" y="36131"/>
                </a:lnTo>
                <a:lnTo>
                  <a:pt x="17373" y="36131"/>
                </a:lnTo>
                <a:lnTo>
                  <a:pt x="8039" y="34315"/>
                </a:lnTo>
                <a:lnTo>
                  <a:pt x="8039" y="11061"/>
                </a:lnTo>
                <a:lnTo>
                  <a:pt x="17373" y="9182"/>
                </a:lnTo>
                <a:lnTo>
                  <a:pt x="53502" y="9182"/>
                </a:lnTo>
                <a:lnTo>
                  <a:pt x="49125" y="4462"/>
                </a:lnTo>
                <a:lnTo>
                  <a:pt x="39878" y="966"/>
                </a:lnTo>
                <a:lnTo>
                  <a:pt x="28994" y="0"/>
                </a:lnTo>
                <a:close/>
              </a:path>
              <a:path w="58420" h="45720">
                <a:moveTo>
                  <a:pt x="53502" y="9182"/>
                </a:moveTo>
                <a:lnTo>
                  <a:pt x="40589" y="9182"/>
                </a:lnTo>
                <a:lnTo>
                  <a:pt x="49911" y="10947"/>
                </a:lnTo>
                <a:lnTo>
                  <a:pt x="49911" y="34213"/>
                </a:lnTo>
                <a:lnTo>
                  <a:pt x="40589" y="36131"/>
                </a:lnTo>
                <a:lnTo>
                  <a:pt x="53682" y="36131"/>
                </a:lnTo>
                <a:lnTo>
                  <a:pt x="55543" y="34125"/>
                </a:lnTo>
                <a:lnTo>
                  <a:pt x="57950" y="22631"/>
                </a:lnTo>
                <a:lnTo>
                  <a:pt x="55545" y="11385"/>
                </a:lnTo>
                <a:lnTo>
                  <a:pt x="53502" y="9182"/>
                </a:lnTo>
                <a:close/>
              </a:path>
            </a:pathLst>
          </a:custGeom>
          <a:solidFill>
            <a:srgbClr val="2258A7"/>
          </a:solidFill>
        </p:spPr>
        <p:txBody>
          <a:bodyPr wrap="square" lIns="0" tIns="0" rIns="0" bIns="0" rtlCol="0"/>
          <a:lstStyle/>
          <a:p>
            <a:endParaRPr/>
          </a:p>
        </p:txBody>
      </p:sp>
      <p:sp>
        <p:nvSpPr>
          <p:cNvPr id="20" name="bk object 20"/>
          <p:cNvSpPr/>
          <p:nvPr/>
        </p:nvSpPr>
        <p:spPr>
          <a:xfrm>
            <a:off x="8535023" y="195761"/>
            <a:ext cx="42545" cy="34290"/>
          </a:xfrm>
          <a:custGeom>
            <a:avLst/>
            <a:gdLst/>
            <a:ahLst/>
            <a:cxnLst/>
            <a:rect l="l" t="t" r="r" b="b"/>
            <a:pathLst>
              <a:path w="42545" h="34289">
                <a:moveTo>
                  <a:pt x="42519" y="0"/>
                </a:moveTo>
                <a:lnTo>
                  <a:pt x="4965" y="12"/>
                </a:lnTo>
                <a:lnTo>
                  <a:pt x="0" y="4267"/>
                </a:lnTo>
                <a:lnTo>
                  <a:pt x="0" y="18580"/>
                </a:lnTo>
                <a:lnTo>
                  <a:pt x="1168" y="23456"/>
                </a:lnTo>
                <a:lnTo>
                  <a:pt x="3390" y="27114"/>
                </a:lnTo>
                <a:lnTo>
                  <a:pt x="1079" y="27952"/>
                </a:lnTo>
                <a:lnTo>
                  <a:pt x="1079" y="33693"/>
                </a:lnTo>
                <a:lnTo>
                  <a:pt x="42519" y="33693"/>
                </a:lnTo>
                <a:lnTo>
                  <a:pt x="42519" y="25107"/>
                </a:lnTo>
                <a:lnTo>
                  <a:pt x="9855" y="25107"/>
                </a:lnTo>
                <a:lnTo>
                  <a:pt x="8801" y="22847"/>
                </a:lnTo>
                <a:lnTo>
                  <a:pt x="7861" y="19583"/>
                </a:lnTo>
                <a:lnTo>
                  <a:pt x="7848" y="14439"/>
                </a:lnTo>
                <a:lnTo>
                  <a:pt x="7721" y="8623"/>
                </a:lnTo>
                <a:lnTo>
                  <a:pt x="42519" y="8623"/>
                </a:lnTo>
                <a:lnTo>
                  <a:pt x="42519" y="0"/>
                </a:lnTo>
                <a:close/>
              </a:path>
            </a:pathLst>
          </a:custGeom>
          <a:solidFill>
            <a:srgbClr val="2258A7"/>
          </a:solidFill>
        </p:spPr>
        <p:txBody>
          <a:bodyPr wrap="square" lIns="0" tIns="0" rIns="0" bIns="0" rtlCol="0"/>
          <a:lstStyle/>
          <a:p>
            <a:endParaRPr/>
          </a:p>
        </p:txBody>
      </p:sp>
      <p:sp>
        <p:nvSpPr>
          <p:cNvPr id="21" name="bk object 21"/>
          <p:cNvSpPr/>
          <p:nvPr/>
        </p:nvSpPr>
        <p:spPr>
          <a:xfrm>
            <a:off x="8535017" y="238998"/>
            <a:ext cx="43815" cy="36195"/>
          </a:xfrm>
          <a:custGeom>
            <a:avLst/>
            <a:gdLst/>
            <a:ahLst/>
            <a:cxnLst/>
            <a:rect l="l" t="t" r="r" b="b"/>
            <a:pathLst>
              <a:path w="43815" h="36195">
                <a:moveTo>
                  <a:pt x="25476" y="0"/>
                </a:moveTo>
                <a:lnTo>
                  <a:pt x="22174" y="0"/>
                </a:lnTo>
                <a:lnTo>
                  <a:pt x="13866" y="580"/>
                </a:lnTo>
                <a:lnTo>
                  <a:pt x="6781" y="2928"/>
                </a:lnTo>
                <a:lnTo>
                  <a:pt x="1850" y="8013"/>
                </a:lnTo>
                <a:lnTo>
                  <a:pt x="0" y="16802"/>
                </a:lnTo>
                <a:lnTo>
                  <a:pt x="1608" y="25583"/>
                </a:lnTo>
                <a:lnTo>
                  <a:pt x="6107" y="31419"/>
                </a:lnTo>
                <a:lnTo>
                  <a:pt x="13003" y="34665"/>
                </a:lnTo>
                <a:lnTo>
                  <a:pt x="21805" y="35674"/>
                </a:lnTo>
                <a:lnTo>
                  <a:pt x="30731" y="34729"/>
                </a:lnTo>
                <a:lnTo>
                  <a:pt x="37614" y="31591"/>
                </a:lnTo>
                <a:lnTo>
                  <a:pt x="41247" y="26822"/>
                </a:lnTo>
                <a:lnTo>
                  <a:pt x="25476" y="26822"/>
                </a:lnTo>
                <a:lnTo>
                  <a:pt x="18402" y="26797"/>
                </a:lnTo>
                <a:lnTo>
                  <a:pt x="11823" y="26403"/>
                </a:lnTo>
                <a:lnTo>
                  <a:pt x="7099" y="24384"/>
                </a:lnTo>
                <a:lnTo>
                  <a:pt x="7099" y="10185"/>
                </a:lnTo>
                <a:lnTo>
                  <a:pt x="12903" y="8801"/>
                </a:lnTo>
                <a:lnTo>
                  <a:pt x="25476" y="8763"/>
                </a:lnTo>
                <a:lnTo>
                  <a:pt x="25476" y="0"/>
                </a:lnTo>
                <a:close/>
              </a:path>
              <a:path w="43815" h="36195">
                <a:moveTo>
                  <a:pt x="40830" y="2032"/>
                </a:moveTo>
                <a:lnTo>
                  <a:pt x="33273" y="2032"/>
                </a:lnTo>
                <a:lnTo>
                  <a:pt x="34861" y="6896"/>
                </a:lnTo>
                <a:lnTo>
                  <a:pt x="35468" y="10185"/>
                </a:lnTo>
                <a:lnTo>
                  <a:pt x="35585" y="22999"/>
                </a:lnTo>
                <a:lnTo>
                  <a:pt x="32715" y="26174"/>
                </a:lnTo>
                <a:lnTo>
                  <a:pt x="25476" y="26822"/>
                </a:lnTo>
                <a:lnTo>
                  <a:pt x="41247" y="26822"/>
                </a:lnTo>
                <a:lnTo>
                  <a:pt x="42044" y="25776"/>
                </a:lnTo>
                <a:lnTo>
                  <a:pt x="43611" y="16802"/>
                </a:lnTo>
                <a:lnTo>
                  <a:pt x="43611" y="12077"/>
                </a:lnTo>
                <a:lnTo>
                  <a:pt x="42913" y="7150"/>
                </a:lnTo>
                <a:lnTo>
                  <a:pt x="40830" y="2032"/>
                </a:lnTo>
                <a:close/>
              </a:path>
              <a:path w="43815" h="36195">
                <a:moveTo>
                  <a:pt x="25476" y="8763"/>
                </a:moveTo>
                <a:lnTo>
                  <a:pt x="18402" y="8763"/>
                </a:lnTo>
                <a:lnTo>
                  <a:pt x="18402" y="26797"/>
                </a:lnTo>
                <a:lnTo>
                  <a:pt x="25476" y="26797"/>
                </a:lnTo>
                <a:lnTo>
                  <a:pt x="25476" y="8763"/>
                </a:lnTo>
                <a:close/>
              </a:path>
            </a:pathLst>
          </a:custGeom>
          <a:solidFill>
            <a:srgbClr val="2258A7"/>
          </a:solidFill>
        </p:spPr>
        <p:txBody>
          <a:bodyPr wrap="square" lIns="0" tIns="0" rIns="0" bIns="0" rtlCol="0"/>
          <a:lstStyle/>
          <a:p>
            <a:endParaRPr/>
          </a:p>
        </p:txBody>
      </p:sp>
      <p:sp>
        <p:nvSpPr>
          <p:cNvPr id="22" name="bk object 22"/>
          <p:cNvSpPr/>
          <p:nvPr/>
        </p:nvSpPr>
        <p:spPr>
          <a:xfrm>
            <a:off x="8535019" y="408219"/>
            <a:ext cx="43815" cy="36195"/>
          </a:xfrm>
          <a:custGeom>
            <a:avLst/>
            <a:gdLst/>
            <a:ahLst/>
            <a:cxnLst/>
            <a:rect l="l" t="t" r="r" b="b"/>
            <a:pathLst>
              <a:path w="43815" h="36195">
                <a:moveTo>
                  <a:pt x="25473" y="0"/>
                </a:moveTo>
                <a:lnTo>
                  <a:pt x="22171" y="0"/>
                </a:lnTo>
                <a:lnTo>
                  <a:pt x="13863" y="569"/>
                </a:lnTo>
                <a:lnTo>
                  <a:pt x="6779" y="2920"/>
                </a:lnTo>
                <a:lnTo>
                  <a:pt x="1847" y="8015"/>
                </a:lnTo>
                <a:lnTo>
                  <a:pt x="0" y="16827"/>
                </a:lnTo>
                <a:lnTo>
                  <a:pt x="1606" y="25596"/>
                </a:lnTo>
                <a:lnTo>
                  <a:pt x="6104" y="31430"/>
                </a:lnTo>
                <a:lnTo>
                  <a:pt x="13001" y="34672"/>
                </a:lnTo>
                <a:lnTo>
                  <a:pt x="21803" y="35674"/>
                </a:lnTo>
                <a:lnTo>
                  <a:pt x="30729" y="34738"/>
                </a:lnTo>
                <a:lnTo>
                  <a:pt x="37611" y="31608"/>
                </a:lnTo>
                <a:lnTo>
                  <a:pt x="41252" y="26835"/>
                </a:lnTo>
                <a:lnTo>
                  <a:pt x="25473" y="26835"/>
                </a:lnTo>
                <a:lnTo>
                  <a:pt x="18793" y="26720"/>
                </a:lnTo>
                <a:lnTo>
                  <a:pt x="12202" y="26327"/>
                </a:lnTo>
                <a:lnTo>
                  <a:pt x="7477" y="24295"/>
                </a:lnTo>
                <a:lnTo>
                  <a:pt x="7477" y="10083"/>
                </a:lnTo>
                <a:lnTo>
                  <a:pt x="13269" y="8699"/>
                </a:lnTo>
                <a:lnTo>
                  <a:pt x="25473" y="8661"/>
                </a:lnTo>
                <a:lnTo>
                  <a:pt x="25473" y="0"/>
                </a:lnTo>
                <a:close/>
              </a:path>
              <a:path w="43815" h="36195">
                <a:moveTo>
                  <a:pt x="40828" y="2044"/>
                </a:moveTo>
                <a:lnTo>
                  <a:pt x="33271" y="2044"/>
                </a:lnTo>
                <a:lnTo>
                  <a:pt x="34859" y="6921"/>
                </a:lnTo>
                <a:lnTo>
                  <a:pt x="35583" y="10845"/>
                </a:lnTo>
                <a:lnTo>
                  <a:pt x="35583" y="22986"/>
                </a:lnTo>
                <a:lnTo>
                  <a:pt x="32712" y="26174"/>
                </a:lnTo>
                <a:lnTo>
                  <a:pt x="25473" y="26835"/>
                </a:lnTo>
                <a:lnTo>
                  <a:pt x="41252" y="26835"/>
                </a:lnTo>
                <a:lnTo>
                  <a:pt x="42041" y="25799"/>
                </a:lnTo>
                <a:lnTo>
                  <a:pt x="43609" y="16827"/>
                </a:lnTo>
                <a:lnTo>
                  <a:pt x="43609" y="12103"/>
                </a:lnTo>
                <a:lnTo>
                  <a:pt x="42910" y="7150"/>
                </a:lnTo>
                <a:lnTo>
                  <a:pt x="40828" y="2044"/>
                </a:lnTo>
                <a:close/>
              </a:path>
              <a:path w="43815" h="36195">
                <a:moveTo>
                  <a:pt x="25473" y="8661"/>
                </a:moveTo>
                <a:lnTo>
                  <a:pt x="18793" y="8661"/>
                </a:lnTo>
                <a:lnTo>
                  <a:pt x="18793" y="26720"/>
                </a:lnTo>
                <a:lnTo>
                  <a:pt x="25473" y="26720"/>
                </a:lnTo>
                <a:lnTo>
                  <a:pt x="25473" y="8661"/>
                </a:lnTo>
                <a:close/>
              </a:path>
            </a:pathLst>
          </a:custGeom>
          <a:solidFill>
            <a:srgbClr val="2258A7"/>
          </a:solidFill>
        </p:spPr>
        <p:txBody>
          <a:bodyPr wrap="square" lIns="0" tIns="0" rIns="0" bIns="0" rtlCol="0"/>
          <a:lstStyle/>
          <a:p>
            <a:endParaRPr/>
          </a:p>
        </p:txBody>
      </p:sp>
      <p:sp>
        <p:nvSpPr>
          <p:cNvPr id="23" name="bk object 23"/>
          <p:cNvSpPr/>
          <p:nvPr/>
        </p:nvSpPr>
        <p:spPr>
          <a:xfrm>
            <a:off x="8611487" y="491281"/>
            <a:ext cx="57150" cy="41275"/>
          </a:xfrm>
          <a:custGeom>
            <a:avLst/>
            <a:gdLst/>
            <a:ahLst/>
            <a:cxnLst/>
            <a:rect l="l" t="t" r="r" b="b"/>
            <a:pathLst>
              <a:path w="57150" h="41275">
                <a:moveTo>
                  <a:pt x="36398" y="0"/>
                </a:moveTo>
                <a:lnTo>
                  <a:pt x="0" y="12"/>
                </a:lnTo>
                <a:lnTo>
                  <a:pt x="0" y="8547"/>
                </a:lnTo>
                <a:lnTo>
                  <a:pt x="47802" y="8547"/>
                </a:lnTo>
                <a:lnTo>
                  <a:pt x="48755" y="16014"/>
                </a:lnTo>
                <a:lnTo>
                  <a:pt x="48755" y="25273"/>
                </a:lnTo>
                <a:lnTo>
                  <a:pt x="47790" y="32715"/>
                </a:lnTo>
                <a:lnTo>
                  <a:pt x="0" y="32715"/>
                </a:lnTo>
                <a:lnTo>
                  <a:pt x="0" y="41236"/>
                </a:lnTo>
                <a:lnTo>
                  <a:pt x="36398" y="41236"/>
                </a:lnTo>
                <a:lnTo>
                  <a:pt x="47179" y="39120"/>
                </a:lnTo>
                <a:lnTo>
                  <a:pt x="53452" y="33867"/>
                </a:lnTo>
                <a:lnTo>
                  <a:pt x="56370" y="27152"/>
                </a:lnTo>
                <a:lnTo>
                  <a:pt x="57086" y="20650"/>
                </a:lnTo>
                <a:lnTo>
                  <a:pt x="56375" y="14144"/>
                </a:lnTo>
                <a:lnTo>
                  <a:pt x="53457" y="7410"/>
                </a:lnTo>
                <a:lnTo>
                  <a:pt x="47181" y="2133"/>
                </a:lnTo>
                <a:lnTo>
                  <a:pt x="36398" y="0"/>
                </a:lnTo>
                <a:close/>
              </a:path>
            </a:pathLst>
          </a:custGeom>
          <a:solidFill>
            <a:srgbClr val="2258A7"/>
          </a:solidFill>
        </p:spPr>
        <p:txBody>
          <a:bodyPr wrap="square" lIns="0" tIns="0" rIns="0" bIns="0" rtlCol="0"/>
          <a:lstStyle/>
          <a:p>
            <a:endParaRPr/>
          </a:p>
        </p:txBody>
      </p:sp>
      <p:sp>
        <p:nvSpPr>
          <p:cNvPr id="24" name="bk object 24"/>
          <p:cNvSpPr/>
          <p:nvPr/>
        </p:nvSpPr>
        <p:spPr>
          <a:xfrm>
            <a:off x="8608206" y="432080"/>
            <a:ext cx="11430" cy="11430"/>
          </a:xfrm>
          <a:custGeom>
            <a:avLst/>
            <a:gdLst/>
            <a:ahLst/>
            <a:cxnLst/>
            <a:rect l="l" t="t" r="r" b="b"/>
            <a:pathLst>
              <a:path w="11429" h="11429">
                <a:moveTo>
                  <a:pt x="8775" y="0"/>
                </a:moveTo>
                <a:lnTo>
                  <a:pt x="5651" y="12"/>
                </a:lnTo>
                <a:lnTo>
                  <a:pt x="2451" y="12"/>
                </a:lnTo>
                <a:lnTo>
                  <a:pt x="0" y="2501"/>
                </a:lnTo>
                <a:lnTo>
                  <a:pt x="0" y="8762"/>
                </a:lnTo>
                <a:lnTo>
                  <a:pt x="2463" y="11264"/>
                </a:lnTo>
                <a:lnTo>
                  <a:pt x="8775" y="11264"/>
                </a:lnTo>
                <a:lnTo>
                  <a:pt x="11264" y="8762"/>
                </a:lnTo>
                <a:lnTo>
                  <a:pt x="11264" y="2501"/>
                </a:lnTo>
                <a:lnTo>
                  <a:pt x="8775" y="0"/>
                </a:lnTo>
                <a:close/>
              </a:path>
            </a:pathLst>
          </a:custGeom>
          <a:solidFill>
            <a:srgbClr val="2258A7"/>
          </a:solidFill>
        </p:spPr>
        <p:txBody>
          <a:bodyPr wrap="square" lIns="0" tIns="0" rIns="0" bIns="0" rtlCol="0"/>
          <a:lstStyle/>
          <a:p>
            <a:endParaRPr/>
          </a:p>
        </p:txBody>
      </p:sp>
      <p:sp>
        <p:nvSpPr>
          <p:cNvPr id="25" name="bk object 25"/>
          <p:cNvSpPr/>
          <p:nvPr/>
        </p:nvSpPr>
        <p:spPr>
          <a:xfrm>
            <a:off x="8625951" y="429613"/>
            <a:ext cx="42545" cy="12700"/>
          </a:xfrm>
          <a:custGeom>
            <a:avLst/>
            <a:gdLst/>
            <a:ahLst/>
            <a:cxnLst/>
            <a:rect l="l" t="t" r="r" b="b"/>
            <a:pathLst>
              <a:path w="42545" h="12700">
                <a:moveTo>
                  <a:pt x="42367" y="0"/>
                </a:moveTo>
                <a:lnTo>
                  <a:pt x="34823" y="0"/>
                </a:lnTo>
                <a:lnTo>
                  <a:pt x="34823" y="3721"/>
                </a:lnTo>
                <a:lnTo>
                  <a:pt x="34163" y="3810"/>
                </a:lnTo>
                <a:lnTo>
                  <a:pt x="0" y="3810"/>
                </a:lnTo>
                <a:lnTo>
                  <a:pt x="0" y="12331"/>
                </a:lnTo>
                <a:lnTo>
                  <a:pt x="40055" y="12331"/>
                </a:lnTo>
                <a:lnTo>
                  <a:pt x="42519" y="8940"/>
                </a:lnTo>
                <a:lnTo>
                  <a:pt x="42468" y="952"/>
                </a:lnTo>
                <a:lnTo>
                  <a:pt x="42367" y="0"/>
                </a:lnTo>
                <a:close/>
              </a:path>
            </a:pathLst>
          </a:custGeom>
          <a:solidFill>
            <a:srgbClr val="2258A7"/>
          </a:solidFill>
        </p:spPr>
        <p:txBody>
          <a:bodyPr wrap="square" lIns="0" tIns="0" rIns="0" bIns="0" rtlCol="0"/>
          <a:lstStyle/>
          <a:p>
            <a:endParaRPr/>
          </a:p>
        </p:txBody>
      </p:sp>
      <p:sp>
        <p:nvSpPr>
          <p:cNvPr id="26" name="bk object 26"/>
          <p:cNvSpPr/>
          <p:nvPr/>
        </p:nvSpPr>
        <p:spPr>
          <a:xfrm>
            <a:off x="8625951" y="264507"/>
            <a:ext cx="42545" cy="12700"/>
          </a:xfrm>
          <a:custGeom>
            <a:avLst/>
            <a:gdLst/>
            <a:ahLst/>
            <a:cxnLst/>
            <a:rect l="l" t="t" r="r" b="b"/>
            <a:pathLst>
              <a:path w="42545" h="12700">
                <a:moveTo>
                  <a:pt x="42354" y="0"/>
                </a:moveTo>
                <a:lnTo>
                  <a:pt x="34823" y="0"/>
                </a:lnTo>
                <a:lnTo>
                  <a:pt x="34836" y="3670"/>
                </a:lnTo>
                <a:lnTo>
                  <a:pt x="34163" y="3771"/>
                </a:lnTo>
                <a:lnTo>
                  <a:pt x="0" y="3784"/>
                </a:lnTo>
                <a:lnTo>
                  <a:pt x="0" y="12306"/>
                </a:lnTo>
                <a:lnTo>
                  <a:pt x="40055" y="12306"/>
                </a:lnTo>
                <a:lnTo>
                  <a:pt x="42519" y="8902"/>
                </a:lnTo>
                <a:lnTo>
                  <a:pt x="42468" y="914"/>
                </a:lnTo>
                <a:lnTo>
                  <a:pt x="42354" y="0"/>
                </a:lnTo>
                <a:close/>
              </a:path>
            </a:pathLst>
          </a:custGeom>
          <a:solidFill>
            <a:srgbClr val="2258A7"/>
          </a:solidFill>
        </p:spPr>
        <p:txBody>
          <a:bodyPr wrap="square" lIns="0" tIns="0" rIns="0" bIns="0" rtlCol="0"/>
          <a:lstStyle/>
          <a:p>
            <a:endParaRPr/>
          </a:p>
        </p:txBody>
      </p:sp>
      <p:sp>
        <p:nvSpPr>
          <p:cNvPr id="27" name="bk object 27"/>
          <p:cNvSpPr/>
          <p:nvPr/>
        </p:nvSpPr>
        <p:spPr>
          <a:xfrm>
            <a:off x="8625957" y="386353"/>
            <a:ext cx="42545" cy="39370"/>
          </a:xfrm>
          <a:custGeom>
            <a:avLst/>
            <a:gdLst/>
            <a:ahLst/>
            <a:cxnLst/>
            <a:rect l="l" t="t" r="r" b="b"/>
            <a:pathLst>
              <a:path w="42545" h="39370">
                <a:moveTo>
                  <a:pt x="0" y="0"/>
                </a:moveTo>
                <a:lnTo>
                  <a:pt x="0" y="9271"/>
                </a:lnTo>
                <a:lnTo>
                  <a:pt x="32258" y="19634"/>
                </a:lnTo>
                <a:lnTo>
                  <a:pt x="0" y="29984"/>
                </a:lnTo>
                <a:lnTo>
                  <a:pt x="0" y="39293"/>
                </a:lnTo>
                <a:lnTo>
                  <a:pt x="42506" y="23088"/>
                </a:lnTo>
                <a:lnTo>
                  <a:pt x="42506" y="16141"/>
                </a:lnTo>
                <a:lnTo>
                  <a:pt x="0" y="0"/>
                </a:lnTo>
                <a:close/>
              </a:path>
            </a:pathLst>
          </a:custGeom>
          <a:solidFill>
            <a:srgbClr val="2258A7"/>
          </a:solidFill>
        </p:spPr>
        <p:txBody>
          <a:bodyPr wrap="square" lIns="0" tIns="0" rIns="0" bIns="0" rtlCol="0"/>
          <a:lstStyle/>
          <a:p>
            <a:endParaRPr/>
          </a:p>
        </p:txBody>
      </p:sp>
      <p:sp>
        <p:nvSpPr>
          <p:cNvPr id="28" name="bk object 28"/>
          <p:cNvSpPr/>
          <p:nvPr/>
        </p:nvSpPr>
        <p:spPr>
          <a:xfrm>
            <a:off x="8624871" y="348794"/>
            <a:ext cx="43815" cy="34925"/>
          </a:xfrm>
          <a:custGeom>
            <a:avLst/>
            <a:gdLst/>
            <a:ahLst/>
            <a:cxnLst/>
            <a:rect l="l" t="t" r="r" b="b"/>
            <a:pathLst>
              <a:path w="43815" h="34925">
                <a:moveTo>
                  <a:pt x="25488" y="0"/>
                </a:moveTo>
                <a:lnTo>
                  <a:pt x="22174" y="0"/>
                </a:lnTo>
                <a:lnTo>
                  <a:pt x="13871" y="545"/>
                </a:lnTo>
                <a:lnTo>
                  <a:pt x="6786" y="2840"/>
                </a:lnTo>
                <a:lnTo>
                  <a:pt x="1852" y="7813"/>
                </a:lnTo>
                <a:lnTo>
                  <a:pt x="0" y="16395"/>
                </a:lnTo>
                <a:lnTo>
                  <a:pt x="1608" y="24948"/>
                </a:lnTo>
                <a:lnTo>
                  <a:pt x="6107" y="30638"/>
                </a:lnTo>
                <a:lnTo>
                  <a:pt x="13003" y="33805"/>
                </a:lnTo>
                <a:lnTo>
                  <a:pt x="21805" y="34785"/>
                </a:lnTo>
                <a:lnTo>
                  <a:pt x="30729" y="33872"/>
                </a:lnTo>
                <a:lnTo>
                  <a:pt x="37607" y="30819"/>
                </a:lnTo>
                <a:lnTo>
                  <a:pt x="41165" y="26263"/>
                </a:lnTo>
                <a:lnTo>
                  <a:pt x="18414" y="26263"/>
                </a:lnTo>
                <a:lnTo>
                  <a:pt x="11823" y="25882"/>
                </a:lnTo>
                <a:lnTo>
                  <a:pt x="7111" y="23875"/>
                </a:lnTo>
                <a:lnTo>
                  <a:pt x="7111" y="9817"/>
                </a:lnTo>
                <a:lnTo>
                  <a:pt x="12903" y="8445"/>
                </a:lnTo>
                <a:lnTo>
                  <a:pt x="25488" y="8432"/>
                </a:lnTo>
                <a:lnTo>
                  <a:pt x="25488" y="0"/>
                </a:lnTo>
                <a:close/>
              </a:path>
              <a:path w="43815" h="34925">
                <a:moveTo>
                  <a:pt x="25488" y="8432"/>
                </a:moveTo>
                <a:lnTo>
                  <a:pt x="18414" y="8432"/>
                </a:lnTo>
                <a:lnTo>
                  <a:pt x="18414" y="26263"/>
                </a:lnTo>
                <a:lnTo>
                  <a:pt x="41165" y="26263"/>
                </a:lnTo>
                <a:lnTo>
                  <a:pt x="25488" y="26174"/>
                </a:lnTo>
                <a:lnTo>
                  <a:pt x="25488" y="8432"/>
                </a:lnTo>
                <a:close/>
              </a:path>
              <a:path w="43815" h="34925">
                <a:moveTo>
                  <a:pt x="40830" y="1993"/>
                </a:moveTo>
                <a:lnTo>
                  <a:pt x="33273" y="1993"/>
                </a:lnTo>
                <a:lnTo>
                  <a:pt x="34874" y="6718"/>
                </a:lnTo>
                <a:lnTo>
                  <a:pt x="35585" y="10553"/>
                </a:lnTo>
                <a:lnTo>
                  <a:pt x="35585" y="22428"/>
                </a:lnTo>
                <a:lnTo>
                  <a:pt x="32740" y="25526"/>
                </a:lnTo>
                <a:lnTo>
                  <a:pt x="25488" y="26174"/>
                </a:lnTo>
                <a:lnTo>
                  <a:pt x="41234" y="26174"/>
                </a:lnTo>
                <a:lnTo>
                  <a:pt x="42033" y="25151"/>
                </a:lnTo>
                <a:lnTo>
                  <a:pt x="43599" y="16395"/>
                </a:lnTo>
                <a:lnTo>
                  <a:pt x="43599" y="11785"/>
                </a:lnTo>
                <a:lnTo>
                  <a:pt x="42913" y="6984"/>
                </a:lnTo>
                <a:lnTo>
                  <a:pt x="40830" y="1993"/>
                </a:lnTo>
                <a:close/>
              </a:path>
            </a:pathLst>
          </a:custGeom>
          <a:solidFill>
            <a:srgbClr val="2258A7"/>
          </a:solidFill>
        </p:spPr>
        <p:txBody>
          <a:bodyPr wrap="square" lIns="0" tIns="0" rIns="0" bIns="0" rtlCol="0"/>
          <a:lstStyle/>
          <a:p>
            <a:endParaRPr/>
          </a:p>
        </p:txBody>
      </p:sp>
      <p:sp>
        <p:nvSpPr>
          <p:cNvPr id="29" name="bk object 29"/>
          <p:cNvSpPr/>
          <p:nvPr/>
        </p:nvSpPr>
        <p:spPr>
          <a:xfrm>
            <a:off x="8624948" y="318916"/>
            <a:ext cx="42545" cy="22860"/>
          </a:xfrm>
          <a:custGeom>
            <a:avLst/>
            <a:gdLst/>
            <a:ahLst/>
            <a:cxnLst/>
            <a:rect l="l" t="t" r="r" b="b"/>
            <a:pathLst>
              <a:path w="42545" h="22860">
                <a:moveTo>
                  <a:pt x="8432" y="0"/>
                </a:moveTo>
                <a:lnTo>
                  <a:pt x="355" y="0"/>
                </a:lnTo>
                <a:lnTo>
                  <a:pt x="0" y="1536"/>
                </a:lnTo>
                <a:lnTo>
                  <a:pt x="101" y="8864"/>
                </a:lnTo>
                <a:lnTo>
                  <a:pt x="1282" y="13169"/>
                </a:lnTo>
                <a:lnTo>
                  <a:pt x="3263" y="15735"/>
                </a:lnTo>
                <a:lnTo>
                  <a:pt x="952" y="16573"/>
                </a:lnTo>
                <a:lnTo>
                  <a:pt x="952" y="22250"/>
                </a:lnTo>
                <a:lnTo>
                  <a:pt x="42506" y="22250"/>
                </a:lnTo>
                <a:lnTo>
                  <a:pt x="42506" y="13754"/>
                </a:lnTo>
                <a:lnTo>
                  <a:pt x="9753" y="13754"/>
                </a:lnTo>
                <a:lnTo>
                  <a:pt x="8724" y="11620"/>
                </a:lnTo>
                <a:lnTo>
                  <a:pt x="8013" y="8864"/>
                </a:lnTo>
                <a:lnTo>
                  <a:pt x="8115" y="1701"/>
                </a:lnTo>
                <a:lnTo>
                  <a:pt x="8432" y="0"/>
                </a:lnTo>
                <a:close/>
              </a:path>
            </a:pathLst>
          </a:custGeom>
          <a:solidFill>
            <a:srgbClr val="2258A7"/>
          </a:solidFill>
        </p:spPr>
        <p:txBody>
          <a:bodyPr wrap="square" lIns="0" tIns="0" rIns="0" bIns="0" rtlCol="0"/>
          <a:lstStyle/>
          <a:p>
            <a:endParaRPr/>
          </a:p>
        </p:txBody>
      </p:sp>
      <p:sp>
        <p:nvSpPr>
          <p:cNvPr id="30" name="bk object 30"/>
          <p:cNvSpPr/>
          <p:nvPr/>
        </p:nvSpPr>
        <p:spPr>
          <a:xfrm>
            <a:off x="8624869" y="283715"/>
            <a:ext cx="43815" cy="30480"/>
          </a:xfrm>
          <a:custGeom>
            <a:avLst/>
            <a:gdLst/>
            <a:ahLst/>
            <a:cxnLst/>
            <a:rect l="l" t="t" r="r" b="b"/>
            <a:pathLst>
              <a:path w="43815" h="30479">
                <a:moveTo>
                  <a:pt x="2425" y="1879"/>
                </a:moveTo>
                <a:lnTo>
                  <a:pt x="520" y="6172"/>
                </a:lnTo>
                <a:lnTo>
                  <a:pt x="114" y="9677"/>
                </a:lnTo>
                <a:lnTo>
                  <a:pt x="0" y="26352"/>
                </a:lnTo>
                <a:lnTo>
                  <a:pt x="6946" y="30175"/>
                </a:lnTo>
                <a:lnTo>
                  <a:pt x="19304" y="30175"/>
                </a:lnTo>
                <a:lnTo>
                  <a:pt x="23876" y="27724"/>
                </a:lnTo>
                <a:lnTo>
                  <a:pt x="24366" y="22148"/>
                </a:lnTo>
                <a:lnTo>
                  <a:pt x="10210" y="22148"/>
                </a:lnTo>
                <a:lnTo>
                  <a:pt x="7874" y="20840"/>
                </a:lnTo>
                <a:lnTo>
                  <a:pt x="7874" y="9677"/>
                </a:lnTo>
                <a:lnTo>
                  <a:pt x="8966" y="5918"/>
                </a:lnTo>
                <a:lnTo>
                  <a:pt x="10287" y="1892"/>
                </a:lnTo>
                <a:lnTo>
                  <a:pt x="2425" y="1879"/>
                </a:lnTo>
                <a:close/>
              </a:path>
              <a:path w="43815" h="30479">
                <a:moveTo>
                  <a:pt x="43599" y="8204"/>
                </a:moveTo>
                <a:lnTo>
                  <a:pt x="32918" y="8204"/>
                </a:lnTo>
                <a:lnTo>
                  <a:pt x="35725" y="10096"/>
                </a:lnTo>
                <a:lnTo>
                  <a:pt x="35656" y="22148"/>
                </a:lnTo>
                <a:lnTo>
                  <a:pt x="34417" y="26492"/>
                </a:lnTo>
                <a:lnTo>
                  <a:pt x="33235" y="29794"/>
                </a:lnTo>
                <a:lnTo>
                  <a:pt x="41275" y="29781"/>
                </a:lnTo>
                <a:lnTo>
                  <a:pt x="42545" y="26746"/>
                </a:lnTo>
                <a:lnTo>
                  <a:pt x="43570" y="20929"/>
                </a:lnTo>
                <a:lnTo>
                  <a:pt x="43599" y="8204"/>
                </a:lnTo>
                <a:close/>
              </a:path>
              <a:path w="43815" h="30479">
                <a:moveTo>
                  <a:pt x="36639" y="0"/>
                </a:moveTo>
                <a:lnTo>
                  <a:pt x="22720" y="0"/>
                </a:lnTo>
                <a:lnTo>
                  <a:pt x="18503" y="2768"/>
                </a:lnTo>
                <a:lnTo>
                  <a:pt x="16802" y="20929"/>
                </a:lnTo>
                <a:lnTo>
                  <a:pt x="15570" y="22148"/>
                </a:lnTo>
                <a:lnTo>
                  <a:pt x="24366" y="22148"/>
                </a:lnTo>
                <a:lnTo>
                  <a:pt x="25527" y="9182"/>
                </a:lnTo>
                <a:lnTo>
                  <a:pt x="27343" y="8204"/>
                </a:lnTo>
                <a:lnTo>
                  <a:pt x="43599" y="8204"/>
                </a:lnTo>
                <a:lnTo>
                  <a:pt x="43599" y="4102"/>
                </a:lnTo>
                <a:lnTo>
                  <a:pt x="36639" y="0"/>
                </a:lnTo>
                <a:close/>
              </a:path>
            </a:pathLst>
          </a:custGeom>
          <a:solidFill>
            <a:srgbClr val="2258A7"/>
          </a:solidFill>
        </p:spPr>
        <p:txBody>
          <a:bodyPr wrap="square" lIns="0" tIns="0" rIns="0" bIns="0" rtlCol="0"/>
          <a:lstStyle/>
          <a:p>
            <a:endParaRPr/>
          </a:p>
        </p:txBody>
      </p:sp>
      <p:sp>
        <p:nvSpPr>
          <p:cNvPr id="31" name="bk object 31"/>
          <p:cNvSpPr/>
          <p:nvPr/>
        </p:nvSpPr>
        <p:spPr>
          <a:xfrm>
            <a:off x="8614328" y="234029"/>
            <a:ext cx="54610" cy="27305"/>
          </a:xfrm>
          <a:custGeom>
            <a:avLst/>
            <a:gdLst/>
            <a:ahLst/>
            <a:cxnLst/>
            <a:rect l="l" t="t" r="r" b="b"/>
            <a:pathLst>
              <a:path w="54609" h="27304">
                <a:moveTo>
                  <a:pt x="53581" y="0"/>
                </a:moveTo>
                <a:lnTo>
                  <a:pt x="46012" y="0"/>
                </a:lnTo>
                <a:lnTo>
                  <a:pt x="46151" y="749"/>
                </a:lnTo>
                <a:lnTo>
                  <a:pt x="46214" y="1917"/>
                </a:lnTo>
                <a:lnTo>
                  <a:pt x="46304" y="9537"/>
                </a:lnTo>
                <a:lnTo>
                  <a:pt x="45021" y="11404"/>
                </a:lnTo>
                <a:lnTo>
                  <a:pt x="0" y="11404"/>
                </a:lnTo>
                <a:lnTo>
                  <a:pt x="1193" y="19773"/>
                </a:lnTo>
                <a:lnTo>
                  <a:pt x="11633" y="19773"/>
                </a:lnTo>
                <a:lnTo>
                  <a:pt x="12065" y="26962"/>
                </a:lnTo>
                <a:lnTo>
                  <a:pt x="18923" y="26962"/>
                </a:lnTo>
                <a:lnTo>
                  <a:pt x="18923" y="19773"/>
                </a:lnTo>
                <a:lnTo>
                  <a:pt x="50673" y="19761"/>
                </a:lnTo>
                <a:lnTo>
                  <a:pt x="54140" y="14541"/>
                </a:lnTo>
                <a:lnTo>
                  <a:pt x="54073" y="3581"/>
                </a:lnTo>
                <a:lnTo>
                  <a:pt x="53975" y="1917"/>
                </a:lnTo>
                <a:lnTo>
                  <a:pt x="53581" y="0"/>
                </a:lnTo>
                <a:close/>
              </a:path>
              <a:path w="54609" h="27304">
                <a:moveTo>
                  <a:pt x="18923" y="50"/>
                </a:moveTo>
                <a:lnTo>
                  <a:pt x="11633" y="50"/>
                </a:lnTo>
                <a:lnTo>
                  <a:pt x="11633" y="11404"/>
                </a:lnTo>
                <a:lnTo>
                  <a:pt x="18923" y="11404"/>
                </a:lnTo>
                <a:lnTo>
                  <a:pt x="18923" y="50"/>
                </a:lnTo>
                <a:close/>
              </a:path>
            </a:pathLst>
          </a:custGeom>
          <a:solidFill>
            <a:srgbClr val="2258A7"/>
          </a:solidFill>
        </p:spPr>
        <p:txBody>
          <a:bodyPr wrap="square" lIns="0" tIns="0" rIns="0" bIns="0" rtlCol="0"/>
          <a:lstStyle/>
          <a:p>
            <a:endParaRPr/>
          </a:p>
        </p:txBody>
      </p:sp>
      <p:sp>
        <p:nvSpPr>
          <p:cNvPr id="32" name="bk object 32"/>
          <p:cNvSpPr/>
          <p:nvPr/>
        </p:nvSpPr>
        <p:spPr>
          <a:xfrm>
            <a:off x="8625960" y="190500"/>
            <a:ext cx="54610" cy="38100"/>
          </a:xfrm>
          <a:custGeom>
            <a:avLst/>
            <a:gdLst/>
            <a:ahLst/>
            <a:cxnLst/>
            <a:rect l="l" t="t" r="r" b="b"/>
            <a:pathLst>
              <a:path w="54609" h="38100">
                <a:moveTo>
                  <a:pt x="0" y="0"/>
                </a:moveTo>
                <a:lnTo>
                  <a:pt x="0" y="8813"/>
                </a:lnTo>
                <a:lnTo>
                  <a:pt x="29908" y="19113"/>
                </a:lnTo>
                <a:lnTo>
                  <a:pt x="0" y="28079"/>
                </a:lnTo>
                <a:lnTo>
                  <a:pt x="0" y="37553"/>
                </a:lnTo>
                <a:lnTo>
                  <a:pt x="39446" y="23190"/>
                </a:lnTo>
                <a:lnTo>
                  <a:pt x="54495" y="23190"/>
                </a:lnTo>
                <a:lnTo>
                  <a:pt x="54495" y="21018"/>
                </a:lnTo>
                <a:lnTo>
                  <a:pt x="0" y="0"/>
                </a:lnTo>
                <a:close/>
              </a:path>
              <a:path w="54609" h="38100">
                <a:moveTo>
                  <a:pt x="54495" y="23190"/>
                </a:moveTo>
                <a:lnTo>
                  <a:pt x="39446" y="23190"/>
                </a:lnTo>
                <a:lnTo>
                  <a:pt x="54495" y="29006"/>
                </a:lnTo>
                <a:lnTo>
                  <a:pt x="54495" y="23190"/>
                </a:lnTo>
                <a:close/>
              </a:path>
            </a:pathLst>
          </a:custGeom>
          <a:solidFill>
            <a:srgbClr val="2258A7"/>
          </a:solidFill>
        </p:spPr>
        <p:txBody>
          <a:bodyPr wrap="square" lIns="0" tIns="0" rIns="0" bIns="0" rtlCol="0"/>
          <a:lstStyle/>
          <a:p>
            <a:endParaRPr/>
          </a:p>
        </p:txBody>
      </p:sp>
      <p:sp>
        <p:nvSpPr>
          <p:cNvPr id="33" name="bk object 33"/>
          <p:cNvSpPr/>
          <p:nvPr/>
        </p:nvSpPr>
        <p:spPr>
          <a:xfrm>
            <a:off x="8624949" y="449787"/>
            <a:ext cx="42545" cy="33020"/>
          </a:xfrm>
          <a:custGeom>
            <a:avLst/>
            <a:gdLst/>
            <a:ahLst/>
            <a:cxnLst/>
            <a:rect l="l" t="t" r="r" b="b"/>
            <a:pathLst>
              <a:path w="42545" h="33020">
                <a:moveTo>
                  <a:pt x="42506" y="0"/>
                </a:moveTo>
                <a:lnTo>
                  <a:pt x="4965" y="0"/>
                </a:lnTo>
                <a:lnTo>
                  <a:pt x="0" y="4165"/>
                </a:lnTo>
                <a:lnTo>
                  <a:pt x="0" y="18148"/>
                </a:lnTo>
                <a:lnTo>
                  <a:pt x="1155" y="22923"/>
                </a:lnTo>
                <a:lnTo>
                  <a:pt x="3378" y="26492"/>
                </a:lnTo>
                <a:lnTo>
                  <a:pt x="1066" y="27317"/>
                </a:lnTo>
                <a:lnTo>
                  <a:pt x="1066" y="32918"/>
                </a:lnTo>
                <a:lnTo>
                  <a:pt x="42506" y="32918"/>
                </a:lnTo>
                <a:lnTo>
                  <a:pt x="42506" y="24549"/>
                </a:lnTo>
                <a:lnTo>
                  <a:pt x="9829" y="24549"/>
                </a:lnTo>
                <a:lnTo>
                  <a:pt x="8763" y="22326"/>
                </a:lnTo>
                <a:lnTo>
                  <a:pt x="7848" y="19126"/>
                </a:lnTo>
                <a:lnTo>
                  <a:pt x="7848" y="14097"/>
                </a:lnTo>
                <a:lnTo>
                  <a:pt x="7708" y="8420"/>
                </a:lnTo>
                <a:lnTo>
                  <a:pt x="42506" y="8420"/>
                </a:lnTo>
                <a:lnTo>
                  <a:pt x="42506" y="0"/>
                </a:lnTo>
                <a:close/>
              </a:path>
            </a:pathLst>
          </a:custGeom>
          <a:solidFill>
            <a:srgbClr val="2258A7"/>
          </a:solidFill>
        </p:spPr>
        <p:txBody>
          <a:bodyPr wrap="square" lIns="0" tIns="0" rIns="0" bIns="0" rtlCol="0"/>
          <a:lstStyle/>
          <a:p>
            <a:endParaRPr/>
          </a:p>
        </p:txBody>
      </p:sp>
      <p:sp>
        <p:nvSpPr>
          <p:cNvPr id="34" name="bk object 34"/>
          <p:cNvSpPr/>
          <p:nvPr/>
        </p:nvSpPr>
        <p:spPr>
          <a:xfrm>
            <a:off x="8608206" y="266273"/>
            <a:ext cx="11430" cy="11430"/>
          </a:xfrm>
          <a:custGeom>
            <a:avLst/>
            <a:gdLst/>
            <a:ahLst/>
            <a:cxnLst/>
            <a:rect l="l" t="t" r="r" b="b"/>
            <a:pathLst>
              <a:path w="11429" h="11429">
                <a:moveTo>
                  <a:pt x="8775" y="0"/>
                </a:moveTo>
                <a:lnTo>
                  <a:pt x="2463" y="0"/>
                </a:lnTo>
                <a:lnTo>
                  <a:pt x="0" y="2476"/>
                </a:lnTo>
                <a:lnTo>
                  <a:pt x="0" y="8775"/>
                </a:lnTo>
                <a:lnTo>
                  <a:pt x="2463" y="11264"/>
                </a:lnTo>
                <a:lnTo>
                  <a:pt x="8775" y="11264"/>
                </a:lnTo>
                <a:lnTo>
                  <a:pt x="11264" y="8775"/>
                </a:lnTo>
                <a:lnTo>
                  <a:pt x="11252" y="2476"/>
                </a:lnTo>
                <a:lnTo>
                  <a:pt x="8775" y="0"/>
                </a:lnTo>
                <a:close/>
              </a:path>
            </a:pathLst>
          </a:custGeom>
          <a:solidFill>
            <a:srgbClr val="2258A7"/>
          </a:solidFill>
        </p:spPr>
        <p:txBody>
          <a:bodyPr wrap="square" lIns="0" tIns="0" rIns="0" bIns="0" rtlCol="0"/>
          <a:lstStyle/>
          <a:p>
            <a:endParaRPr/>
          </a:p>
        </p:txBody>
      </p:sp>
      <p:sp>
        <p:nvSpPr>
          <p:cNvPr id="35" name="bk object 35"/>
          <p:cNvSpPr/>
          <p:nvPr/>
        </p:nvSpPr>
        <p:spPr>
          <a:xfrm>
            <a:off x="8175642" y="192857"/>
            <a:ext cx="292100" cy="342900"/>
          </a:xfrm>
          <a:custGeom>
            <a:avLst/>
            <a:gdLst/>
            <a:ahLst/>
            <a:cxnLst/>
            <a:rect l="l" t="t" r="r" b="b"/>
            <a:pathLst>
              <a:path w="292100" h="342900">
                <a:moveTo>
                  <a:pt x="283248" y="0"/>
                </a:moveTo>
                <a:lnTo>
                  <a:pt x="9474" y="0"/>
                </a:lnTo>
                <a:lnTo>
                  <a:pt x="0" y="7835"/>
                </a:lnTo>
                <a:lnTo>
                  <a:pt x="0" y="202679"/>
                </a:lnTo>
                <a:lnTo>
                  <a:pt x="7434" y="248717"/>
                </a:lnTo>
                <a:lnTo>
                  <a:pt x="28135" y="287346"/>
                </a:lnTo>
                <a:lnTo>
                  <a:pt x="59700" y="316945"/>
                </a:lnTo>
                <a:lnTo>
                  <a:pt x="99725" y="335893"/>
                </a:lnTo>
                <a:lnTo>
                  <a:pt x="145808" y="342569"/>
                </a:lnTo>
                <a:lnTo>
                  <a:pt x="191891" y="335893"/>
                </a:lnTo>
                <a:lnTo>
                  <a:pt x="231917" y="316945"/>
                </a:lnTo>
                <a:lnTo>
                  <a:pt x="263481" y="287346"/>
                </a:lnTo>
                <a:lnTo>
                  <a:pt x="284183" y="248717"/>
                </a:lnTo>
                <a:lnTo>
                  <a:pt x="291617" y="202679"/>
                </a:lnTo>
                <a:lnTo>
                  <a:pt x="291617" y="170081"/>
                </a:lnTo>
                <a:lnTo>
                  <a:pt x="100678" y="170081"/>
                </a:lnTo>
                <a:lnTo>
                  <a:pt x="76654" y="161832"/>
                </a:lnTo>
                <a:lnTo>
                  <a:pt x="57606" y="145292"/>
                </a:lnTo>
                <a:lnTo>
                  <a:pt x="46139" y="121958"/>
                </a:lnTo>
                <a:lnTo>
                  <a:pt x="44815" y="95993"/>
                </a:lnTo>
                <a:lnTo>
                  <a:pt x="53416" y="72278"/>
                </a:lnTo>
                <a:lnTo>
                  <a:pt x="70399" y="53388"/>
                </a:lnTo>
                <a:lnTo>
                  <a:pt x="94221" y="41897"/>
                </a:lnTo>
                <a:lnTo>
                  <a:pt x="120606" y="40364"/>
                </a:lnTo>
                <a:lnTo>
                  <a:pt x="291617" y="40364"/>
                </a:lnTo>
                <a:lnTo>
                  <a:pt x="291617" y="8674"/>
                </a:lnTo>
                <a:lnTo>
                  <a:pt x="283248" y="0"/>
                </a:lnTo>
                <a:close/>
              </a:path>
              <a:path w="292100" h="342900">
                <a:moveTo>
                  <a:pt x="291617" y="40364"/>
                </a:moveTo>
                <a:lnTo>
                  <a:pt x="120606" y="40364"/>
                </a:lnTo>
                <a:lnTo>
                  <a:pt x="144626" y="48617"/>
                </a:lnTo>
                <a:lnTo>
                  <a:pt x="163671" y="65159"/>
                </a:lnTo>
                <a:lnTo>
                  <a:pt x="175132" y="88493"/>
                </a:lnTo>
                <a:lnTo>
                  <a:pt x="176452" y="114458"/>
                </a:lnTo>
                <a:lnTo>
                  <a:pt x="167854" y="138171"/>
                </a:lnTo>
                <a:lnTo>
                  <a:pt x="150881" y="157057"/>
                </a:lnTo>
                <a:lnTo>
                  <a:pt x="127076" y="168541"/>
                </a:lnTo>
                <a:lnTo>
                  <a:pt x="100678" y="170081"/>
                </a:lnTo>
                <a:lnTo>
                  <a:pt x="291617" y="170081"/>
                </a:lnTo>
                <a:lnTo>
                  <a:pt x="291617" y="40364"/>
                </a:lnTo>
                <a:close/>
              </a:path>
            </a:pathLst>
          </a:custGeom>
          <a:solidFill>
            <a:srgbClr val="2258A7"/>
          </a:solidFill>
        </p:spPr>
        <p:txBody>
          <a:bodyPr wrap="square" lIns="0" tIns="0" rIns="0" bIns="0" rtlCol="0"/>
          <a:lstStyle/>
          <a:p>
            <a:endParaRPr/>
          </a:p>
        </p:txBody>
      </p:sp>
      <p:sp>
        <p:nvSpPr>
          <p:cNvPr id="36" name="bk object 36"/>
          <p:cNvSpPr/>
          <p:nvPr/>
        </p:nvSpPr>
        <p:spPr>
          <a:xfrm>
            <a:off x="7747507" y="4666754"/>
            <a:ext cx="1396593" cy="47635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00" b="1" i="0">
                <a:solidFill>
                  <a:schemeClr val="bg1"/>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9/27/2022</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ArialMT-Medium"/>
                <a:cs typeface="ArialMT-Medium"/>
              </a:defRPr>
            </a:lvl1pPr>
          </a:lstStyle>
          <a:p>
            <a:pPr marL="25400">
              <a:lnSpc>
                <a:spcPct val="100000"/>
              </a:lnSpc>
              <a:spcBef>
                <a:spcPts val="25"/>
              </a:spcBef>
            </a:pPr>
            <a:fld id="{81D60167-4931-47E6-BA6A-407CBD079E47}" type="slidenum">
              <a:rPr dirty="0"/>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ED2891"/>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9/27/2022</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ArialMT-Medium"/>
                <a:cs typeface="ArialMT-Medium"/>
              </a:defRPr>
            </a:lvl1pPr>
          </a:lstStyle>
          <a:p>
            <a:pPr marL="25400">
              <a:lnSpc>
                <a:spcPct val="100000"/>
              </a:lnSpc>
              <a:spcBef>
                <a:spcPts val="25"/>
              </a:spcBef>
            </a:pPr>
            <a:fld id="{81D60167-4931-47E6-BA6A-407CBD079E47}" type="slidenum">
              <a:rPr dirty="0"/>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9/27/2022</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ArialMT-Medium"/>
                <a:cs typeface="ArialMT-Medium"/>
              </a:defRPr>
            </a:lvl1pPr>
          </a:lstStyle>
          <a:p>
            <a:pPr marL="25400">
              <a:lnSpc>
                <a:spcPct val="100000"/>
              </a:lnSpc>
              <a:spcBef>
                <a:spcPts val="25"/>
              </a:spcBef>
            </a:pPr>
            <a:fld id="{81D60167-4931-47E6-BA6A-407CBD079E47}" type="slidenum">
              <a:rPr dirty="0"/>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535022" y="282345"/>
            <a:ext cx="55880" cy="36830"/>
          </a:xfrm>
          <a:custGeom>
            <a:avLst/>
            <a:gdLst/>
            <a:ahLst/>
            <a:cxnLst/>
            <a:rect l="l" t="t" r="r" b="b"/>
            <a:pathLst>
              <a:path w="55879" h="36829">
                <a:moveTo>
                  <a:pt x="21793" y="0"/>
                </a:moveTo>
                <a:lnTo>
                  <a:pt x="12906" y="746"/>
                </a:lnTo>
                <a:lnTo>
                  <a:pt x="6024" y="3451"/>
                </a:lnTo>
                <a:lnTo>
                  <a:pt x="1578" y="8808"/>
                </a:lnTo>
                <a:lnTo>
                  <a:pt x="0" y="17513"/>
                </a:lnTo>
                <a:lnTo>
                  <a:pt x="0" y="21539"/>
                </a:lnTo>
                <a:lnTo>
                  <a:pt x="1320" y="25882"/>
                </a:lnTo>
                <a:lnTo>
                  <a:pt x="3390" y="29641"/>
                </a:lnTo>
                <a:lnTo>
                  <a:pt x="1079" y="30479"/>
                </a:lnTo>
                <a:lnTo>
                  <a:pt x="1079" y="36220"/>
                </a:lnTo>
                <a:lnTo>
                  <a:pt x="55600" y="36220"/>
                </a:lnTo>
                <a:lnTo>
                  <a:pt x="55600" y="27635"/>
                </a:lnTo>
                <a:lnTo>
                  <a:pt x="9855" y="27635"/>
                </a:lnTo>
                <a:lnTo>
                  <a:pt x="8724" y="25184"/>
                </a:lnTo>
                <a:lnTo>
                  <a:pt x="7861" y="22275"/>
                </a:lnTo>
                <a:lnTo>
                  <a:pt x="7861" y="9982"/>
                </a:lnTo>
                <a:lnTo>
                  <a:pt x="14351" y="8724"/>
                </a:lnTo>
                <a:lnTo>
                  <a:pt x="41533" y="8724"/>
                </a:lnTo>
                <a:lnTo>
                  <a:pt x="37606" y="3775"/>
                </a:lnTo>
                <a:lnTo>
                  <a:pt x="30724" y="848"/>
                </a:lnTo>
                <a:lnTo>
                  <a:pt x="21793" y="0"/>
                </a:lnTo>
                <a:close/>
              </a:path>
              <a:path w="55879" h="36829">
                <a:moveTo>
                  <a:pt x="41533" y="8724"/>
                </a:moveTo>
                <a:lnTo>
                  <a:pt x="29324" y="8724"/>
                </a:lnTo>
                <a:lnTo>
                  <a:pt x="35725" y="9982"/>
                </a:lnTo>
                <a:lnTo>
                  <a:pt x="35725" y="22847"/>
                </a:lnTo>
                <a:lnTo>
                  <a:pt x="34315" y="26695"/>
                </a:lnTo>
                <a:lnTo>
                  <a:pt x="33820" y="27635"/>
                </a:lnTo>
                <a:lnTo>
                  <a:pt x="41351" y="27635"/>
                </a:lnTo>
                <a:lnTo>
                  <a:pt x="42837" y="24282"/>
                </a:lnTo>
                <a:lnTo>
                  <a:pt x="43595" y="21539"/>
                </a:lnTo>
                <a:lnTo>
                  <a:pt x="43483" y="17513"/>
                </a:lnTo>
                <a:lnTo>
                  <a:pt x="42033" y="9354"/>
                </a:lnTo>
                <a:lnTo>
                  <a:pt x="41533" y="8724"/>
                </a:lnTo>
                <a:close/>
              </a:path>
            </a:pathLst>
          </a:custGeom>
          <a:solidFill>
            <a:srgbClr val="2258A7"/>
          </a:solidFill>
        </p:spPr>
        <p:txBody>
          <a:bodyPr wrap="square" lIns="0" tIns="0" rIns="0" bIns="0" rtlCol="0"/>
          <a:lstStyle/>
          <a:p>
            <a:endParaRPr/>
          </a:p>
        </p:txBody>
      </p:sp>
      <p:sp>
        <p:nvSpPr>
          <p:cNvPr id="17" name="bk object 17"/>
          <p:cNvSpPr/>
          <p:nvPr/>
        </p:nvSpPr>
        <p:spPr>
          <a:xfrm>
            <a:off x="8521853" y="493953"/>
            <a:ext cx="55880" cy="40005"/>
          </a:xfrm>
          <a:custGeom>
            <a:avLst/>
            <a:gdLst/>
            <a:ahLst/>
            <a:cxnLst/>
            <a:rect l="l" t="t" r="r" b="b"/>
            <a:pathLst>
              <a:path w="55879" h="40004">
                <a:moveTo>
                  <a:pt x="7988" y="0"/>
                </a:moveTo>
                <a:lnTo>
                  <a:pt x="0" y="0"/>
                </a:lnTo>
                <a:lnTo>
                  <a:pt x="0" y="39903"/>
                </a:lnTo>
                <a:lnTo>
                  <a:pt x="7988" y="39903"/>
                </a:lnTo>
                <a:lnTo>
                  <a:pt x="7988" y="24409"/>
                </a:lnTo>
                <a:lnTo>
                  <a:pt x="55689" y="24409"/>
                </a:lnTo>
                <a:lnTo>
                  <a:pt x="55689" y="15595"/>
                </a:lnTo>
                <a:lnTo>
                  <a:pt x="7988" y="15595"/>
                </a:lnTo>
                <a:lnTo>
                  <a:pt x="7988" y="0"/>
                </a:lnTo>
                <a:close/>
              </a:path>
            </a:pathLst>
          </a:custGeom>
          <a:solidFill>
            <a:srgbClr val="2258A7"/>
          </a:solidFill>
        </p:spPr>
        <p:txBody>
          <a:bodyPr wrap="square" lIns="0" tIns="0" rIns="0" bIns="0" rtlCol="0"/>
          <a:lstStyle/>
          <a:p>
            <a:endParaRPr/>
          </a:p>
        </p:txBody>
      </p:sp>
      <p:sp>
        <p:nvSpPr>
          <p:cNvPr id="18" name="bk object 18"/>
          <p:cNvSpPr/>
          <p:nvPr/>
        </p:nvSpPr>
        <p:spPr>
          <a:xfrm>
            <a:off x="8521845" y="451825"/>
            <a:ext cx="55880" cy="34290"/>
          </a:xfrm>
          <a:custGeom>
            <a:avLst/>
            <a:gdLst/>
            <a:ahLst/>
            <a:cxnLst/>
            <a:rect l="l" t="t" r="r" b="b"/>
            <a:pathLst>
              <a:path w="55879" h="34290">
                <a:moveTo>
                  <a:pt x="55702" y="25526"/>
                </a:moveTo>
                <a:lnTo>
                  <a:pt x="0" y="25526"/>
                </a:lnTo>
                <a:lnTo>
                  <a:pt x="0" y="34061"/>
                </a:lnTo>
                <a:lnTo>
                  <a:pt x="55702" y="34061"/>
                </a:lnTo>
                <a:lnTo>
                  <a:pt x="55702" y="25526"/>
                </a:lnTo>
                <a:close/>
              </a:path>
              <a:path w="55879" h="34290">
                <a:moveTo>
                  <a:pt x="55702" y="0"/>
                </a:moveTo>
                <a:lnTo>
                  <a:pt x="18135" y="0"/>
                </a:lnTo>
                <a:lnTo>
                  <a:pt x="13169" y="4152"/>
                </a:lnTo>
                <a:lnTo>
                  <a:pt x="13169" y="17856"/>
                </a:lnTo>
                <a:lnTo>
                  <a:pt x="14325" y="22491"/>
                </a:lnTo>
                <a:lnTo>
                  <a:pt x="15824" y="25526"/>
                </a:lnTo>
                <a:lnTo>
                  <a:pt x="23037" y="25526"/>
                </a:lnTo>
                <a:lnTo>
                  <a:pt x="21971" y="23253"/>
                </a:lnTo>
                <a:lnTo>
                  <a:pt x="21031" y="19786"/>
                </a:lnTo>
                <a:lnTo>
                  <a:pt x="21031" y="11683"/>
                </a:lnTo>
                <a:lnTo>
                  <a:pt x="22313" y="8585"/>
                </a:lnTo>
                <a:lnTo>
                  <a:pt x="55562" y="8585"/>
                </a:lnTo>
                <a:lnTo>
                  <a:pt x="55702" y="0"/>
                </a:lnTo>
                <a:close/>
              </a:path>
            </a:pathLst>
          </a:custGeom>
          <a:solidFill>
            <a:srgbClr val="2258A7"/>
          </a:solidFill>
        </p:spPr>
        <p:txBody>
          <a:bodyPr wrap="square" lIns="0" tIns="0" rIns="0" bIns="0" rtlCol="0"/>
          <a:lstStyle/>
          <a:p>
            <a:endParaRPr/>
          </a:p>
        </p:txBody>
      </p:sp>
      <p:sp>
        <p:nvSpPr>
          <p:cNvPr id="19" name="bk object 19"/>
          <p:cNvSpPr/>
          <p:nvPr/>
        </p:nvSpPr>
        <p:spPr>
          <a:xfrm>
            <a:off x="8520671" y="327839"/>
            <a:ext cx="58419" cy="45720"/>
          </a:xfrm>
          <a:custGeom>
            <a:avLst/>
            <a:gdLst/>
            <a:ahLst/>
            <a:cxnLst/>
            <a:rect l="l" t="t" r="r" b="b"/>
            <a:pathLst>
              <a:path w="58420" h="45720">
                <a:moveTo>
                  <a:pt x="28994" y="0"/>
                </a:moveTo>
                <a:lnTo>
                  <a:pt x="18077" y="889"/>
                </a:lnTo>
                <a:lnTo>
                  <a:pt x="8820" y="4257"/>
                </a:lnTo>
                <a:lnTo>
                  <a:pt x="2401" y="11154"/>
                </a:lnTo>
                <a:lnTo>
                  <a:pt x="0" y="22631"/>
                </a:lnTo>
                <a:lnTo>
                  <a:pt x="2401" y="33889"/>
                </a:lnTo>
                <a:lnTo>
                  <a:pt x="8820" y="40838"/>
                </a:lnTo>
                <a:lnTo>
                  <a:pt x="18077" y="44360"/>
                </a:lnTo>
                <a:lnTo>
                  <a:pt x="28994" y="45338"/>
                </a:lnTo>
                <a:lnTo>
                  <a:pt x="39872" y="44439"/>
                </a:lnTo>
                <a:lnTo>
                  <a:pt x="49120" y="41047"/>
                </a:lnTo>
                <a:lnTo>
                  <a:pt x="53682" y="36131"/>
                </a:lnTo>
                <a:lnTo>
                  <a:pt x="17373" y="36131"/>
                </a:lnTo>
                <a:lnTo>
                  <a:pt x="8039" y="34315"/>
                </a:lnTo>
                <a:lnTo>
                  <a:pt x="8039" y="11061"/>
                </a:lnTo>
                <a:lnTo>
                  <a:pt x="17373" y="9182"/>
                </a:lnTo>
                <a:lnTo>
                  <a:pt x="53502" y="9182"/>
                </a:lnTo>
                <a:lnTo>
                  <a:pt x="49125" y="4462"/>
                </a:lnTo>
                <a:lnTo>
                  <a:pt x="39878" y="966"/>
                </a:lnTo>
                <a:lnTo>
                  <a:pt x="28994" y="0"/>
                </a:lnTo>
                <a:close/>
              </a:path>
              <a:path w="58420" h="45720">
                <a:moveTo>
                  <a:pt x="53502" y="9182"/>
                </a:moveTo>
                <a:lnTo>
                  <a:pt x="40589" y="9182"/>
                </a:lnTo>
                <a:lnTo>
                  <a:pt x="49911" y="10947"/>
                </a:lnTo>
                <a:lnTo>
                  <a:pt x="49911" y="34213"/>
                </a:lnTo>
                <a:lnTo>
                  <a:pt x="40589" y="36131"/>
                </a:lnTo>
                <a:lnTo>
                  <a:pt x="53682" y="36131"/>
                </a:lnTo>
                <a:lnTo>
                  <a:pt x="55543" y="34125"/>
                </a:lnTo>
                <a:lnTo>
                  <a:pt x="57950" y="22631"/>
                </a:lnTo>
                <a:lnTo>
                  <a:pt x="55545" y="11385"/>
                </a:lnTo>
                <a:lnTo>
                  <a:pt x="53502" y="9182"/>
                </a:lnTo>
                <a:close/>
              </a:path>
            </a:pathLst>
          </a:custGeom>
          <a:solidFill>
            <a:srgbClr val="2258A7"/>
          </a:solidFill>
        </p:spPr>
        <p:txBody>
          <a:bodyPr wrap="square" lIns="0" tIns="0" rIns="0" bIns="0" rtlCol="0"/>
          <a:lstStyle/>
          <a:p>
            <a:endParaRPr/>
          </a:p>
        </p:txBody>
      </p:sp>
      <p:sp>
        <p:nvSpPr>
          <p:cNvPr id="20" name="bk object 20"/>
          <p:cNvSpPr/>
          <p:nvPr/>
        </p:nvSpPr>
        <p:spPr>
          <a:xfrm>
            <a:off x="8535023" y="195761"/>
            <a:ext cx="42545" cy="34290"/>
          </a:xfrm>
          <a:custGeom>
            <a:avLst/>
            <a:gdLst/>
            <a:ahLst/>
            <a:cxnLst/>
            <a:rect l="l" t="t" r="r" b="b"/>
            <a:pathLst>
              <a:path w="42545" h="34289">
                <a:moveTo>
                  <a:pt x="42519" y="0"/>
                </a:moveTo>
                <a:lnTo>
                  <a:pt x="4965" y="12"/>
                </a:lnTo>
                <a:lnTo>
                  <a:pt x="0" y="4267"/>
                </a:lnTo>
                <a:lnTo>
                  <a:pt x="0" y="18580"/>
                </a:lnTo>
                <a:lnTo>
                  <a:pt x="1168" y="23456"/>
                </a:lnTo>
                <a:lnTo>
                  <a:pt x="3390" y="27114"/>
                </a:lnTo>
                <a:lnTo>
                  <a:pt x="1079" y="27952"/>
                </a:lnTo>
                <a:lnTo>
                  <a:pt x="1079" y="33693"/>
                </a:lnTo>
                <a:lnTo>
                  <a:pt x="42519" y="33693"/>
                </a:lnTo>
                <a:lnTo>
                  <a:pt x="42519" y="25107"/>
                </a:lnTo>
                <a:lnTo>
                  <a:pt x="9855" y="25107"/>
                </a:lnTo>
                <a:lnTo>
                  <a:pt x="8801" y="22847"/>
                </a:lnTo>
                <a:lnTo>
                  <a:pt x="7861" y="19583"/>
                </a:lnTo>
                <a:lnTo>
                  <a:pt x="7848" y="14439"/>
                </a:lnTo>
                <a:lnTo>
                  <a:pt x="7721" y="8623"/>
                </a:lnTo>
                <a:lnTo>
                  <a:pt x="42519" y="8623"/>
                </a:lnTo>
                <a:lnTo>
                  <a:pt x="42519" y="0"/>
                </a:lnTo>
                <a:close/>
              </a:path>
            </a:pathLst>
          </a:custGeom>
          <a:solidFill>
            <a:srgbClr val="2258A7"/>
          </a:solidFill>
        </p:spPr>
        <p:txBody>
          <a:bodyPr wrap="square" lIns="0" tIns="0" rIns="0" bIns="0" rtlCol="0"/>
          <a:lstStyle/>
          <a:p>
            <a:endParaRPr/>
          </a:p>
        </p:txBody>
      </p:sp>
      <p:sp>
        <p:nvSpPr>
          <p:cNvPr id="21" name="bk object 21"/>
          <p:cNvSpPr/>
          <p:nvPr/>
        </p:nvSpPr>
        <p:spPr>
          <a:xfrm>
            <a:off x="8535017" y="238998"/>
            <a:ext cx="43815" cy="36195"/>
          </a:xfrm>
          <a:custGeom>
            <a:avLst/>
            <a:gdLst/>
            <a:ahLst/>
            <a:cxnLst/>
            <a:rect l="l" t="t" r="r" b="b"/>
            <a:pathLst>
              <a:path w="43815" h="36195">
                <a:moveTo>
                  <a:pt x="25476" y="0"/>
                </a:moveTo>
                <a:lnTo>
                  <a:pt x="22174" y="0"/>
                </a:lnTo>
                <a:lnTo>
                  <a:pt x="13866" y="580"/>
                </a:lnTo>
                <a:lnTo>
                  <a:pt x="6781" y="2928"/>
                </a:lnTo>
                <a:lnTo>
                  <a:pt x="1850" y="8013"/>
                </a:lnTo>
                <a:lnTo>
                  <a:pt x="0" y="16802"/>
                </a:lnTo>
                <a:lnTo>
                  <a:pt x="1608" y="25583"/>
                </a:lnTo>
                <a:lnTo>
                  <a:pt x="6107" y="31419"/>
                </a:lnTo>
                <a:lnTo>
                  <a:pt x="13003" y="34665"/>
                </a:lnTo>
                <a:lnTo>
                  <a:pt x="21805" y="35674"/>
                </a:lnTo>
                <a:lnTo>
                  <a:pt x="30731" y="34729"/>
                </a:lnTo>
                <a:lnTo>
                  <a:pt x="37614" y="31591"/>
                </a:lnTo>
                <a:lnTo>
                  <a:pt x="41247" y="26822"/>
                </a:lnTo>
                <a:lnTo>
                  <a:pt x="25476" y="26822"/>
                </a:lnTo>
                <a:lnTo>
                  <a:pt x="18402" y="26797"/>
                </a:lnTo>
                <a:lnTo>
                  <a:pt x="11823" y="26403"/>
                </a:lnTo>
                <a:lnTo>
                  <a:pt x="7099" y="24384"/>
                </a:lnTo>
                <a:lnTo>
                  <a:pt x="7099" y="10185"/>
                </a:lnTo>
                <a:lnTo>
                  <a:pt x="12903" y="8801"/>
                </a:lnTo>
                <a:lnTo>
                  <a:pt x="25476" y="8763"/>
                </a:lnTo>
                <a:lnTo>
                  <a:pt x="25476" y="0"/>
                </a:lnTo>
                <a:close/>
              </a:path>
              <a:path w="43815" h="36195">
                <a:moveTo>
                  <a:pt x="40830" y="2032"/>
                </a:moveTo>
                <a:lnTo>
                  <a:pt x="33273" y="2032"/>
                </a:lnTo>
                <a:lnTo>
                  <a:pt x="34861" y="6896"/>
                </a:lnTo>
                <a:lnTo>
                  <a:pt x="35468" y="10185"/>
                </a:lnTo>
                <a:lnTo>
                  <a:pt x="35585" y="22999"/>
                </a:lnTo>
                <a:lnTo>
                  <a:pt x="32715" y="26174"/>
                </a:lnTo>
                <a:lnTo>
                  <a:pt x="25476" y="26822"/>
                </a:lnTo>
                <a:lnTo>
                  <a:pt x="41247" y="26822"/>
                </a:lnTo>
                <a:lnTo>
                  <a:pt x="42044" y="25776"/>
                </a:lnTo>
                <a:lnTo>
                  <a:pt x="43611" y="16802"/>
                </a:lnTo>
                <a:lnTo>
                  <a:pt x="43611" y="12077"/>
                </a:lnTo>
                <a:lnTo>
                  <a:pt x="42913" y="7150"/>
                </a:lnTo>
                <a:lnTo>
                  <a:pt x="40830" y="2032"/>
                </a:lnTo>
                <a:close/>
              </a:path>
              <a:path w="43815" h="36195">
                <a:moveTo>
                  <a:pt x="25476" y="8763"/>
                </a:moveTo>
                <a:lnTo>
                  <a:pt x="18402" y="8763"/>
                </a:lnTo>
                <a:lnTo>
                  <a:pt x="18402" y="26797"/>
                </a:lnTo>
                <a:lnTo>
                  <a:pt x="25476" y="26797"/>
                </a:lnTo>
                <a:lnTo>
                  <a:pt x="25476" y="8763"/>
                </a:lnTo>
                <a:close/>
              </a:path>
            </a:pathLst>
          </a:custGeom>
          <a:solidFill>
            <a:srgbClr val="2258A7"/>
          </a:solidFill>
        </p:spPr>
        <p:txBody>
          <a:bodyPr wrap="square" lIns="0" tIns="0" rIns="0" bIns="0" rtlCol="0"/>
          <a:lstStyle/>
          <a:p>
            <a:endParaRPr/>
          </a:p>
        </p:txBody>
      </p:sp>
      <p:sp>
        <p:nvSpPr>
          <p:cNvPr id="22" name="bk object 22"/>
          <p:cNvSpPr/>
          <p:nvPr/>
        </p:nvSpPr>
        <p:spPr>
          <a:xfrm>
            <a:off x="8535019" y="408219"/>
            <a:ext cx="43815" cy="36195"/>
          </a:xfrm>
          <a:custGeom>
            <a:avLst/>
            <a:gdLst/>
            <a:ahLst/>
            <a:cxnLst/>
            <a:rect l="l" t="t" r="r" b="b"/>
            <a:pathLst>
              <a:path w="43815" h="36195">
                <a:moveTo>
                  <a:pt x="25473" y="0"/>
                </a:moveTo>
                <a:lnTo>
                  <a:pt x="22171" y="0"/>
                </a:lnTo>
                <a:lnTo>
                  <a:pt x="13863" y="569"/>
                </a:lnTo>
                <a:lnTo>
                  <a:pt x="6779" y="2920"/>
                </a:lnTo>
                <a:lnTo>
                  <a:pt x="1847" y="8015"/>
                </a:lnTo>
                <a:lnTo>
                  <a:pt x="0" y="16827"/>
                </a:lnTo>
                <a:lnTo>
                  <a:pt x="1606" y="25596"/>
                </a:lnTo>
                <a:lnTo>
                  <a:pt x="6104" y="31430"/>
                </a:lnTo>
                <a:lnTo>
                  <a:pt x="13001" y="34672"/>
                </a:lnTo>
                <a:lnTo>
                  <a:pt x="21803" y="35674"/>
                </a:lnTo>
                <a:lnTo>
                  <a:pt x="30729" y="34738"/>
                </a:lnTo>
                <a:lnTo>
                  <a:pt x="37611" y="31608"/>
                </a:lnTo>
                <a:lnTo>
                  <a:pt x="41252" y="26835"/>
                </a:lnTo>
                <a:lnTo>
                  <a:pt x="25473" y="26835"/>
                </a:lnTo>
                <a:lnTo>
                  <a:pt x="18793" y="26720"/>
                </a:lnTo>
                <a:lnTo>
                  <a:pt x="12202" y="26327"/>
                </a:lnTo>
                <a:lnTo>
                  <a:pt x="7477" y="24295"/>
                </a:lnTo>
                <a:lnTo>
                  <a:pt x="7477" y="10083"/>
                </a:lnTo>
                <a:lnTo>
                  <a:pt x="13269" y="8699"/>
                </a:lnTo>
                <a:lnTo>
                  <a:pt x="25473" y="8661"/>
                </a:lnTo>
                <a:lnTo>
                  <a:pt x="25473" y="0"/>
                </a:lnTo>
                <a:close/>
              </a:path>
              <a:path w="43815" h="36195">
                <a:moveTo>
                  <a:pt x="40828" y="2044"/>
                </a:moveTo>
                <a:lnTo>
                  <a:pt x="33271" y="2044"/>
                </a:lnTo>
                <a:lnTo>
                  <a:pt x="34859" y="6921"/>
                </a:lnTo>
                <a:lnTo>
                  <a:pt x="35583" y="10845"/>
                </a:lnTo>
                <a:lnTo>
                  <a:pt x="35583" y="22986"/>
                </a:lnTo>
                <a:lnTo>
                  <a:pt x="32712" y="26174"/>
                </a:lnTo>
                <a:lnTo>
                  <a:pt x="25473" y="26835"/>
                </a:lnTo>
                <a:lnTo>
                  <a:pt x="41252" y="26835"/>
                </a:lnTo>
                <a:lnTo>
                  <a:pt x="42041" y="25799"/>
                </a:lnTo>
                <a:lnTo>
                  <a:pt x="43609" y="16827"/>
                </a:lnTo>
                <a:lnTo>
                  <a:pt x="43609" y="12103"/>
                </a:lnTo>
                <a:lnTo>
                  <a:pt x="42910" y="7150"/>
                </a:lnTo>
                <a:lnTo>
                  <a:pt x="40828" y="2044"/>
                </a:lnTo>
                <a:close/>
              </a:path>
              <a:path w="43815" h="36195">
                <a:moveTo>
                  <a:pt x="25473" y="8661"/>
                </a:moveTo>
                <a:lnTo>
                  <a:pt x="18793" y="8661"/>
                </a:lnTo>
                <a:lnTo>
                  <a:pt x="18793" y="26720"/>
                </a:lnTo>
                <a:lnTo>
                  <a:pt x="25473" y="26720"/>
                </a:lnTo>
                <a:lnTo>
                  <a:pt x="25473" y="8661"/>
                </a:lnTo>
                <a:close/>
              </a:path>
            </a:pathLst>
          </a:custGeom>
          <a:solidFill>
            <a:srgbClr val="2258A7"/>
          </a:solidFill>
        </p:spPr>
        <p:txBody>
          <a:bodyPr wrap="square" lIns="0" tIns="0" rIns="0" bIns="0" rtlCol="0"/>
          <a:lstStyle/>
          <a:p>
            <a:endParaRPr/>
          </a:p>
        </p:txBody>
      </p:sp>
      <p:sp>
        <p:nvSpPr>
          <p:cNvPr id="23" name="bk object 23"/>
          <p:cNvSpPr/>
          <p:nvPr/>
        </p:nvSpPr>
        <p:spPr>
          <a:xfrm>
            <a:off x="8611487" y="491281"/>
            <a:ext cx="57150" cy="41275"/>
          </a:xfrm>
          <a:custGeom>
            <a:avLst/>
            <a:gdLst/>
            <a:ahLst/>
            <a:cxnLst/>
            <a:rect l="l" t="t" r="r" b="b"/>
            <a:pathLst>
              <a:path w="57150" h="41275">
                <a:moveTo>
                  <a:pt x="36398" y="0"/>
                </a:moveTo>
                <a:lnTo>
                  <a:pt x="0" y="12"/>
                </a:lnTo>
                <a:lnTo>
                  <a:pt x="0" y="8547"/>
                </a:lnTo>
                <a:lnTo>
                  <a:pt x="47802" y="8547"/>
                </a:lnTo>
                <a:lnTo>
                  <a:pt x="48755" y="16014"/>
                </a:lnTo>
                <a:lnTo>
                  <a:pt x="48755" y="25273"/>
                </a:lnTo>
                <a:lnTo>
                  <a:pt x="47790" y="32715"/>
                </a:lnTo>
                <a:lnTo>
                  <a:pt x="0" y="32715"/>
                </a:lnTo>
                <a:lnTo>
                  <a:pt x="0" y="41236"/>
                </a:lnTo>
                <a:lnTo>
                  <a:pt x="36398" y="41236"/>
                </a:lnTo>
                <a:lnTo>
                  <a:pt x="47179" y="39120"/>
                </a:lnTo>
                <a:lnTo>
                  <a:pt x="53452" y="33867"/>
                </a:lnTo>
                <a:lnTo>
                  <a:pt x="56370" y="27152"/>
                </a:lnTo>
                <a:lnTo>
                  <a:pt x="57086" y="20650"/>
                </a:lnTo>
                <a:lnTo>
                  <a:pt x="56375" y="14144"/>
                </a:lnTo>
                <a:lnTo>
                  <a:pt x="53457" y="7410"/>
                </a:lnTo>
                <a:lnTo>
                  <a:pt x="47181" y="2133"/>
                </a:lnTo>
                <a:lnTo>
                  <a:pt x="36398" y="0"/>
                </a:lnTo>
                <a:close/>
              </a:path>
            </a:pathLst>
          </a:custGeom>
          <a:solidFill>
            <a:srgbClr val="2258A7"/>
          </a:solidFill>
        </p:spPr>
        <p:txBody>
          <a:bodyPr wrap="square" lIns="0" tIns="0" rIns="0" bIns="0" rtlCol="0"/>
          <a:lstStyle/>
          <a:p>
            <a:endParaRPr/>
          </a:p>
        </p:txBody>
      </p:sp>
      <p:sp>
        <p:nvSpPr>
          <p:cNvPr id="24" name="bk object 24"/>
          <p:cNvSpPr/>
          <p:nvPr/>
        </p:nvSpPr>
        <p:spPr>
          <a:xfrm>
            <a:off x="8608206" y="432080"/>
            <a:ext cx="11430" cy="11430"/>
          </a:xfrm>
          <a:custGeom>
            <a:avLst/>
            <a:gdLst/>
            <a:ahLst/>
            <a:cxnLst/>
            <a:rect l="l" t="t" r="r" b="b"/>
            <a:pathLst>
              <a:path w="11429" h="11429">
                <a:moveTo>
                  <a:pt x="8775" y="0"/>
                </a:moveTo>
                <a:lnTo>
                  <a:pt x="5651" y="12"/>
                </a:lnTo>
                <a:lnTo>
                  <a:pt x="2451" y="12"/>
                </a:lnTo>
                <a:lnTo>
                  <a:pt x="0" y="2501"/>
                </a:lnTo>
                <a:lnTo>
                  <a:pt x="0" y="8762"/>
                </a:lnTo>
                <a:lnTo>
                  <a:pt x="2463" y="11264"/>
                </a:lnTo>
                <a:lnTo>
                  <a:pt x="8775" y="11264"/>
                </a:lnTo>
                <a:lnTo>
                  <a:pt x="11264" y="8762"/>
                </a:lnTo>
                <a:lnTo>
                  <a:pt x="11264" y="2501"/>
                </a:lnTo>
                <a:lnTo>
                  <a:pt x="8775" y="0"/>
                </a:lnTo>
                <a:close/>
              </a:path>
            </a:pathLst>
          </a:custGeom>
          <a:solidFill>
            <a:srgbClr val="2258A7"/>
          </a:solidFill>
        </p:spPr>
        <p:txBody>
          <a:bodyPr wrap="square" lIns="0" tIns="0" rIns="0" bIns="0" rtlCol="0"/>
          <a:lstStyle/>
          <a:p>
            <a:endParaRPr/>
          </a:p>
        </p:txBody>
      </p:sp>
      <p:sp>
        <p:nvSpPr>
          <p:cNvPr id="25" name="bk object 25"/>
          <p:cNvSpPr/>
          <p:nvPr/>
        </p:nvSpPr>
        <p:spPr>
          <a:xfrm>
            <a:off x="8625951" y="429613"/>
            <a:ext cx="42545" cy="12700"/>
          </a:xfrm>
          <a:custGeom>
            <a:avLst/>
            <a:gdLst/>
            <a:ahLst/>
            <a:cxnLst/>
            <a:rect l="l" t="t" r="r" b="b"/>
            <a:pathLst>
              <a:path w="42545" h="12700">
                <a:moveTo>
                  <a:pt x="42367" y="0"/>
                </a:moveTo>
                <a:lnTo>
                  <a:pt x="34823" y="0"/>
                </a:lnTo>
                <a:lnTo>
                  <a:pt x="34823" y="3721"/>
                </a:lnTo>
                <a:lnTo>
                  <a:pt x="34163" y="3810"/>
                </a:lnTo>
                <a:lnTo>
                  <a:pt x="0" y="3810"/>
                </a:lnTo>
                <a:lnTo>
                  <a:pt x="0" y="12331"/>
                </a:lnTo>
                <a:lnTo>
                  <a:pt x="40055" y="12331"/>
                </a:lnTo>
                <a:lnTo>
                  <a:pt x="42519" y="8940"/>
                </a:lnTo>
                <a:lnTo>
                  <a:pt x="42468" y="952"/>
                </a:lnTo>
                <a:lnTo>
                  <a:pt x="42367" y="0"/>
                </a:lnTo>
                <a:close/>
              </a:path>
            </a:pathLst>
          </a:custGeom>
          <a:solidFill>
            <a:srgbClr val="2258A7"/>
          </a:solidFill>
        </p:spPr>
        <p:txBody>
          <a:bodyPr wrap="square" lIns="0" tIns="0" rIns="0" bIns="0" rtlCol="0"/>
          <a:lstStyle/>
          <a:p>
            <a:endParaRPr/>
          </a:p>
        </p:txBody>
      </p:sp>
      <p:sp>
        <p:nvSpPr>
          <p:cNvPr id="26" name="bk object 26"/>
          <p:cNvSpPr/>
          <p:nvPr/>
        </p:nvSpPr>
        <p:spPr>
          <a:xfrm>
            <a:off x="8625951" y="264507"/>
            <a:ext cx="42545" cy="12700"/>
          </a:xfrm>
          <a:custGeom>
            <a:avLst/>
            <a:gdLst/>
            <a:ahLst/>
            <a:cxnLst/>
            <a:rect l="l" t="t" r="r" b="b"/>
            <a:pathLst>
              <a:path w="42545" h="12700">
                <a:moveTo>
                  <a:pt x="42354" y="0"/>
                </a:moveTo>
                <a:lnTo>
                  <a:pt x="34823" y="0"/>
                </a:lnTo>
                <a:lnTo>
                  <a:pt x="34836" y="3670"/>
                </a:lnTo>
                <a:lnTo>
                  <a:pt x="34163" y="3771"/>
                </a:lnTo>
                <a:lnTo>
                  <a:pt x="0" y="3784"/>
                </a:lnTo>
                <a:lnTo>
                  <a:pt x="0" y="12306"/>
                </a:lnTo>
                <a:lnTo>
                  <a:pt x="40055" y="12306"/>
                </a:lnTo>
                <a:lnTo>
                  <a:pt x="42519" y="8902"/>
                </a:lnTo>
                <a:lnTo>
                  <a:pt x="42468" y="914"/>
                </a:lnTo>
                <a:lnTo>
                  <a:pt x="42354" y="0"/>
                </a:lnTo>
                <a:close/>
              </a:path>
            </a:pathLst>
          </a:custGeom>
          <a:solidFill>
            <a:srgbClr val="2258A7"/>
          </a:solidFill>
        </p:spPr>
        <p:txBody>
          <a:bodyPr wrap="square" lIns="0" tIns="0" rIns="0" bIns="0" rtlCol="0"/>
          <a:lstStyle/>
          <a:p>
            <a:endParaRPr/>
          </a:p>
        </p:txBody>
      </p:sp>
      <p:sp>
        <p:nvSpPr>
          <p:cNvPr id="27" name="bk object 27"/>
          <p:cNvSpPr/>
          <p:nvPr/>
        </p:nvSpPr>
        <p:spPr>
          <a:xfrm>
            <a:off x="8625957" y="386353"/>
            <a:ext cx="42545" cy="39370"/>
          </a:xfrm>
          <a:custGeom>
            <a:avLst/>
            <a:gdLst/>
            <a:ahLst/>
            <a:cxnLst/>
            <a:rect l="l" t="t" r="r" b="b"/>
            <a:pathLst>
              <a:path w="42545" h="39370">
                <a:moveTo>
                  <a:pt x="0" y="0"/>
                </a:moveTo>
                <a:lnTo>
                  <a:pt x="0" y="9271"/>
                </a:lnTo>
                <a:lnTo>
                  <a:pt x="32258" y="19634"/>
                </a:lnTo>
                <a:lnTo>
                  <a:pt x="0" y="29984"/>
                </a:lnTo>
                <a:lnTo>
                  <a:pt x="0" y="39293"/>
                </a:lnTo>
                <a:lnTo>
                  <a:pt x="42506" y="23088"/>
                </a:lnTo>
                <a:lnTo>
                  <a:pt x="42506" y="16141"/>
                </a:lnTo>
                <a:lnTo>
                  <a:pt x="0" y="0"/>
                </a:lnTo>
                <a:close/>
              </a:path>
            </a:pathLst>
          </a:custGeom>
          <a:solidFill>
            <a:srgbClr val="2258A7"/>
          </a:solidFill>
        </p:spPr>
        <p:txBody>
          <a:bodyPr wrap="square" lIns="0" tIns="0" rIns="0" bIns="0" rtlCol="0"/>
          <a:lstStyle/>
          <a:p>
            <a:endParaRPr/>
          </a:p>
        </p:txBody>
      </p:sp>
      <p:sp>
        <p:nvSpPr>
          <p:cNvPr id="28" name="bk object 28"/>
          <p:cNvSpPr/>
          <p:nvPr/>
        </p:nvSpPr>
        <p:spPr>
          <a:xfrm>
            <a:off x="8624871" y="348794"/>
            <a:ext cx="43815" cy="34925"/>
          </a:xfrm>
          <a:custGeom>
            <a:avLst/>
            <a:gdLst/>
            <a:ahLst/>
            <a:cxnLst/>
            <a:rect l="l" t="t" r="r" b="b"/>
            <a:pathLst>
              <a:path w="43815" h="34925">
                <a:moveTo>
                  <a:pt x="25488" y="0"/>
                </a:moveTo>
                <a:lnTo>
                  <a:pt x="22174" y="0"/>
                </a:lnTo>
                <a:lnTo>
                  <a:pt x="13871" y="545"/>
                </a:lnTo>
                <a:lnTo>
                  <a:pt x="6786" y="2840"/>
                </a:lnTo>
                <a:lnTo>
                  <a:pt x="1852" y="7813"/>
                </a:lnTo>
                <a:lnTo>
                  <a:pt x="0" y="16395"/>
                </a:lnTo>
                <a:lnTo>
                  <a:pt x="1608" y="24948"/>
                </a:lnTo>
                <a:lnTo>
                  <a:pt x="6107" y="30638"/>
                </a:lnTo>
                <a:lnTo>
                  <a:pt x="13003" y="33805"/>
                </a:lnTo>
                <a:lnTo>
                  <a:pt x="21805" y="34785"/>
                </a:lnTo>
                <a:lnTo>
                  <a:pt x="30729" y="33872"/>
                </a:lnTo>
                <a:lnTo>
                  <a:pt x="37607" y="30819"/>
                </a:lnTo>
                <a:lnTo>
                  <a:pt x="41165" y="26263"/>
                </a:lnTo>
                <a:lnTo>
                  <a:pt x="18414" y="26263"/>
                </a:lnTo>
                <a:lnTo>
                  <a:pt x="11823" y="25882"/>
                </a:lnTo>
                <a:lnTo>
                  <a:pt x="7111" y="23875"/>
                </a:lnTo>
                <a:lnTo>
                  <a:pt x="7111" y="9817"/>
                </a:lnTo>
                <a:lnTo>
                  <a:pt x="12903" y="8445"/>
                </a:lnTo>
                <a:lnTo>
                  <a:pt x="25488" y="8432"/>
                </a:lnTo>
                <a:lnTo>
                  <a:pt x="25488" y="0"/>
                </a:lnTo>
                <a:close/>
              </a:path>
              <a:path w="43815" h="34925">
                <a:moveTo>
                  <a:pt x="25488" y="8432"/>
                </a:moveTo>
                <a:lnTo>
                  <a:pt x="18414" y="8432"/>
                </a:lnTo>
                <a:lnTo>
                  <a:pt x="18414" y="26263"/>
                </a:lnTo>
                <a:lnTo>
                  <a:pt x="41165" y="26263"/>
                </a:lnTo>
                <a:lnTo>
                  <a:pt x="25488" y="26174"/>
                </a:lnTo>
                <a:lnTo>
                  <a:pt x="25488" y="8432"/>
                </a:lnTo>
                <a:close/>
              </a:path>
              <a:path w="43815" h="34925">
                <a:moveTo>
                  <a:pt x="40830" y="1993"/>
                </a:moveTo>
                <a:lnTo>
                  <a:pt x="33273" y="1993"/>
                </a:lnTo>
                <a:lnTo>
                  <a:pt x="34874" y="6718"/>
                </a:lnTo>
                <a:lnTo>
                  <a:pt x="35585" y="10553"/>
                </a:lnTo>
                <a:lnTo>
                  <a:pt x="35585" y="22428"/>
                </a:lnTo>
                <a:lnTo>
                  <a:pt x="32740" y="25526"/>
                </a:lnTo>
                <a:lnTo>
                  <a:pt x="25488" y="26174"/>
                </a:lnTo>
                <a:lnTo>
                  <a:pt x="41234" y="26174"/>
                </a:lnTo>
                <a:lnTo>
                  <a:pt x="42033" y="25151"/>
                </a:lnTo>
                <a:lnTo>
                  <a:pt x="43599" y="16395"/>
                </a:lnTo>
                <a:lnTo>
                  <a:pt x="43599" y="11785"/>
                </a:lnTo>
                <a:lnTo>
                  <a:pt x="42913" y="6984"/>
                </a:lnTo>
                <a:lnTo>
                  <a:pt x="40830" y="1993"/>
                </a:lnTo>
                <a:close/>
              </a:path>
            </a:pathLst>
          </a:custGeom>
          <a:solidFill>
            <a:srgbClr val="2258A7"/>
          </a:solidFill>
        </p:spPr>
        <p:txBody>
          <a:bodyPr wrap="square" lIns="0" tIns="0" rIns="0" bIns="0" rtlCol="0"/>
          <a:lstStyle/>
          <a:p>
            <a:endParaRPr/>
          </a:p>
        </p:txBody>
      </p:sp>
      <p:sp>
        <p:nvSpPr>
          <p:cNvPr id="29" name="bk object 29"/>
          <p:cNvSpPr/>
          <p:nvPr/>
        </p:nvSpPr>
        <p:spPr>
          <a:xfrm>
            <a:off x="8624948" y="318916"/>
            <a:ext cx="42545" cy="22860"/>
          </a:xfrm>
          <a:custGeom>
            <a:avLst/>
            <a:gdLst/>
            <a:ahLst/>
            <a:cxnLst/>
            <a:rect l="l" t="t" r="r" b="b"/>
            <a:pathLst>
              <a:path w="42545" h="22860">
                <a:moveTo>
                  <a:pt x="8432" y="0"/>
                </a:moveTo>
                <a:lnTo>
                  <a:pt x="355" y="0"/>
                </a:lnTo>
                <a:lnTo>
                  <a:pt x="0" y="1536"/>
                </a:lnTo>
                <a:lnTo>
                  <a:pt x="101" y="8864"/>
                </a:lnTo>
                <a:lnTo>
                  <a:pt x="1282" y="13169"/>
                </a:lnTo>
                <a:lnTo>
                  <a:pt x="3263" y="15735"/>
                </a:lnTo>
                <a:lnTo>
                  <a:pt x="952" y="16573"/>
                </a:lnTo>
                <a:lnTo>
                  <a:pt x="952" y="22250"/>
                </a:lnTo>
                <a:lnTo>
                  <a:pt x="42506" y="22250"/>
                </a:lnTo>
                <a:lnTo>
                  <a:pt x="42506" y="13754"/>
                </a:lnTo>
                <a:lnTo>
                  <a:pt x="9753" y="13754"/>
                </a:lnTo>
                <a:lnTo>
                  <a:pt x="8724" y="11620"/>
                </a:lnTo>
                <a:lnTo>
                  <a:pt x="8013" y="8864"/>
                </a:lnTo>
                <a:lnTo>
                  <a:pt x="8115" y="1701"/>
                </a:lnTo>
                <a:lnTo>
                  <a:pt x="8432" y="0"/>
                </a:lnTo>
                <a:close/>
              </a:path>
            </a:pathLst>
          </a:custGeom>
          <a:solidFill>
            <a:srgbClr val="2258A7"/>
          </a:solidFill>
        </p:spPr>
        <p:txBody>
          <a:bodyPr wrap="square" lIns="0" tIns="0" rIns="0" bIns="0" rtlCol="0"/>
          <a:lstStyle/>
          <a:p>
            <a:endParaRPr/>
          </a:p>
        </p:txBody>
      </p:sp>
      <p:sp>
        <p:nvSpPr>
          <p:cNvPr id="30" name="bk object 30"/>
          <p:cNvSpPr/>
          <p:nvPr/>
        </p:nvSpPr>
        <p:spPr>
          <a:xfrm>
            <a:off x="8624869" y="283715"/>
            <a:ext cx="43815" cy="30480"/>
          </a:xfrm>
          <a:custGeom>
            <a:avLst/>
            <a:gdLst/>
            <a:ahLst/>
            <a:cxnLst/>
            <a:rect l="l" t="t" r="r" b="b"/>
            <a:pathLst>
              <a:path w="43815" h="30479">
                <a:moveTo>
                  <a:pt x="2425" y="1879"/>
                </a:moveTo>
                <a:lnTo>
                  <a:pt x="520" y="6172"/>
                </a:lnTo>
                <a:lnTo>
                  <a:pt x="114" y="9677"/>
                </a:lnTo>
                <a:lnTo>
                  <a:pt x="0" y="26352"/>
                </a:lnTo>
                <a:lnTo>
                  <a:pt x="6946" y="30175"/>
                </a:lnTo>
                <a:lnTo>
                  <a:pt x="19304" y="30175"/>
                </a:lnTo>
                <a:lnTo>
                  <a:pt x="23876" y="27724"/>
                </a:lnTo>
                <a:lnTo>
                  <a:pt x="24366" y="22148"/>
                </a:lnTo>
                <a:lnTo>
                  <a:pt x="10210" y="22148"/>
                </a:lnTo>
                <a:lnTo>
                  <a:pt x="7874" y="20840"/>
                </a:lnTo>
                <a:lnTo>
                  <a:pt x="7874" y="9677"/>
                </a:lnTo>
                <a:lnTo>
                  <a:pt x="8966" y="5918"/>
                </a:lnTo>
                <a:lnTo>
                  <a:pt x="10287" y="1892"/>
                </a:lnTo>
                <a:lnTo>
                  <a:pt x="2425" y="1879"/>
                </a:lnTo>
                <a:close/>
              </a:path>
              <a:path w="43815" h="30479">
                <a:moveTo>
                  <a:pt x="43599" y="8204"/>
                </a:moveTo>
                <a:lnTo>
                  <a:pt x="32918" y="8204"/>
                </a:lnTo>
                <a:lnTo>
                  <a:pt x="35725" y="10096"/>
                </a:lnTo>
                <a:lnTo>
                  <a:pt x="35656" y="22148"/>
                </a:lnTo>
                <a:lnTo>
                  <a:pt x="34417" y="26492"/>
                </a:lnTo>
                <a:lnTo>
                  <a:pt x="33235" y="29794"/>
                </a:lnTo>
                <a:lnTo>
                  <a:pt x="41275" y="29781"/>
                </a:lnTo>
                <a:lnTo>
                  <a:pt x="42545" y="26746"/>
                </a:lnTo>
                <a:lnTo>
                  <a:pt x="43570" y="20929"/>
                </a:lnTo>
                <a:lnTo>
                  <a:pt x="43599" y="8204"/>
                </a:lnTo>
                <a:close/>
              </a:path>
              <a:path w="43815" h="30479">
                <a:moveTo>
                  <a:pt x="36639" y="0"/>
                </a:moveTo>
                <a:lnTo>
                  <a:pt x="22720" y="0"/>
                </a:lnTo>
                <a:lnTo>
                  <a:pt x="18503" y="2768"/>
                </a:lnTo>
                <a:lnTo>
                  <a:pt x="16802" y="20929"/>
                </a:lnTo>
                <a:lnTo>
                  <a:pt x="15570" y="22148"/>
                </a:lnTo>
                <a:lnTo>
                  <a:pt x="24366" y="22148"/>
                </a:lnTo>
                <a:lnTo>
                  <a:pt x="25527" y="9182"/>
                </a:lnTo>
                <a:lnTo>
                  <a:pt x="27343" y="8204"/>
                </a:lnTo>
                <a:lnTo>
                  <a:pt x="43599" y="8204"/>
                </a:lnTo>
                <a:lnTo>
                  <a:pt x="43599" y="4102"/>
                </a:lnTo>
                <a:lnTo>
                  <a:pt x="36639" y="0"/>
                </a:lnTo>
                <a:close/>
              </a:path>
            </a:pathLst>
          </a:custGeom>
          <a:solidFill>
            <a:srgbClr val="2258A7"/>
          </a:solidFill>
        </p:spPr>
        <p:txBody>
          <a:bodyPr wrap="square" lIns="0" tIns="0" rIns="0" bIns="0" rtlCol="0"/>
          <a:lstStyle/>
          <a:p>
            <a:endParaRPr/>
          </a:p>
        </p:txBody>
      </p:sp>
      <p:sp>
        <p:nvSpPr>
          <p:cNvPr id="31" name="bk object 31"/>
          <p:cNvSpPr/>
          <p:nvPr/>
        </p:nvSpPr>
        <p:spPr>
          <a:xfrm>
            <a:off x="8614328" y="234029"/>
            <a:ext cx="54610" cy="27305"/>
          </a:xfrm>
          <a:custGeom>
            <a:avLst/>
            <a:gdLst/>
            <a:ahLst/>
            <a:cxnLst/>
            <a:rect l="l" t="t" r="r" b="b"/>
            <a:pathLst>
              <a:path w="54609" h="27304">
                <a:moveTo>
                  <a:pt x="53581" y="0"/>
                </a:moveTo>
                <a:lnTo>
                  <a:pt x="46012" y="0"/>
                </a:lnTo>
                <a:lnTo>
                  <a:pt x="46151" y="749"/>
                </a:lnTo>
                <a:lnTo>
                  <a:pt x="46214" y="1917"/>
                </a:lnTo>
                <a:lnTo>
                  <a:pt x="46304" y="9537"/>
                </a:lnTo>
                <a:lnTo>
                  <a:pt x="45021" y="11404"/>
                </a:lnTo>
                <a:lnTo>
                  <a:pt x="0" y="11404"/>
                </a:lnTo>
                <a:lnTo>
                  <a:pt x="1193" y="19773"/>
                </a:lnTo>
                <a:lnTo>
                  <a:pt x="11633" y="19773"/>
                </a:lnTo>
                <a:lnTo>
                  <a:pt x="12065" y="26962"/>
                </a:lnTo>
                <a:lnTo>
                  <a:pt x="18923" y="26962"/>
                </a:lnTo>
                <a:lnTo>
                  <a:pt x="18923" y="19773"/>
                </a:lnTo>
                <a:lnTo>
                  <a:pt x="50673" y="19761"/>
                </a:lnTo>
                <a:lnTo>
                  <a:pt x="54140" y="14541"/>
                </a:lnTo>
                <a:lnTo>
                  <a:pt x="54073" y="3581"/>
                </a:lnTo>
                <a:lnTo>
                  <a:pt x="53975" y="1917"/>
                </a:lnTo>
                <a:lnTo>
                  <a:pt x="53581" y="0"/>
                </a:lnTo>
                <a:close/>
              </a:path>
              <a:path w="54609" h="27304">
                <a:moveTo>
                  <a:pt x="18923" y="50"/>
                </a:moveTo>
                <a:lnTo>
                  <a:pt x="11633" y="50"/>
                </a:lnTo>
                <a:lnTo>
                  <a:pt x="11633" y="11404"/>
                </a:lnTo>
                <a:lnTo>
                  <a:pt x="18923" y="11404"/>
                </a:lnTo>
                <a:lnTo>
                  <a:pt x="18923" y="50"/>
                </a:lnTo>
                <a:close/>
              </a:path>
            </a:pathLst>
          </a:custGeom>
          <a:solidFill>
            <a:srgbClr val="2258A7"/>
          </a:solidFill>
        </p:spPr>
        <p:txBody>
          <a:bodyPr wrap="square" lIns="0" tIns="0" rIns="0" bIns="0" rtlCol="0"/>
          <a:lstStyle/>
          <a:p>
            <a:endParaRPr/>
          </a:p>
        </p:txBody>
      </p:sp>
      <p:sp>
        <p:nvSpPr>
          <p:cNvPr id="32" name="bk object 32"/>
          <p:cNvSpPr/>
          <p:nvPr/>
        </p:nvSpPr>
        <p:spPr>
          <a:xfrm>
            <a:off x="8625960" y="190500"/>
            <a:ext cx="54610" cy="38100"/>
          </a:xfrm>
          <a:custGeom>
            <a:avLst/>
            <a:gdLst/>
            <a:ahLst/>
            <a:cxnLst/>
            <a:rect l="l" t="t" r="r" b="b"/>
            <a:pathLst>
              <a:path w="54609" h="38100">
                <a:moveTo>
                  <a:pt x="0" y="0"/>
                </a:moveTo>
                <a:lnTo>
                  <a:pt x="0" y="8813"/>
                </a:lnTo>
                <a:lnTo>
                  <a:pt x="29908" y="19113"/>
                </a:lnTo>
                <a:lnTo>
                  <a:pt x="0" y="28079"/>
                </a:lnTo>
                <a:lnTo>
                  <a:pt x="0" y="37553"/>
                </a:lnTo>
                <a:lnTo>
                  <a:pt x="39446" y="23190"/>
                </a:lnTo>
                <a:lnTo>
                  <a:pt x="54495" y="23190"/>
                </a:lnTo>
                <a:lnTo>
                  <a:pt x="54495" y="21018"/>
                </a:lnTo>
                <a:lnTo>
                  <a:pt x="0" y="0"/>
                </a:lnTo>
                <a:close/>
              </a:path>
              <a:path w="54609" h="38100">
                <a:moveTo>
                  <a:pt x="54495" y="23190"/>
                </a:moveTo>
                <a:lnTo>
                  <a:pt x="39446" y="23190"/>
                </a:lnTo>
                <a:lnTo>
                  <a:pt x="54495" y="29006"/>
                </a:lnTo>
                <a:lnTo>
                  <a:pt x="54495" y="23190"/>
                </a:lnTo>
                <a:close/>
              </a:path>
            </a:pathLst>
          </a:custGeom>
          <a:solidFill>
            <a:srgbClr val="2258A7"/>
          </a:solidFill>
        </p:spPr>
        <p:txBody>
          <a:bodyPr wrap="square" lIns="0" tIns="0" rIns="0" bIns="0" rtlCol="0"/>
          <a:lstStyle/>
          <a:p>
            <a:endParaRPr/>
          </a:p>
        </p:txBody>
      </p:sp>
      <p:sp>
        <p:nvSpPr>
          <p:cNvPr id="33" name="bk object 33"/>
          <p:cNvSpPr/>
          <p:nvPr/>
        </p:nvSpPr>
        <p:spPr>
          <a:xfrm>
            <a:off x="8624949" y="449787"/>
            <a:ext cx="42545" cy="33020"/>
          </a:xfrm>
          <a:custGeom>
            <a:avLst/>
            <a:gdLst/>
            <a:ahLst/>
            <a:cxnLst/>
            <a:rect l="l" t="t" r="r" b="b"/>
            <a:pathLst>
              <a:path w="42545" h="33020">
                <a:moveTo>
                  <a:pt x="42506" y="0"/>
                </a:moveTo>
                <a:lnTo>
                  <a:pt x="4965" y="0"/>
                </a:lnTo>
                <a:lnTo>
                  <a:pt x="0" y="4165"/>
                </a:lnTo>
                <a:lnTo>
                  <a:pt x="0" y="18148"/>
                </a:lnTo>
                <a:lnTo>
                  <a:pt x="1155" y="22923"/>
                </a:lnTo>
                <a:lnTo>
                  <a:pt x="3378" y="26492"/>
                </a:lnTo>
                <a:lnTo>
                  <a:pt x="1066" y="27317"/>
                </a:lnTo>
                <a:lnTo>
                  <a:pt x="1066" y="32918"/>
                </a:lnTo>
                <a:lnTo>
                  <a:pt x="42506" y="32918"/>
                </a:lnTo>
                <a:lnTo>
                  <a:pt x="42506" y="24549"/>
                </a:lnTo>
                <a:lnTo>
                  <a:pt x="9829" y="24549"/>
                </a:lnTo>
                <a:lnTo>
                  <a:pt x="8763" y="22326"/>
                </a:lnTo>
                <a:lnTo>
                  <a:pt x="7848" y="19126"/>
                </a:lnTo>
                <a:lnTo>
                  <a:pt x="7848" y="14097"/>
                </a:lnTo>
                <a:lnTo>
                  <a:pt x="7708" y="8420"/>
                </a:lnTo>
                <a:lnTo>
                  <a:pt x="42506" y="8420"/>
                </a:lnTo>
                <a:lnTo>
                  <a:pt x="42506" y="0"/>
                </a:lnTo>
                <a:close/>
              </a:path>
            </a:pathLst>
          </a:custGeom>
          <a:solidFill>
            <a:srgbClr val="2258A7"/>
          </a:solidFill>
        </p:spPr>
        <p:txBody>
          <a:bodyPr wrap="square" lIns="0" tIns="0" rIns="0" bIns="0" rtlCol="0"/>
          <a:lstStyle/>
          <a:p>
            <a:endParaRPr/>
          </a:p>
        </p:txBody>
      </p:sp>
      <p:sp>
        <p:nvSpPr>
          <p:cNvPr id="34" name="bk object 34"/>
          <p:cNvSpPr/>
          <p:nvPr/>
        </p:nvSpPr>
        <p:spPr>
          <a:xfrm>
            <a:off x="8608206" y="266273"/>
            <a:ext cx="11430" cy="11430"/>
          </a:xfrm>
          <a:custGeom>
            <a:avLst/>
            <a:gdLst/>
            <a:ahLst/>
            <a:cxnLst/>
            <a:rect l="l" t="t" r="r" b="b"/>
            <a:pathLst>
              <a:path w="11429" h="11429">
                <a:moveTo>
                  <a:pt x="8775" y="0"/>
                </a:moveTo>
                <a:lnTo>
                  <a:pt x="2463" y="0"/>
                </a:lnTo>
                <a:lnTo>
                  <a:pt x="0" y="2476"/>
                </a:lnTo>
                <a:lnTo>
                  <a:pt x="0" y="8775"/>
                </a:lnTo>
                <a:lnTo>
                  <a:pt x="2463" y="11264"/>
                </a:lnTo>
                <a:lnTo>
                  <a:pt x="8775" y="11264"/>
                </a:lnTo>
                <a:lnTo>
                  <a:pt x="11264" y="8775"/>
                </a:lnTo>
                <a:lnTo>
                  <a:pt x="11252" y="2476"/>
                </a:lnTo>
                <a:lnTo>
                  <a:pt x="8775" y="0"/>
                </a:lnTo>
                <a:close/>
              </a:path>
            </a:pathLst>
          </a:custGeom>
          <a:solidFill>
            <a:srgbClr val="2258A7"/>
          </a:solidFill>
        </p:spPr>
        <p:txBody>
          <a:bodyPr wrap="square" lIns="0" tIns="0" rIns="0" bIns="0" rtlCol="0"/>
          <a:lstStyle/>
          <a:p>
            <a:endParaRPr/>
          </a:p>
        </p:txBody>
      </p:sp>
      <p:sp>
        <p:nvSpPr>
          <p:cNvPr id="35" name="bk object 35"/>
          <p:cNvSpPr/>
          <p:nvPr userDrawn="1"/>
        </p:nvSpPr>
        <p:spPr>
          <a:xfrm>
            <a:off x="8175642" y="192857"/>
            <a:ext cx="292100" cy="342900"/>
          </a:xfrm>
          <a:custGeom>
            <a:avLst/>
            <a:gdLst/>
            <a:ahLst/>
            <a:cxnLst/>
            <a:rect l="l" t="t" r="r" b="b"/>
            <a:pathLst>
              <a:path w="292100" h="342900">
                <a:moveTo>
                  <a:pt x="283248" y="0"/>
                </a:moveTo>
                <a:lnTo>
                  <a:pt x="9474" y="0"/>
                </a:lnTo>
                <a:lnTo>
                  <a:pt x="0" y="7835"/>
                </a:lnTo>
                <a:lnTo>
                  <a:pt x="0" y="202679"/>
                </a:lnTo>
                <a:lnTo>
                  <a:pt x="7434" y="248717"/>
                </a:lnTo>
                <a:lnTo>
                  <a:pt x="28135" y="287346"/>
                </a:lnTo>
                <a:lnTo>
                  <a:pt x="59700" y="316945"/>
                </a:lnTo>
                <a:lnTo>
                  <a:pt x="99725" y="335893"/>
                </a:lnTo>
                <a:lnTo>
                  <a:pt x="145808" y="342569"/>
                </a:lnTo>
                <a:lnTo>
                  <a:pt x="191891" y="335893"/>
                </a:lnTo>
                <a:lnTo>
                  <a:pt x="231917" y="316945"/>
                </a:lnTo>
                <a:lnTo>
                  <a:pt x="263481" y="287346"/>
                </a:lnTo>
                <a:lnTo>
                  <a:pt x="284183" y="248717"/>
                </a:lnTo>
                <a:lnTo>
                  <a:pt x="291617" y="202679"/>
                </a:lnTo>
                <a:lnTo>
                  <a:pt x="291617" y="170081"/>
                </a:lnTo>
                <a:lnTo>
                  <a:pt x="100678" y="170081"/>
                </a:lnTo>
                <a:lnTo>
                  <a:pt x="76654" y="161832"/>
                </a:lnTo>
                <a:lnTo>
                  <a:pt x="57606" y="145292"/>
                </a:lnTo>
                <a:lnTo>
                  <a:pt x="46139" y="121958"/>
                </a:lnTo>
                <a:lnTo>
                  <a:pt x="44815" y="95993"/>
                </a:lnTo>
                <a:lnTo>
                  <a:pt x="53416" y="72278"/>
                </a:lnTo>
                <a:lnTo>
                  <a:pt x="70399" y="53388"/>
                </a:lnTo>
                <a:lnTo>
                  <a:pt x="94221" y="41897"/>
                </a:lnTo>
                <a:lnTo>
                  <a:pt x="120606" y="40364"/>
                </a:lnTo>
                <a:lnTo>
                  <a:pt x="291617" y="40364"/>
                </a:lnTo>
                <a:lnTo>
                  <a:pt x="291617" y="8674"/>
                </a:lnTo>
                <a:lnTo>
                  <a:pt x="283248" y="0"/>
                </a:lnTo>
                <a:close/>
              </a:path>
              <a:path w="292100" h="342900">
                <a:moveTo>
                  <a:pt x="291617" y="40364"/>
                </a:moveTo>
                <a:lnTo>
                  <a:pt x="120606" y="40364"/>
                </a:lnTo>
                <a:lnTo>
                  <a:pt x="144626" y="48617"/>
                </a:lnTo>
                <a:lnTo>
                  <a:pt x="163671" y="65159"/>
                </a:lnTo>
                <a:lnTo>
                  <a:pt x="175132" y="88493"/>
                </a:lnTo>
                <a:lnTo>
                  <a:pt x="176452" y="114458"/>
                </a:lnTo>
                <a:lnTo>
                  <a:pt x="167854" y="138171"/>
                </a:lnTo>
                <a:lnTo>
                  <a:pt x="150881" y="157057"/>
                </a:lnTo>
                <a:lnTo>
                  <a:pt x="127076" y="168541"/>
                </a:lnTo>
                <a:lnTo>
                  <a:pt x="100678" y="170081"/>
                </a:lnTo>
                <a:lnTo>
                  <a:pt x="291617" y="170081"/>
                </a:lnTo>
                <a:lnTo>
                  <a:pt x="291617" y="40364"/>
                </a:lnTo>
                <a:close/>
              </a:path>
            </a:pathLst>
          </a:custGeom>
          <a:solidFill>
            <a:srgbClr val="2258A7"/>
          </a:solidFill>
        </p:spPr>
        <p:txBody>
          <a:bodyPr wrap="square" lIns="0" tIns="0" rIns="0" bIns="0" rtlCol="0"/>
          <a:lstStyle/>
          <a:p>
            <a:endParaRPr/>
          </a:p>
        </p:txBody>
      </p:sp>
      <p:sp>
        <p:nvSpPr>
          <p:cNvPr id="2" name="Holder 2"/>
          <p:cNvSpPr>
            <a:spLocks noGrp="1"/>
          </p:cNvSpPr>
          <p:nvPr>
            <p:ph type="title"/>
          </p:nvPr>
        </p:nvSpPr>
        <p:spPr>
          <a:xfrm>
            <a:off x="3721100" y="698500"/>
            <a:ext cx="1701800" cy="219709"/>
          </a:xfrm>
          <a:prstGeom prst="rect">
            <a:avLst/>
          </a:prstGeom>
        </p:spPr>
        <p:txBody>
          <a:bodyPr wrap="square" lIns="0" tIns="0" rIns="0" bIns="0">
            <a:spAutoFit/>
          </a:bodyPr>
          <a:lstStyle>
            <a:lvl1pPr>
              <a:defRPr sz="1800" b="1" i="0">
                <a:solidFill>
                  <a:schemeClr val="bg1"/>
                </a:solidFill>
                <a:latin typeface="Arial"/>
                <a:cs typeface="Arial"/>
              </a:defRPr>
            </a:lvl1pPr>
          </a:lstStyle>
          <a:p>
            <a:endParaRPr/>
          </a:p>
        </p:txBody>
      </p:sp>
      <p:sp>
        <p:nvSpPr>
          <p:cNvPr id="3" name="Holder 3"/>
          <p:cNvSpPr>
            <a:spLocks noGrp="1"/>
          </p:cNvSpPr>
          <p:nvPr>
            <p:ph type="body" idx="1"/>
          </p:nvPr>
        </p:nvSpPr>
        <p:spPr>
          <a:xfrm>
            <a:off x="531071" y="1066190"/>
            <a:ext cx="8081856" cy="3390900"/>
          </a:xfrm>
          <a:prstGeom prst="rect">
            <a:avLst/>
          </a:prstGeom>
        </p:spPr>
        <p:txBody>
          <a:bodyPr wrap="square" lIns="0" tIns="0" rIns="0" bIns="0">
            <a:spAutoFit/>
          </a:bodyPr>
          <a:lstStyle>
            <a:lvl1pPr>
              <a:defRPr sz="1200" b="0" i="0">
                <a:solidFill>
                  <a:srgbClr val="58595B"/>
                </a:solidFill>
                <a:latin typeface="Arial MT"/>
                <a:cs typeface="Arial MT"/>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9/27/2022</a:t>
            </a:fld>
            <a:endParaRPr lang="en-US"/>
          </a:p>
        </p:txBody>
      </p:sp>
      <p:sp>
        <p:nvSpPr>
          <p:cNvPr id="6" name="Holder 6"/>
          <p:cNvSpPr>
            <a:spLocks noGrp="1"/>
          </p:cNvSpPr>
          <p:nvPr>
            <p:ph type="sldNum" sz="quarter" idx="7"/>
          </p:nvPr>
        </p:nvSpPr>
        <p:spPr>
          <a:xfrm>
            <a:off x="8799528" y="4808786"/>
            <a:ext cx="219075" cy="201929"/>
          </a:xfrm>
          <a:prstGeom prst="rect">
            <a:avLst/>
          </a:prstGeom>
        </p:spPr>
        <p:txBody>
          <a:bodyPr wrap="square" lIns="0" tIns="0" rIns="0" bIns="0">
            <a:spAutoFit/>
          </a:bodyPr>
          <a:lstStyle>
            <a:lvl1pPr>
              <a:defRPr sz="1200" b="0" i="0">
                <a:solidFill>
                  <a:schemeClr val="bg1"/>
                </a:solidFill>
                <a:latin typeface="ArialMT-Medium"/>
                <a:cs typeface="ArialMT-Medium"/>
              </a:defRPr>
            </a:lvl1pPr>
          </a:lstStyle>
          <a:p>
            <a:pPr marL="25400">
              <a:lnSpc>
                <a:spcPct val="100000"/>
              </a:lnSpc>
              <a:spcBef>
                <a:spcPts val="25"/>
              </a:spcBef>
            </a:pPr>
            <a:fld id="{81D60167-4931-47E6-BA6A-407CBD079E47}" type="slidenum">
              <a:rPr dirty="0"/>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4.jpg"/><Relationship Id="rId7"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7.png"/><Relationship Id="rId10" Type="http://schemas.openxmlformats.org/officeDocument/2006/relationships/image" Target="../media/image40.jpg"/><Relationship Id="rId4" Type="http://schemas.openxmlformats.org/officeDocument/2006/relationships/image" Target="../media/image35.jpg"/><Relationship Id="rId9" Type="http://schemas.openxmlformats.org/officeDocument/2006/relationships/image" Target="../media/image39.jpg"/></Relationships>
</file>

<file path=ppt/slides/_rels/slide1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png"/><Relationship Id="rId7" Type="http://schemas.openxmlformats.org/officeDocument/2006/relationships/hyperlink" Target="https://github.com/moodleou/moodle-mod_openstudio"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9.jpg"/><Relationship Id="rId5" Type="http://schemas.openxmlformats.org/officeDocument/2006/relationships/image" Target="../media/image23.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svg"/><Relationship Id="rId10" Type="http://schemas.openxmlformats.org/officeDocument/2006/relationships/image" Target="../media/image16.svg"/><Relationship Id="rId4" Type="http://schemas.openxmlformats.org/officeDocument/2006/relationships/image" Target="../media/image8.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7.png"/><Relationship Id="rId7"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1497" y="4769660"/>
            <a:ext cx="477400" cy="3159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p:nvPr/>
        </p:nvSpPr>
        <p:spPr>
          <a:xfrm>
            <a:off x="8866989" y="4821486"/>
            <a:ext cx="84455" cy="176530"/>
          </a:xfrm>
          <a:prstGeom prst="rect">
            <a:avLst/>
          </a:prstGeom>
        </p:spPr>
        <p:txBody>
          <a:bodyPr vert="horz" wrap="square" lIns="0" tIns="0" rIns="0" bIns="0" rtlCol="0">
            <a:spAutoFit/>
          </a:bodyPr>
          <a:lstStyle/>
          <a:p>
            <a:pPr>
              <a:lnSpc>
                <a:spcPts val="1365"/>
              </a:lnSpc>
            </a:pPr>
            <a:r>
              <a:rPr sz="1200">
                <a:solidFill>
                  <a:srgbClr val="FFFFFF"/>
                </a:solidFill>
                <a:latin typeface="ArialMT-Medium"/>
                <a:cs typeface="ArialMT-Medium"/>
              </a:rPr>
              <a:t>1</a:t>
            </a:r>
            <a:endParaRPr sz="1200">
              <a:latin typeface="ArialMT-Medium"/>
              <a:cs typeface="ArialMT-Medium"/>
            </a:endParaRPr>
          </a:p>
        </p:txBody>
      </p:sp>
      <p:sp>
        <p:nvSpPr>
          <p:cNvPr id="4" name="object 4"/>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1F4D9B"/>
          </a:solidFill>
        </p:spPr>
        <p:txBody>
          <a:bodyPr wrap="square" lIns="0" tIns="0" rIns="0" bIns="0" rtlCol="0"/>
          <a:lstStyle/>
          <a:p>
            <a:endParaRPr/>
          </a:p>
        </p:txBody>
      </p:sp>
      <p:graphicFrame>
        <p:nvGraphicFramePr>
          <p:cNvPr id="10" name="Table 4">
            <a:extLst>
              <a:ext uri="{FF2B5EF4-FFF2-40B4-BE49-F238E27FC236}">
                <a16:creationId xmlns:a16="http://schemas.microsoft.com/office/drawing/2014/main" id="{20E6D13D-18A4-4907-9C1B-B7C7E0BC3FF9}"/>
              </a:ext>
            </a:extLst>
          </p:cNvPr>
          <p:cNvGraphicFramePr>
            <a:graphicFrameLocks noGrp="1"/>
          </p:cNvGraphicFramePr>
          <p:nvPr>
            <p:extLst>
              <p:ext uri="{D42A27DB-BD31-4B8C-83A1-F6EECF244321}">
                <p14:modId xmlns:p14="http://schemas.microsoft.com/office/powerpoint/2010/main" val="3053897935"/>
              </p:ext>
            </p:extLst>
          </p:nvPr>
        </p:nvGraphicFramePr>
        <p:xfrm>
          <a:off x="0" y="3832860"/>
          <a:ext cx="9144000" cy="1112520"/>
        </p:xfrm>
        <a:graphic>
          <a:graphicData uri="http://schemas.openxmlformats.org/drawingml/2006/table">
            <a:tbl>
              <a:tblPr firstRow="1">
                <a:tableStyleId>{5C22544A-7EE6-4342-B048-85BDC9FD1C3A}</a:tableStyleId>
              </a:tblPr>
              <a:tblGrid>
                <a:gridCol w="9144000">
                  <a:extLst>
                    <a:ext uri="{9D8B030D-6E8A-4147-A177-3AD203B41FA5}">
                      <a16:colId xmlns:a16="http://schemas.microsoft.com/office/drawing/2014/main" val="314663099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Arial" panose="020B0604020202020204" pitchFamily="34" charset="0"/>
                          <a:cs typeface="Arial" panose="020B0604020202020204" pitchFamily="34" charset="0"/>
                        </a:rPr>
                        <a:t>Chris Nelson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9003019"/>
                  </a:ext>
                </a:extLst>
              </a:tr>
              <a:tr h="370840">
                <a:tc>
                  <a:txBody>
                    <a:bodyPr/>
                    <a:lstStyle/>
                    <a:p>
                      <a:pPr algn="ctr"/>
                      <a:r>
                        <a:rPr lang="en-GB" sz="1600" dirty="0">
                          <a:solidFill>
                            <a:schemeClr val="bg1"/>
                          </a:solidFill>
                          <a:latin typeface="Arial" panose="020B0604020202020204" pitchFamily="34" charset="0"/>
                          <a:cs typeface="Arial" panose="020B0604020202020204" pitchFamily="34" charset="0"/>
                        </a:rPr>
                        <a:t>Senior Product Manager, Learning Systems, The Open University (UK)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8992227"/>
                  </a:ext>
                </a:extLst>
              </a:tr>
              <a:tr h="370840">
                <a:tc>
                  <a:txBody>
                    <a:bodyPr/>
                    <a:lstStyle/>
                    <a:p>
                      <a:pPr algn="ctr"/>
                      <a:r>
                        <a:rPr lang="en-GB" sz="1600" dirty="0">
                          <a:solidFill>
                            <a:schemeClr val="bg1"/>
                          </a:solidFill>
                          <a:latin typeface="Arial" panose="020B0604020202020204" pitchFamily="34" charset="0"/>
                          <a:cs typeface="Arial" panose="020B0604020202020204" pitchFamily="34" charset="0"/>
                        </a:rPr>
                        <a:t>chris.nelson@open.ac.uk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0643374"/>
                  </a:ext>
                </a:extLst>
              </a:tr>
            </a:tbl>
          </a:graphicData>
        </a:graphic>
      </p:graphicFrame>
      <p:pic>
        <p:nvPicPr>
          <p:cNvPr id="9" name="Picture 8" descr="Graphical user interface&#10;&#10;Description automatically generated">
            <a:extLst>
              <a:ext uri="{FF2B5EF4-FFF2-40B4-BE49-F238E27FC236}">
                <a16:creationId xmlns:a16="http://schemas.microsoft.com/office/drawing/2014/main" id="{54818C8D-ECBA-44BE-9AD4-0535CB247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9419"/>
            <a:ext cx="9144000" cy="5662919"/>
          </a:xfrm>
          <a:prstGeom prst="rect">
            <a:avLst/>
          </a:prstGeom>
        </p:spPr>
      </p:pic>
      <p:pic>
        <p:nvPicPr>
          <p:cNvPr id="12" name="Picture 11" descr="Icon&#10;&#10;Description automatically generated">
            <a:extLst>
              <a:ext uri="{FF2B5EF4-FFF2-40B4-BE49-F238E27FC236}">
                <a16:creationId xmlns:a16="http://schemas.microsoft.com/office/drawing/2014/main" id="{DFEB57F4-E11A-4578-9406-FA03E63BA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824" y="4194402"/>
            <a:ext cx="1295176" cy="943337"/>
          </a:xfrm>
          <a:prstGeom prst="rect">
            <a:avLst/>
          </a:prstGeom>
        </p:spPr>
      </p:pic>
      <p:sp>
        <p:nvSpPr>
          <p:cNvPr id="7" name="object 7"/>
          <p:cNvSpPr txBox="1">
            <a:spLocks noGrp="1"/>
          </p:cNvSpPr>
          <p:nvPr>
            <p:ph type="title"/>
          </p:nvPr>
        </p:nvSpPr>
        <p:spPr>
          <a:xfrm>
            <a:off x="791087" y="642263"/>
            <a:ext cx="7561825" cy="926389"/>
          </a:xfrm>
          <a:prstGeom prst="rect">
            <a:avLst/>
          </a:prstGeom>
          <a:solidFill>
            <a:srgbClr val="E41F83"/>
          </a:solidFill>
        </p:spPr>
        <p:txBody>
          <a:bodyPr vert="horz" wrap="square" lIns="72000" tIns="72000" rIns="72000" bIns="72000" rtlCol="0">
            <a:spAutoFit/>
          </a:bodyPr>
          <a:lstStyle/>
          <a:p>
            <a:pPr algn="ctr">
              <a:lnSpc>
                <a:spcPct val="110000"/>
              </a:lnSpc>
              <a:spcBef>
                <a:spcPts val="600"/>
              </a:spcBef>
              <a:spcAft>
                <a:spcPts val="1200"/>
              </a:spcAft>
            </a:pPr>
            <a:r>
              <a:rPr lang="en-GB" sz="2400" dirty="0"/>
              <a:t>OpenStudio: Promoting collaborative learning and student connection</a:t>
            </a:r>
          </a:p>
        </p:txBody>
      </p:sp>
      <p:sp>
        <p:nvSpPr>
          <p:cNvPr id="17" name="TextBox 16">
            <a:extLst>
              <a:ext uri="{FF2B5EF4-FFF2-40B4-BE49-F238E27FC236}">
                <a16:creationId xmlns:a16="http://schemas.microsoft.com/office/drawing/2014/main" id="{0CC8D2A3-F99B-4576-8F4F-15160D11683E}"/>
              </a:ext>
            </a:extLst>
          </p:cNvPr>
          <p:cNvSpPr txBox="1"/>
          <p:nvPr/>
        </p:nvSpPr>
        <p:spPr>
          <a:xfrm>
            <a:off x="0" y="3942203"/>
            <a:ext cx="5568176"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Michelle Carrington - Product Development Manager</a:t>
            </a:r>
          </a:p>
          <a:p>
            <a:r>
              <a:rPr lang="en-GB" dirty="0">
                <a:latin typeface="Arial" panose="020B0604020202020204" pitchFamily="34" charset="0"/>
                <a:cs typeface="Arial" panose="020B0604020202020204" pitchFamily="34" charset="0"/>
              </a:rPr>
              <a:t>Learning Systems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Open University (UK)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A87C2AB9-1DD4-5541-9C31-2988F8C27CA6}"/>
              </a:ext>
            </a:extLst>
          </p:cNvPr>
          <p:cNvSpPr/>
          <p:nvPr/>
        </p:nvSpPr>
        <p:spPr>
          <a:xfrm>
            <a:off x="7747507" y="4666754"/>
            <a:ext cx="1396493" cy="476746"/>
          </a:xfrm>
          <a:prstGeom prst="rect">
            <a:avLst/>
          </a:prstGeom>
          <a:solidFill>
            <a:srgbClr val="0B5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6" name="Picture 65">
            <a:extLst>
              <a:ext uri="{FF2B5EF4-FFF2-40B4-BE49-F238E27FC236}">
                <a16:creationId xmlns:a16="http://schemas.microsoft.com/office/drawing/2014/main" id="{09508765-C9C6-DC44-8960-C8E003834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9558" y="4772947"/>
            <a:ext cx="551430" cy="313403"/>
          </a:xfrm>
          <a:prstGeom prst="rect">
            <a:avLst/>
          </a:prstGeom>
        </p:spPr>
      </p:pic>
      <p:cxnSp>
        <p:nvCxnSpPr>
          <p:cNvPr id="67" name="Straight Connector 66">
            <a:extLst>
              <a:ext uri="{FF2B5EF4-FFF2-40B4-BE49-F238E27FC236}">
                <a16:creationId xmlns:a16="http://schemas.microsoft.com/office/drawing/2014/main" id="{3E50566B-8F47-1B49-8099-83029AC6604F}"/>
              </a:ext>
            </a:extLst>
          </p:cNvPr>
          <p:cNvCxnSpPr/>
          <p:nvPr/>
        </p:nvCxnSpPr>
        <p:spPr>
          <a:xfrm>
            <a:off x="8686800" y="4772947"/>
            <a:ext cx="0" cy="3134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object 62"/>
          <p:cNvSpPr txBox="1">
            <a:spLocks noGrp="1"/>
          </p:cNvSpPr>
          <p:nvPr>
            <p:ph type="sldNum" sz="quarter" idx="7"/>
          </p:nvPr>
        </p:nvSpPr>
        <p:spPr>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dirty="0"/>
              <a:t>10</a:t>
            </a:fld>
            <a:endParaRPr/>
          </a:p>
        </p:txBody>
      </p:sp>
      <p:sp>
        <p:nvSpPr>
          <p:cNvPr id="18" name="object 3">
            <a:extLst>
              <a:ext uri="{FF2B5EF4-FFF2-40B4-BE49-F238E27FC236}">
                <a16:creationId xmlns:a16="http://schemas.microsoft.com/office/drawing/2014/main" id="{00AE0ACF-5B31-4C49-81A5-91B2FBC64A79}"/>
              </a:ext>
            </a:extLst>
          </p:cNvPr>
          <p:cNvSpPr txBox="1">
            <a:spLocks noGrp="1"/>
          </p:cNvSpPr>
          <p:nvPr>
            <p:ph type="title"/>
          </p:nvPr>
        </p:nvSpPr>
        <p:spPr>
          <a:xfrm>
            <a:off x="457199" y="401882"/>
            <a:ext cx="4937761" cy="273839"/>
          </a:xfrm>
          <a:prstGeom prst="rect">
            <a:avLst/>
          </a:prstGeom>
          <a:solidFill>
            <a:srgbClr val="1F4D9B"/>
          </a:solidFill>
        </p:spPr>
        <p:txBody>
          <a:bodyPr vert="horz" wrap="square" lIns="0" tIns="54000" rIns="0" bIns="0" rtlCol="0">
            <a:spAutoFit/>
          </a:bodyPr>
          <a:lstStyle/>
          <a:p>
            <a:pPr marL="24765">
              <a:lnSpc>
                <a:spcPts val="1730"/>
              </a:lnSpc>
            </a:pPr>
            <a:r>
              <a:rPr lang="en-GB" spc="-5" dirty="0"/>
              <a:t>Level 1: Introducing Health and Social Care</a:t>
            </a:r>
            <a:endParaRPr dirty="0"/>
          </a:p>
        </p:txBody>
      </p:sp>
      <p:sp>
        <p:nvSpPr>
          <p:cNvPr id="15" name="TextBox 14">
            <a:extLst>
              <a:ext uri="{FF2B5EF4-FFF2-40B4-BE49-F238E27FC236}">
                <a16:creationId xmlns:a16="http://schemas.microsoft.com/office/drawing/2014/main" id="{E638CED7-1B3F-49AA-A1F9-35174AF5572A}"/>
              </a:ext>
            </a:extLst>
          </p:cNvPr>
          <p:cNvSpPr txBox="1"/>
          <p:nvPr/>
        </p:nvSpPr>
        <p:spPr>
          <a:xfrm>
            <a:off x="174387" y="3704612"/>
            <a:ext cx="435878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Collaborative activity to </a:t>
            </a:r>
            <a:r>
              <a:rPr lang="en-GB" sz="1600">
                <a:latin typeface="Arial" panose="020B0604020202020204" pitchFamily="34" charset="0"/>
                <a:cs typeface="Arial" panose="020B0604020202020204" pitchFamily="34" charset="0"/>
              </a:rPr>
              <a:t>support retention</a:t>
            </a:r>
            <a:endParaRPr lang="en-GB"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ACA3666-66EB-46A0-9DCA-D7D5856B54E0}"/>
              </a:ext>
            </a:extLst>
          </p:cNvPr>
          <p:cNvSpPr txBox="1"/>
          <p:nvPr/>
        </p:nvSpPr>
        <p:spPr>
          <a:xfrm>
            <a:off x="117780" y="4098651"/>
            <a:ext cx="4358788" cy="830997"/>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Aim: To engage and encourage development of communication skills for employability and develop foundations steps in peer learning. </a:t>
            </a:r>
          </a:p>
        </p:txBody>
      </p:sp>
      <p:sp>
        <p:nvSpPr>
          <p:cNvPr id="17" name="TextBox 16">
            <a:extLst>
              <a:ext uri="{FF2B5EF4-FFF2-40B4-BE49-F238E27FC236}">
                <a16:creationId xmlns:a16="http://schemas.microsoft.com/office/drawing/2014/main" id="{6125AB49-22D3-47D9-B998-F0FB2789A915}"/>
              </a:ext>
            </a:extLst>
          </p:cNvPr>
          <p:cNvSpPr txBox="1"/>
          <p:nvPr/>
        </p:nvSpPr>
        <p:spPr>
          <a:xfrm>
            <a:off x="251114" y="953013"/>
            <a:ext cx="4490291" cy="1569660"/>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2021 Scholarship: An evaluation of the use of OpenStudio adapted for a 1</a:t>
            </a:r>
            <a:r>
              <a:rPr lang="en-GB" sz="1600" b="1" baseline="30000" dirty="0">
                <a:latin typeface="Arial" panose="020B0604020202020204" pitchFamily="34" charset="0"/>
                <a:cs typeface="Arial" panose="020B0604020202020204" pitchFamily="34" charset="0"/>
              </a:rPr>
              <a:t>st</a:t>
            </a:r>
            <a:r>
              <a:rPr lang="en-GB" sz="1600" b="1" dirty="0">
                <a:latin typeface="Arial" panose="020B0604020202020204" pitchFamily="34" charset="0"/>
                <a:cs typeface="Arial" panose="020B0604020202020204" pitchFamily="34" charset="0"/>
              </a:rPr>
              <a:t> level foundation module to encourage multi modal learning and peer interaction.</a:t>
            </a:r>
          </a:p>
          <a:p>
            <a:r>
              <a:rPr lang="en-GB" sz="1600" b="1" dirty="0">
                <a:latin typeface="Arial" panose="020B0604020202020204" pitchFamily="34" charset="0"/>
                <a:cs typeface="Arial" panose="020B0604020202020204" pitchFamily="34" charset="0"/>
              </a:rPr>
              <a:t>(Rai L, </a:t>
            </a:r>
            <a:r>
              <a:rPr lang="en-GB" sz="1600" b="1" dirty="0" err="1">
                <a:latin typeface="Arial" panose="020B0604020202020204" pitchFamily="34" charset="0"/>
                <a:cs typeface="Arial" panose="020B0604020202020204" pitchFamily="34" charset="0"/>
              </a:rPr>
              <a:t>Ogut</a:t>
            </a:r>
            <a:r>
              <a:rPr lang="en-GB" sz="1600" b="1" dirty="0">
                <a:latin typeface="Arial" panose="020B0604020202020204" pitchFamily="34" charset="0"/>
                <a:cs typeface="Arial" panose="020B0604020202020204" pitchFamily="34" charset="0"/>
              </a:rPr>
              <a:t> S, Gill T, Jones K, Gwilym C, Carrington M, Ismail N)</a:t>
            </a:r>
          </a:p>
        </p:txBody>
      </p:sp>
      <p:grpSp>
        <p:nvGrpSpPr>
          <p:cNvPr id="19" name="Group 18">
            <a:extLst>
              <a:ext uri="{FF2B5EF4-FFF2-40B4-BE49-F238E27FC236}">
                <a16:creationId xmlns:a16="http://schemas.microsoft.com/office/drawing/2014/main" id="{5F9D5115-A63D-4BFB-88F2-F41DEDB718DA}"/>
              </a:ext>
            </a:extLst>
          </p:cNvPr>
          <p:cNvGrpSpPr/>
          <p:nvPr/>
        </p:nvGrpSpPr>
        <p:grpSpPr>
          <a:xfrm>
            <a:off x="4579474" y="811068"/>
            <a:ext cx="4564526" cy="4348550"/>
            <a:chOff x="4733779" y="478768"/>
            <a:chExt cx="4303688" cy="4185964"/>
          </a:xfrm>
        </p:grpSpPr>
        <p:grpSp>
          <p:nvGrpSpPr>
            <p:cNvPr id="20" name="Group 19">
              <a:extLst>
                <a:ext uri="{FF2B5EF4-FFF2-40B4-BE49-F238E27FC236}">
                  <a16:creationId xmlns:a16="http://schemas.microsoft.com/office/drawing/2014/main" id="{21A648B4-A13D-415F-8907-02EF0487C569}"/>
                </a:ext>
              </a:extLst>
            </p:cNvPr>
            <p:cNvGrpSpPr/>
            <p:nvPr/>
          </p:nvGrpSpPr>
          <p:grpSpPr>
            <a:xfrm>
              <a:off x="4733779" y="478768"/>
              <a:ext cx="4303688" cy="4185964"/>
              <a:chOff x="6096000" y="1406769"/>
              <a:chExt cx="5799406" cy="5287882"/>
            </a:xfrm>
          </p:grpSpPr>
          <p:pic>
            <p:nvPicPr>
              <p:cNvPr id="22" name="Picture 21">
                <a:extLst>
                  <a:ext uri="{FF2B5EF4-FFF2-40B4-BE49-F238E27FC236}">
                    <a16:creationId xmlns:a16="http://schemas.microsoft.com/office/drawing/2014/main" id="{165EB5B1-795C-4E3E-9760-5C384DC4364D}"/>
                  </a:ext>
                </a:extLst>
              </p:cNvPr>
              <p:cNvPicPr>
                <a:picLocks noChangeAspect="1"/>
              </p:cNvPicPr>
              <p:nvPr/>
            </p:nvPicPr>
            <p:blipFill>
              <a:blip r:embed="rId4"/>
              <a:stretch>
                <a:fillRect/>
              </a:stretch>
            </p:blipFill>
            <p:spPr>
              <a:xfrm>
                <a:off x="6096000" y="1406769"/>
                <a:ext cx="5799406" cy="5287882"/>
              </a:xfrm>
              <a:prstGeom prst="rect">
                <a:avLst/>
              </a:prstGeom>
            </p:spPr>
          </p:pic>
          <p:sp>
            <p:nvSpPr>
              <p:cNvPr id="23" name="Rectangle 22">
                <a:extLst>
                  <a:ext uri="{FF2B5EF4-FFF2-40B4-BE49-F238E27FC236}">
                    <a16:creationId xmlns:a16="http://schemas.microsoft.com/office/drawing/2014/main" id="{498D7DF0-3F0C-4B28-85B0-A9CC69652D77}"/>
                  </a:ext>
                </a:extLst>
              </p:cNvPr>
              <p:cNvSpPr/>
              <p:nvPr/>
            </p:nvSpPr>
            <p:spPr>
              <a:xfrm>
                <a:off x="6301740" y="3345180"/>
                <a:ext cx="1181100" cy="33528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99CD96B-B2F4-4916-98AC-C30B2B8C9D1C}"/>
                  </a:ext>
                </a:extLst>
              </p:cNvPr>
              <p:cNvSpPr/>
              <p:nvPr/>
            </p:nvSpPr>
            <p:spPr>
              <a:xfrm>
                <a:off x="6301740" y="5204460"/>
                <a:ext cx="1181100" cy="33528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CA02EB3-8756-4735-A7B5-3A5D2A6D1583}"/>
                  </a:ext>
                </a:extLst>
              </p:cNvPr>
              <p:cNvSpPr/>
              <p:nvPr/>
            </p:nvSpPr>
            <p:spPr>
              <a:xfrm>
                <a:off x="7707337" y="5829300"/>
                <a:ext cx="1181100" cy="33528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6E29705-2537-48F7-9321-F254A4C1AB9A}"/>
                  </a:ext>
                </a:extLst>
              </p:cNvPr>
              <p:cNvSpPr/>
              <p:nvPr/>
            </p:nvSpPr>
            <p:spPr>
              <a:xfrm>
                <a:off x="10492740" y="5204460"/>
                <a:ext cx="1181100" cy="33528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7FF0551-1784-4E0E-81D2-B692D555FD38}"/>
                  </a:ext>
                </a:extLst>
              </p:cNvPr>
              <p:cNvSpPr/>
              <p:nvPr/>
            </p:nvSpPr>
            <p:spPr>
              <a:xfrm>
                <a:off x="9090074" y="5131191"/>
                <a:ext cx="1181100" cy="33528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AB68AC2-F0D4-41DB-BF30-6B01C5F4690A}"/>
                  </a:ext>
                </a:extLst>
              </p:cNvPr>
              <p:cNvSpPr/>
              <p:nvPr/>
            </p:nvSpPr>
            <p:spPr>
              <a:xfrm>
                <a:off x="7707630" y="3345180"/>
                <a:ext cx="1181100" cy="33528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CFB49B1-B2B0-4258-8F35-BFF583DA8BDE}"/>
                  </a:ext>
                </a:extLst>
              </p:cNvPr>
              <p:cNvSpPr/>
              <p:nvPr/>
            </p:nvSpPr>
            <p:spPr>
              <a:xfrm>
                <a:off x="9090074" y="3345180"/>
                <a:ext cx="1181100" cy="33528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46835B5-A863-42C0-B481-40A4B31BFBB8}"/>
                  </a:ext>
                </a:extLst>
              </p:cNvPr>
              <p:cNvSpPr/>
              <p:nvPr/>
            </p:nvSpPr>
            <p:spPr>
              <a:xfrm>
                <a:off x="10492740" y="3346222"/>
                <a:ext cx="1181100" cy="33528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a:extLst>
                <a:ext uri="{FF2B5EF4-FFF2-40B4-BE49-F238E27FC236}">
                  <a16:creationId xmlns:a16="http://schemas.microsoft.com/office/drawing/2014/main" id="{63D96BD8-4A82-429F-9517-AE2A6EEBF862}"/>
                </a:ext>
              </a:extLst>
            </p:cNvPr>
            <p:cNvSpPr/>
            <p:nvPr/>
          </p:nvSpPr>
          <p:spPr>
            <a:xfrm>
              <a:off x="6385560" y="2865120"/>
              <a:ext cx="182880" cy="26541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484BDECC-19A9-4C07-AE07-00A04D598E85}"/>
              </a:ext>
            </a:extLst>
          </p:cNvPr>
          <p:cNvSpPr txBox="1"/>
          <p:nvPr/>
        </p:nvSpPr>
        <p:spPr>
          <a:xfrm>
            <a:off x="151708" y="2558661"/>
            <a:ext cx="4358788" cy="1077218"/>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Over 2000 students</a:t>
            </a:r>
          </a:p>
          <a:p>
            <a:r>
              <a:rPr lang="en-GB" sz="1600" dirty="0">
                <a:latin typeface="Arial" panose="020B0604020202020204" pitchFamily="34" charset="0"/>
                <a:cs typeface="Arial" panose="020B0604020202020204" pitchFamily="34" charset="0"/>
              </a:rPr>
              <a:t>Higher proportion of neurodivergent students</a:t>
            </a:r>
          </a:p>
          <a:p>
            <a:r>
              <a:rPr lang="en-GB" sz="1600" dirty="0">
                <a:latin typeface="Arial" panose="020B0604020202020204" pitchFamily="34" charset="0"/>
                <a:cs typeface="Arial" panose="020B0604020202020204" pitchFamily="34" charset="0"/>
              </a:rPr>
              <a:t>Higher proportion of students where English isn’t their first language</a:t>
            </a:r>
          </a:p>
        </p:txBody>
      </p:sp>
    </p:spTree>
    <p:extLst>
      <p:ext uri="{BB962C8B-B14F-4D97-AF65-F5344CB8AC3E}">
        <p14:creationId xmlns:p14="http://schemas.microsoft.com/office/powerpoint/2010/main" val="59674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p:tgtEl>
                                          <p:spTgt spid="31"/>
                                        </p:tgtEl>
                                        <p:attrNameLst>
                                          <p:attrName>ppt_x</p:attrName>
                                        </p:attrNameLst>
                                      </p:cBhvr>
                                      <p:tavLst>
                                        <p:tav tm="0">
                                          <p:val>
                                            <p:strVal val="#ppt_x-#ppt_w*1.125000"/>
                                          </p:val>
                                        </p:tav>
                                        <p:tav tm="100000">
                                          <p:val>
                                            <p:strVal val="#ppt_x"/>
                                          </p:val>
                                        </p:tav>
                                      </p:tavLst>
                                    </p:anim>
                                    <p:animEffect transition="in" filter="wipe(right)">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righ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ppt_x</p:attrName>
                                        </p:attrNameLst>
                                      </p:cBhvr>
                                      <p:tavLst>
                                        <p:tav tm="0">
                                          <p:val>
                                            <p:strVal val="#ppt_x-#ppt_w*1.125000"/>
                                          </p:val>
                                        </p:tav>
                                        <p:tav tm="100000">
                                          <p:val>
                                            <p:strVal val="#ppt_x"/>
                                          </p:val>
                                        </p:tav>
                                      </p:tavLst>
                                    </p:anim>
                                    <p:animEffect transition="in" filter="wipe(righ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person&#10;&#10;Description automatically generated">
            <a:extLst>
              <a:ext uri="{FF2B5EF4-FFF2-40B4-BE49-F238E27FC236}">
                <a16:creationId xmlns:a16="http://schemas.microsoft.com/office/drawing/2014/main" id="{7115B767-F16F-4D8F-B07D-08C99D5FCC09}"/>
              </a:ext>
            </a:extLst>
          </p:cNvPr>
          <p:cNvPicPr>
            <a:picLocks noChangeAspect="1"/>
          </p:cNvPicPr>
          <p:nvPr/>
        </p:nvPicPr>
        <p:blipFill rotWithShape="1">
          <a:blip r:embed="rId3"/>
          <a:srcRect l="22896" r="19316"/>
          <a:stretch/>
        </p:blipFill>
        <p:spPr>
          <a:xfrm>
            <a:off x="6226404" y="827256"/>
            <a:ext cx="1644158" cy="1897718"/>
          </a:xfrm>
          <a:prstGeom prst="rect">
            <a:avLst/>
          </a:prstGeom>
        </p:spPr>
      </p:pic>
      <p:pic>
        <p:nvPicPr>
          <p:cNvPr id="17" name="Picture 16" descr="A group of people looking at a book&#10;&#10;Description automatically generated with medium confidence">
            <a:extLst>
              <a:ext uri="{FF2B5EF4-FFF2-40B4-BE49-F238E27FC236}">
                <a16:creationId xmlns:a16="http://schemas.microsoft.com/office/drawing/2014/main" id="{2661C132-EC57-450A-BFBA-F7C686AB3592}"/>
              </a:ext>
            </a:extLst>
          </p:cNvPr>
          <p:cNvPicPr>
            <a:picLocks noChangeAspect="1"/>
          </p:cNvPicPr>
          <p:nvPr/>
        </p:nvPicPr>
        <p:blipFill rotWithShape="1">
          <a:blip r:embed="rId4"/>
          <a:srcRect l="10235" t="752" r="33174"/>
          <a:stretch/>
        </p:blipFill>
        <p:spPr>
          <a:xfrm>
            <a:off x="4601832" y="833124"/>
            <a:ext cx="1624572" cy="1899415"/>
          </a:xfrm>
          <a:prstGeom prst="rect">
            <a:avLst/>
          </a:prstGeom>
        </p:spPr>
      </p:pic>
      <p:sp>
        <p:nvSpPr>
          <p:cNvPr id="65" name="Rectangle 64">
            <a:extLst>
              <a:ext uri="{FF2B5EF4-FFF2-40B4-BE49-F238E27FC236}">
                <a16:creationId xmlns:a16="http://schemas.microsoft.com/office/drawing/2014/main" id="{A87C2AB9-1DD4-5541-9C31-2988F8C27CA6}"/>
              </a:ext>
            </a:extLst>
          </p:cNvPr>
          <p:cNvSpPr/>
          <p:nvPr/>
        </p:nvSpPr>
        <p:spPr>
          <a:xfrm>
            <a:off x="7747507" y="4666754"/>
            <a:ext cx="1396493" cy="476746"/>
          </a:xfrm>
          <a:prstGeom prst="rect">
            <a:avLst/>
          </a:prstGeom>
          <a:solidFill>
            <a:srgbClr val="0B5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highlight>
                  <a:srgbClr val="000000"/>
                </a:highlight>
              </a:rPr>
              <a:t> </a:t>
            </a:r>
          </a:p>
        </p:txBody>
      </p:sp>
      <p:pic>
        <p:nvPicPr>
          <p:cNvPr id="66" name="Picture 65">
            <a:extLst>
              <a:ext uri="{FF2B5EF4-FFF2-40B4-BE49-F238E27FC236}">
                <a16:creationId xmlns:a16="http://schemas.microsoft.com/office/drawing/2014/main" id="{09508765-C9C6-DC44-8960-C8E003834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9558" y="4772947"/>
            <a:ext cx="551430" cy="313403"/>
          </a:xfrm>
          <a:prstGeom prst="rect">
            <a:avLst/>
          </a:prstGeom>
        </p:spPr>
      </p:pic>
      <p:cxnSp>
        <p:nvCxnSpPr>
          <p:cNvPr id="67" name="Straight Connector 66">
            <a:extLst>
              <a:ext uri="{FF2B5EF4-FFF2-40B4-BE49-F238E27FC236}">
                <a16:creationId xmlns:a16="http://schemas.microsoft.com/office/drawing/2014/main" id="{3E50566B-8F47-1B49-8099-83029AC6604F}"/>
              </a:ext>
            </a:extLst>
          </p:cNvPr>
          <p:cNvCxnSpPr/>
          <p:nvPr/>
        </p:nvCxnSpPr>
        <p:spPr>
          <a:xfrm>
            <a:off x="8686800" y="4772947"/>
            <a:ext cx="0" cy="3134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object 62"/>
          <p:cNvSpPr txBox="1">
            <a:spLocks noGrp="1"/>
          </p:cNvSpPr>
          <p:nvPr>
            <p:ph type="sldNum" sz="quarter" idx="7"/>
          </p:nvPr>
        </p:nvSpPr>
        <p:spPr>
          <a:xfrm>
            <a:off x="8799528" y="4808786"/>
            <a:ext cx="219075" cy="187872"/>
          </a:xfrm>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dirty="0"/>
              <a:t>11</a:t>
            </a:fld>
            <a:endParaRPr dirty="0"/>
          </a:p>
        </p:txBody>
      </p:sp>
      <p:sp>
        <p:nvSpPr>
          <p:cNvPr id="11" name="object 3">
            <a:extLst>
              <a:ext uri="{FF2B5EF4-FFF2-40B4-BE49-F238E27FC236}">
                <a16:creationId xmlns:a16="http://schemas.microsoft.com/office/drawing/2014/main" id="{7DA6CBFB-F10B-4CAA-8D36-0BFC07A86022}"/>
              </a:ext>
            </a:extLst>
          </p:cNvPr>
          <p:cNvSpPr txBox="1">
            <a:spLocks noGrp="1"/>
          </p:cNvSpPr>
          <p:nvPr>
            <p:ph type="title"/>
          </p:nvPr>
        </p:nvSpPr>
        <p:spPr>
          <a:xfrm>
            <a:off x="457200" y="401638"/>
            <a:ext cx="5181600" cy="272167"/>
          </a:xfrm>
          <a:prstGeom prst="rect">
            <a:avLst/>
          </a:prstGeom>
          <a:solidFill>
            <a:srgbClr val="1F4D9B"/>
          </a:solidFill>
        </p:spPr>
        <p:txBody>
          <a:bodyPr vert="horz" wrap="square" lIns="0" tIns="54000" rIns="0" bIns="0" rtlCol="0">
            <a:spAutoFit/>
          </a:bodyPr>
          <a:lstStyle/>
          <a:p>
            <a:pPr marL="24765">
              <a:lnSpc>
                <a:spcPts val="1730"/>
              </a:lnSpc>
            </a:pPr>
            <a:r>
              <a:rPr lang="en-GB" spc="-5" dirty="0"/>
              <a:t>Level 1: Introducing Health and Social Care</a:t>
            </a:r>
            <a:endParaRPr dirty="0"/>
          </a:p>
        </p:txBody>
      </p:sp>
      <p:pic>
        <p:nvPicPr>
          <p:cNvPr id="14" name="Picture 13" descr="A person lying on the grass looking at the phone&#10;&#10;Description automatically generated with low confidence">
            <a:extLst>
              <a:ext uri="{FF2B5EF4-FFF2-40B4-BE49-F238E27FC236}">
                <a16:creationId xmlns:a16="http://schemas.microsoft.com/office/drawing/2014/main" id="{2FCB5B28-D297-4B45-B18D-A96E2154600C}"/>
              </a:ext>
            </a:extLst>
          </p:cNvPr>
          <p:cNvPicPr>
            <a:picLocks noChangeAspect="1"/>
          </p:cNvPicPr>
          <p:nvPr/>
        </p:nvPicPr>
        <p:blipFill rotWithShape="1">
          <a:blip r:embed="rId6"/>
          <a:srcRect l="22665" r="19633"/>
          <a:stretch/>
        </p:blipFill>
        <p:spPr>
          <a:xfrm>
            <a:off x="6224719" y="2712392"/>
            <a:ext cx="1647527" cy="1905563"/>
          </a:xfrm>
          <a:prstGeom prst="rect">
            <a:avLst/>
          </a:prstGeom>
        </p:spPr>
      </p:pic>
      <p:pic>
        <p:nvPicPr>
          <p:cNvPr id="15" name="Picture 14" descr="A picture containing indoor, computer&#10;&#10;Description automatically generated">
            <a:extLst>
              <a:ext uri="{FF2B5EF4-FFF2-40B4-BE49-F238E27FC236}">
                <a16:creationId xmlns:a16="http://schemas.microsoft.com/office/drawing/2014/main" id="{C7F621C5-FA26-433A-B9C8-95DCF8029394}"/>
              </a:ext>
            </a:extLst>
          </p:cNvPr>
          <p:cNvPicPr>
            <a:picLocks noChangeAspect="1"/>
          </p:cNvPicPr>
          <p:nvPr/>
        </p:nvPicPr>
        <p:blipFill rotWithShape="1">
          <a:blip r:embed="rId7"/>
          <a:srcRect l="11685" r="31396"/>
          <a:stretch/>
        </p:blipFill>
        <p:spPr>
          <a:xfrm>
            <a:off x="2990455" y="817125"/>
            <a:ext cx="1621177" cy="1900538"/>
          </a:xfrm>
          <a:prstGeom prst="rect">
            <a:avLst/>
          </a:prstGeom>
        </p:spPr>
      </p:pic>
      <p:pic>
        <p:nvPicPr>
          <p:cNvPr id="12" name="Picture 11" descr="A person sitting at a desk&#10;&#10;Description automatically generated with low confidence">
            <a:extLst>
              <a:ext uri="{FF2B5EF4-FFF2-40B4-BE49-F238E27FC236}">
                <a16:creationId xmlns:a16="http://schemas.microsoft.com/office/drawing/2014/main" id="{D5A4FD8E-EA15-48F4-AD2A-CE191C3891A2}"/>
              </a:ext>
            </a:extLst>
          </p:cNvPr>
          <p:cNvPicPr>
            <a:picLocks noChangeAspect="1"/>
          </p:cNvPicPr>
          <p:nvPr/>
        </p:nvPicPr>
        <p:blipFill rotWithShape="1">
          <a:blip r:embed="rId8"/>
          <a:srcRect l="29266" t="-1" r="13933" b="745"/>
          <a:stretch/>
        </p:blipFill>
        <p:spPr>
          <a:xfrm>
            <a:off x="4610500" y="2714914"/>
            <a:ext cx="1615661" cy="1903752"/>
          </a:xfrm>
          <a:prstGeom prst="rect">
            <a:avLst/>
          </a:prstGeom>
        </p:spPr>
      </p:pic>
      <p:pic>
        <p:nvPicPr>
          <p:cNvPr id="16" name="Picture 15" descr="A person sitting at a desk with a computer&#10;&#10;Description automatically generated with low confidence">
            <a:extLst>
              <a:ext uri="{FF2B5EF4-FFF2-40B4-BE49-F238E27FC236}">
                <a16:creationId xmlns:a16="http://schemas.microsoft.com/office/drawing/2014/main" id="{4C8BFC38-DDA0-400D-98A0-0AAD5A42F60D}"/>
              </a:ext>
            </a:extLst>
          </p:cNvPr>
          <p:cNvPicPr>
            <a:picLocks noChangeAspect="1"/>
          </p:cNvPicPr>
          <p:nvPr/>
        </p:nvPicPr>
        <p:blipFill rotWithShape="1">
          <a:blip r:embed="rId9"/>
          <a:srcRect t="22818" r="163"/>
          <a:stretch/>
        </p:blipFill>
        <p:spPr>
          <a:xfrm>
            <a:off x="1359935" y="825393"/>
            <a:ext cx="1631801" cy="1892270"/>
          </a:xfrm>
          <a:prstGeom prst="rect">
            <a:avLst/>
          </a:prstGeom>
        </p:spPr>
      </p:pic>
      <p:pic>
        <p:nvPicPr>
          <p:cNvPr id="20" name="Picture 19" descr="A picture containing person, computer, indoor, table&#10;&#10;Description automatically generated">
            <a:extLst>
              <a:ext uri="{FF2B5EF4-FFF2-40B4-BE49-F238E27FC236}">
                <a16:creationId xmlns:a16="http://schemas.microsoft.com/office/drawing/2014/main" id="{9FC93536-191F-4C5D-B85F-A95AA77EC5D4}"/>
              </a:ext>
            </a:extLst>
          </p:cNvPr>
          <p:cNvPicPr>
            <a:picLocks noChangeAspect="1"/>
          </p:cNvPicPr>
          <p:nvPr/>
        </p:nvPicPr>
        <p:blipFill rotWithShape="1">
          <a:blip r:embed="rId10"/>
          <a:srcRect l="14156" r="29320"/>
          <a:stretch/>
        </p:blipFill>
        <p:spPr>
          <a:xfrm>
            <a:off x="2995728" y="2715265"/>
            <a:ext cx="1615661" cy="1905564"/>
          </a:xfrm>
          <a:prstGeom prst="rect">
            <a:avLst/>
          </a:prstGeom>
        </p:spPr>
      </p:pic>
      <p:sp>
        <p:nvSpPr>
          <p:cNvPr id="22" name="TextBox 21">
            <a:extLst>
              <a:ext uri="{FF2B5EF4-FFF2-40B4-BE49-F238E27FC236}">
                <a16:creationId xmlns:a16="http://schemas.microsoft.com/office/drawing/2014/main" id="{D291A1F5-32CC-4A6F-97C8-6B8F44069388}"/>
              </a:ext>
            </a:extLst>
          </p:cNvPr>
          <p:cNvSpPr txBox="1"/>
          <p:nvPr/>
        </p:nvSpPr>
        <p:spPr>
          <a:xfrm>
            <a:off x="1344508" y="2101076"/>
            <a:ext cx="1649384" cy="584775"/>
          </a:xfrm>
          <a:prstGeom prst="rect">
            <a:avLst/>
          </a:prstGeom>
          <a:noFill/>
        </p:spPr>
        <p:txBody>
          <a:bodyPr wrap="square" rtlCol="0">
            <a:spAutoFit/>
          </a:bodyPr>
          <a:lstStyle/>
          <a:p>
            <a:pPr algn="ctr"/>
            <a:r>
              <a:rPr lang="en-GB" sz="1600" dirty="0">
                <a:solidFill>
                  <a:schemeClr val="bg1"/>
                </a:solidFill>
                <a:highlight>
                  <a:srgbClr val="2258A7"/>
                </a:highlight>
                <a:latin typeface="Arial" panose="020B0604020202020204" pitchFamily="34" charset="0"/>
                <a:cs typeface="Arial" panose="020B0604020202020204" pitchFamily="34" charset="0"/>
              </a:rPr>
              <a:t>Overcame IT challenges</a:t>
            </a:r>
          </a:p>
        </p:txBody>
      </p:sp>
      <p:pic>
        <p:nvPicPr>
          <p:cNvPr id="23" name="Picture 22" descr="A picture containing person, clothing, blue&#10;&#10;Description automatically generated">
            <a:extLst>
              <a:ext uri="{FF2B5EF4-FFF2-40B4-BE49-F238E27FC236}">
                <a16:creationId xmlns:a16="http://schemas.microsoft.com/office/drawing/2014/main" id="{66A8D3B9-A6EE-44C6-8243-90FB8372CDB3}"/>
              </a:ext>
            </a:extLst>
          </p:cNvPr>
          <p:cNvPicPr>
            <a:picLocks noChangeAspect="1"/>
          </p:cNvPicPr>
          <p:nvPr/>
        </p:nvPicPr>
        <p:blipFill rotWithShape="1">
          <a:blip r:embed="rId11"/>
          <a:srcRect t="7592" b="14728"/>
          <a:stretch/>
        </p:blipFill>
        <p:spPr>
          <a:xfrm>
            <a:off x="1361914" y="2716589"/>
            <a:ext cx="1632420" cy="1902077"/>
          </a:xfrm>
          <a:prstGeom prst="rect">
            <a:avLst/>
          </a:prstGeom>
        </p:spPr>
      </p:pic>
      <p:sp>
        <p:nvSpPr>
          <p:cNvPr id="24" name="TextBox 23">
            <a:extLst>
              <a:ext uri="{FF2B5EF4-FFF2-40B4-BE49-F238E27FC236}">
                <a16:creationId xmlns:a16="http://schemas.microsoft.com/office/drawing/2014/main" id="{19798C8C-5DDB-4095-9BC5-7BC03D2BCBA0}"/>
              </a:ext>
            </a:extLst>
          </p:cNvPr>
          <p:cNvSpPr txBox="1"/>
          <p:nvPr/>
        </p:nvSpPr>
        <p:spPr>
          <a:xfrm>
            <a:off x="2983024" y="2116982"/>
            <a:ext cx="1632420" cy="584775"/>
          </a:xfrm>
          <a:prstGeom prst="rect">
            <a:avLst/>
          </a:prstGeom>
          <a:noFill/>
        </p:spPr>
        <p:txBody>
          <a:bodyPr wrap="square" rtlCol="0">
            <a:spAutoFit/>
          </a:bodyPr>
          <a:lstStyle/>
          <a:p>
            <a:pPr algn="ctr"/>
            <a:r>
              <a:rPr lang="en-GB" sz="1600" dirty="0">
                <a:solidFill>
                  <a:schemeClr val="bg1"/>
                </a:solidFill>
                <a:highlight>
                  <a:srgbClr val="2258A7"/>
                </a:highlight>
                <a:latin typeface="Arial" panose="020B0604020202020204" pitchFamily="34" charset="0"/>
                <a:cs typeface="Arial" panose="020B0604020202020204" pitchFamily="34" charset="0"/>
              </a:rPr>
              <a:t>Built self confidence</a:t>
            </a:r>
          </a:p>
        </p:txBody>
      </p:sp>
      <p:sp>
        <p:nvSpPr>
          <p:cNvPr id="25" name="TextBox 24">
            <a:extLst>
              <a:ext uri="{FF2B5EF4-FFF2-40B4-BE49-F238E27FC236}">
                <a16:creationId xmlns:a16="http://schemas.microsoft.com/office/drawing/2014/main" id="{8B9AB668-6F40-4A7B-920A-9C652DD75A88}"/>
              </a:ext>
            </a:extLst>
          </p:cNvPr>
          <p:cNvSpPr txBox="1"/>
          <p:nvPr/>
        </p:nvSpPr>
        <p:spPr>
          <a:xfrm>
            <a:off x="4604852" y="2145319"/>
            <a:ext cx="1610104" cy="584775"/>
          </a:xfrm>
          <a:prstGeom prst="rect">
            <a:avLst/>
          </a:prstGeom>
          <a:noFill/>
        </p:spPr>
        <p:txBody>
          <a:bodyPr wrap="square" rtlCol="0">
            <a:spAutoFit/>
          </a:bodyPr>
          <a:lstStyle/>
          <a:p>
            <a:pPr algn="ctr"/>
            <a:r>
              <a:rPr lang="en-GB" sz="1600" dirty="0">
                <a:solidFill>
                  <a:schemeClr val="bg1"/>
                </a:solidFill>
                <a:highlight>
                  <a:srgbClr val="2258A7"/>
                </a:highlight>
                <a:latin typeface="Arial" panose="020B0604020202020204" pitchFamily="34" charset="0"/>
                <a:cs typeface="Arial" panose="020B0604020202020204" pitchFamily="34" charset="0"/>
              </a:rPr>
              <a:t>A global connection</a:t>
            </a:r>
          </a:p>
        </p:txBody>
      </p:sp>
      <p:sp>
        <p:nvSpPr>
          <p:cNvPr id="26" name="TextBox 25">
            <a:extLst>
              <a:ext uri="{FF2B5EF4-FFF2-40B4-BE49-F238E27FC236}">
                <a16:creationId xmlns:a16="http://schemas.microsoft.com/office/drawing/2014/main" id="{8E46D11D-BE5A-4CDB-970A-A161447410EE}"/>
              </a:ext>
            </a:extLst>
          </p:cNvPr>
          <p:cNvSpPr txBox="1"/>
          <p:nvPr/>
        </p:nvSpPr>
        <p:spPr>
          <a:xfrm>
            <a:off x="1344443" y="4059235"/>
            <a:ext cx="1634609" cy="584775"/>
          </a:xfrm>
          <a:prstGeom prst="rect">
            <a:avLst/>
          </a:prstGeom>
          <a:noFill/>
        </p:spPr>
        <p:txBody>
          <a:bodyPr wrap="square" rtlCol="0">
            <a:spAutoFit/>
          </a:bodyPr>
          <a:lstStyle/>
          <a:p>
            <a:pPr algn="ctr"/>
            <a:r>
              <a:rPr lang="en-GB" sz="1600" dirty="0">
                <a:solidFill>
                  <a:schemeClr val="bg1"/>
                </a:solidFill>
                <a:highlight>
                  <a:srgbClr val="2258A7"/>
                </a:highlight>
                <a:latin typeface="Arial" panose="020B0604020202020204" pitchFamily="34" charset="0"/>
                <a:cs typeface="Arial" panose="020B0604020202020204" pitchFamily="34" charset="0"/>
              </a:rPr>
              <a:t>Enjoyed visual approach</a:t>
            </a:r>
          </a:p>
        </p:txBody>
      </p:sp>
      <p:sp>
        <p:nvSpPr>
          <p:cNvPr id="27" name="TextBox 26">
            <a:extLst>
              <a:ext uri="{FF2B5EF4-FFF2-40B4-BE49-F238E27FC236}">
                <a16:creationId xmlns:a16="http://schemas.microsoft.com/office/drawing/2014/main" id="{812E399F-4366-475D-B21F-7168FCD6E3F6}"/>
              </a:ext>
            </a:extLst>
          </p:cNvPr>
          <p:cNvSpPr txBox="1"/>
          <p:nvPr/>
        </p:nvSpPr>
        <p:spPr>
          <a:xfrm>
            <a:off x="6245964" y="2137589"/>
            <a:ext cx="1641960" cy="584775"/>
          </a:xfrm>
          <a:prstGeom prst="rect">
            <a:avLst/>
          </a:prstGeom>
          <a:noFill/>
        </p:spPr>
        <p:txBody>
          <a:bodyPr wrap="square" rtlCol="0">
            <a:spAutoFit/>
          </a:bodyPr>
          <a:lstStyle/>
          <a:p>
            <a:pPr algn="ctr"/>
            <a:r>
              <a:rPr lang="en-GB" sz="1600" dirty="0">
                <a:solidFill>
                  <a:schemeClr val="bg1"/>
                </a:solidFill>
                <a:highlight>
                  <a:srgbClr val="2258A7"/>
                </a:highlight>
                <a:latin typeface="Arial" panose="020B0604020202020204" pitchFamily="34" charset="0"/>
                <a:cs typeface="Arial" panose="020B0604020202020204" pitchFamily="34" charset="0"/>
              </a:rPr>
              <a:t>Control over their learning</a:t>
            </a:r>
          </a:p>
        </p:txBody>
      </p:sp>
      <p:sp>
        <p:nvSpPr>
          <p:cNvPr id="28" name="TextBox 27">
            <a:extLst>
              <a:ext uri="{FF2B5EF4-FFF2-40B4-BE49-F238E27FC236}">
                <a16:creationId xmlns:a16="http://schemas.microsoft.com/office/drawing/2014/main" id="{A9BEBAD3-55A8-4FB3-BE1C-DA063EC5A36A}"/>
              </a:ext>
            </a:extLst>
          </p:cNvPr>
          <p:cNvSpPr txBox="1"/>
          <p:nvPr/>
        </p:nvSpPr>
        <p:spPr>
          <a:xfrm>
            <a:off x="6219107" y="4053615"/>
            <a:ext cx="1642852" cy="584775"/>
          </a:xfrm>
          <a:prstGeom prst="rect">
            <a:avLst/>
          </a:prstGeom>
          <a:noFill/>
        </p:spPr>
        <p:txBody>
          <a:bodyPr wrap="square" rtlCol="0">
            <a:spAutoFit/>
          </a:bodyPr>
          <a:lstStyle/>
          <a:p>
            <a:pPr algn="ctr"/>
            <a:r>
              <a:rPr lang="en-GB" sz="1600" dirty="0">
                <a:solidFill>
                  <a:schemeClr val="bg1"/>
                </a:solidFill>
                <a:highlight>
                  <a:srgbClr val="2258A7"/>
                </a:highlight>
                <a:latin typeface="Arial" panose="020B0604020202020204" pitchFamily="34" charset="0"/>
                <a:cs typeface="Arial" panose="020B0604020202020204" pitchFamily="34" charset="0"/>
              </a:rPr>
              <a:t>Engagement higher</a:t>
            </a:r>
          </a:p>
        </p:txBody>
      </p:sp>
      <p:sp>
        <p:nvSpPr>
          <p:cNvPr id="29" name="TextBox 28">
            <a:extLst>
              <a:ext uri="{FF2B5EF4-FFF2-40B4-BE49-F238E27FC236}">
                <a16:creationId xmlns:a16="http://schemas.microsoft.com/office/drawing/2014/main" id="{0414A46C-6C60-4700-90EC-3B749011BC5C}"/>
              </a:ext>
            </a:extLst>
          </p:cNvPr>
          <p:cNvSpPr txBox="1"/>
          <p:nvPr/>
        </p:nvSpPr>
        <p:spPr>
          <a:xfrm>
            <a:off x="2965818" y="4057102"/>
            <a:ext cx="1649385" cy="584775"/>
          </a:xfrm>
          <a:prstGeom prst="rect">
            <a:avLst/>
          </a:prstGeom>
          <a:noFill/>
        </p:spPr>
        <p:txBody>
          <a:bodyPr wrap="square" rtlCol="0">
            <a:spAutoFit/>
          </a:bodyPr>
          <a:lstStyle/>
          <a:p>
            <a:pPr algn="ctr"/>
            <a:r>
              <a:rPr lang="en-GB" sz="1600" dirty="0">
                <a:solidFill>
                  <a:schemeClr val="bg1"/>
                </a:solidFill>
                <a:highlight>
                  <a:srgbClr val="2258A7"/>
                </a:highlight>
                <a:latin typeface="Arial" panose="020B0604020202020204" pitchFamily="34" charset="0"/>
                <a:cs typeface="Arial" panose="020B0604020202020204" pitchFamily="34" charset="0"/>
              </a:rPr>
              <a:t>Value in passive peer learning</a:t>
            </a:r>
          </a:p>
        </p:txBody>
      </p:sp>
      <p:sp>
        <p:nvSpPr>
          <p:cNvPr id="30" name="TextBox 29">
            <a:extLst>
              <a:ext uri="{FF2B5EF4-FFF2-40B4-BE49-F238E27FC236}">
                <a16:creationId xmlns:a16="http://schemas.microsoft.com/office/drawing/2014/main" id="{1337E4A1-DE15-494D-BFDC-AEE0CA9BA762}"/>
              </a:ext>
            </a:extLst>
          </p:cNvPr>
          <p:cNvSpPr txBox="1"/>
          <p:nvPr/>
        </p:nvSpPr>
        <p:spPr>
          <a:xfrm>
            <a:off x="4620691" y="4053615"/>
            <a:ext cx="1595888" cy="584775"/>
          </a:xfrm>
          <a:prstGeom prst="rect">
            <a:avLst/>
          </a:prstGeom>
          <a:noFill/>
        </p:spPr>
        <p:txBody>
          <a:bodyPr wrap="square" rtlCol="0">
            <a:spAutoFit/>
          </a:bodyPr>
          <a:lstStyle/>
          <a:p>
            <a:pPr algn="ctr"/>
            <a:r>
              <a:rPr lang="en-GB" sz="1600" dirty="0">
                <a:solidFill>
                  <a:schemeClr val="bg1"/>
                </a:solidFill>
                <a:highlight>
                  <a:srgbClr val="2258A7"/>
                </a:highlight>
                <a:latin typeface="Arial" panose="020B0604020202020204" pitchFamily="34" charset="0"/>
                <a:cs typeface="Arial" panose="020B0604020202020204" pitchFamily="34" charset="0"/>
              </a:rPr>
              <a:t>Some disappointment</a:t>
            </a:r>
          </a:p>
        </p:txBody>
      </p:sp>
    </p:spTree>
    <p:extLst>
      <p:ext uri="{BB962C8B-B14F-4D97-AF65-F5344CB8AC3E}">
        <p14:creationId xmlns:p14="http://schemas.microsoft.com/office/powerpoint/2010/main" val="29894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8D69E904-F778-4474-A096-46D8FA00E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44" y="1169043"/>
            <a:ext cx="1737553" cy="3764143"/>
          </a:xfrm>
          <a:prstGeom prst="rect">
            <a:avLst/>
          </a:prstGeom>
          <a:effectLst>
            <a:outerShdw blurRad="50800" dist="38100" dir="8100000" algn="tr" rotWithShape="0">
              <a:prstClr val="black">
                <a:alpha val="40000"/>
              </a:prstClr>
            </a:outerShdw>
          </a:effectLst>
        </p:spPr>
      </p:pic>
      <p:pic>
        <p:nvPicPr>
          <p:cNvPr id="3" name="Picture 2" descr="Graphical user interface, text, application&#10;&#10;Description automatically generated">
            <a:extLst>
              <a:ext uri="{FF2B5EF4-FFF2-40B4-BE49-F238E27FC236}">
                <a16:creationId xmlns:a16="http://schemas.microsoft.com/office/drawing/2014/main" id="{EC84F83A-8F62-466A-8ACC-0ECEA6E97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175" y="3414907"/>
            <a:ext cx="2798886" cy="1632476"/>
          </a:xfrm>
          <a:prstGeom prst="rect">
            <a:avLst/>
          </a:prstGeom>
          <a:effectLst>
            <a:outerShdw blurRad="50800" dist="38100" dir="8100000" algn="tr" rotWithShape="0">
              <a:prstClr val="black">
                <a:alpha val="40000"/>
              </a:prstClr>
            </a:outerShdw>
          </a:effectLst>
        </p:spPr>
      </p:pic>
      <p:pic>
        <p:nvPicPr>
          <p:cNvPr id="4" name="Picture 3" descr="Graphical user interface, text, application&#10;&#10;Description automatically generated">
            <a:extLst>
              <a:ext uri="{FF2B5EF4-FFF2-40B4-BE49-F238E27FC236}">
                <a16:creationId xmlns:a16="http://schemas.microsoft.com/office/drawing/2014/main" id="{0019BBA4-DDDD-4506-8E49-916A156B1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832" y="1003222"/>
            <a:ext cx="2581218" cy="1903524"/>
          </a:xfrm>
          <a:prstGeom prst="rect">
            <a:avLst/>
          </a:prstGeom>
          <a:effectLst>
            <a:outerShdw blurRad="50800" dist="38100" dir="8100000" algn="tr" rotWithShape="0">
              <a:prstClr val="black">
                <a:alpha val="40000"/>
              </a:prstClr>
            </a:outerShdw>
          </a:effectLst>
        </p:spPr>
      </p:pic>
      <p:pic>
        <p:nvPicPr>
          <p:cNvPr id="5" name="Picture 4" descr="Graphical user interface, text, application&#10;&#10;Description automatically generated">
            <a:extLst>
              <a:ext uri="{FF2B5EF4-FFF2-40B4-BE49-F238E27FC236}">
                <a16:creationId xmlns:a16="http://schemas.microsoft.com/office/drawing/2014/main" id="{2812D9EE-CEF5-4D04-AA62-40D48A4BA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851" y="1008824"/>
            <a:ext cx="3530177" cy="1882594"/>
          </a:xfrm>
          <a:prstGeom prst="rect">
            <a:avLst/>
          </a:prstGeom>
          <a:effectLst>
            <a:outerShdw blurRad="50800" dist="38100" dir="8100000" algn="tr" rotWithShape="0">
              <a:prstClr val="black">
                <a:alpha val="40000"/>
              </a:prstClr>
            </a:outerShdw>
          </a:effectLst>
        </p:spPr>
      </p:pic>
      <p:pic>
        <p:nvPicPr>
          <p:cNvPr id="6" name="Picture 5" descr="Graphical user interface, table&#10;&#10;Description automatically generated">
            <a:extLst>
              <a:ext uri="{FF2B5EF4-FFF2-40B4-BE49-F238E27FC236}">
                <a16:creationId xmlns:a16="http://schemas.microsoft.com/office/drawing/2014/main" id="{69C0FEFA-4A96-45C2-B319-B679E008D9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6175" y="1959062"/>
            <a:ext cx="3671581" cy="1345975"/>
          </a:xfrm>
          <a:prstGeom prst="rect">
            <a:avLst/>
          </a:prstGeom>
          <a:effectLst>
            <a:outerShdw blurRad="50800" dist="38100" dir="8100000" algn="tr" rotWithShape="0">
              <a:prstClr val="black">
                <a:alpha val="40000"/>
              </a:prstClr>
            </a:outerShdw>
          </a:effectLst>
        </p:spPr>
      </p:pic>
      <p:grpSp>
        <p:nvGrpSpPr>
          <p:cNvPr id="7" name="Group 6">
            <a:extLst>
              <a:ext uri="{FF2B5EF4-FFF2-40B4-BE49-F238E27FC236}">
                <a16:creationId xmlns:a16="http://schemas.microsoft.com/office/drawing/2014/main" id="{99F55D65-90E8-44BF-9E68-F49BF20C89E1}"/>
              </a:ext>
            </a:extLst>
          </p:cNvPr>
          <p:cNvGrpSpPr/>
          <p:nvPr/>
        </p:nvGrpSpPr>
        <p:grpSpPr>
          <a:xfrm>
            <a:off x="2032167" y="2993374"/>
            <a:ext cx="2737953" cy="2054010"/>
            <a:chOff x="1560620" y="3217168"/>
            <a:chExt cx="3722870" cy="3501995"/>
          </a:xfrm>
          <a:effectLst>
            <a:outerShdw blurRad="50800" dist="38100" dir="8100000" algn="tr" rotWithShape="0">
              <a:prstClr val="black">
                <a:alpha val="40000"/>
              </a:prstClr>
            </a:outerShdw>
          </a:effectLst>
        </p:grpSpPr>
        <p:grpSp>
          <p:nvGrpSpPr>
            <p:cNvPr id="8" name="Group 7">
              <a:extLst>
                <a:ext uri="{FF2B5EF4-FFF2-40B4-BE49-F238E27FC236}">
                  <a16:creationId xmlns:a16="http://schemas.microsoft.com/office/drawing/2014/main" id="{FEAFC62F-DFF4-48DB-B2F0-8B56D1B7E841}"/>
                </a:ext>
              </a:extLst>
            </p:cNvPr>
            <p:cNvGrpSpPr/>
            <p:nvPr/>
          </p:nvGrpSpPr>
          <p:grpSpPr>
            <a:xfrm>
              <a:off x="1560620" y="3217168"/>
              <a:ext cx="3722870" cy="3501995"/>
              <a:chOff x="3778888" y="1232296"/>
              <a:chExt cx="3081041" cy="2980889"/>
            </a:xfrm>
          </p:grpSpPr>
          <p:pic>
            <p:nvPicPr>
              <p:cNvPr id="10" name="Picture 9" descr="Graphical user interface, website&#10;&#10;Description automatically generated">
                <a:extLst>
                  <a:ext uri="{FF2B5EF4-FFF2-40B4-BE49-F238E27FC236}">
                    <a16:creationId xmlns:a16="http://schemas.microsoft.com/office/drawing/2014/main" id="{A1CA25E0-6B5E-41DB-97F0-A947E5150F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8888" y="1238386"/>
                <a:ext cx="3081041" cy="2974799"/>
              </a:xfrm>
              <a:prstGeom prst="rect">
                <a:avLst/>
              </a:prstGeom>
            </p:spPr>
          </p:pic>
          <p:sp>
            <p:nvSpPr>
              <p:cNvPr id="11" name="Rectangle 10">
                <a:extLst>
                  <a:ext uri="{FF2B5EF4-FFF2-40B4-BE49-F238E27FC236}">
                    <a16:creationId xmlns:a16="http://schemas.microsoft.com/office/drawing/2014/main" id="{FC6EA0B8-129C-4642-9E87-402756863671}"/>
                  </a:ext>
                </a:extLst>
              </p:cNvPr>
              <p:cNvSpPr/>
              <p:nvPr/>
            </p:nvSpPr>
            <p:spPr>
              <a:xfrm>
                <a:off x="5319408" y="1232296"/>
                <a:ext cx="1209864" cy="313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45D62"/>
                  </a:solidFill>
                </a:endParaRPr>
              </a:p>
            </p:txBody>
          </p:sp>
        </p:grpSp>
        <p:sp>
          <p:nvSpPr>
            <p:cNvPr id="9" name="Rectangle 8">
              <a:extLst>
                <a:ext uri="{FF2B5EF4-FFF2-40B4-BE49-F238E27FC236}">
                  <a16:creationId xmlns:a16="http://schemas.microsoft.com/office/drawing/2014/main" id="{9A02AE5F-CB49-4E4D-A215-7EC79C36C395}"/>
                </a:ext>
              </a:extLst>
            </p:cNvPr>
            <p:cNvSpPr/>
            <p:nvPr/>
          </p:nvSpPr>
          <p:spPr>
            <a:xfrm>
              <a:off x="2511706" y="5899861"/>
              <a:ext cx="624488" cy="154228"/>
            </a:xfrm>
            <a:prstGeom prst="rect">
              <a:avLst/>
            </a:prstGeom>
            <a:solidFill>
              <a:srgbClr val="E7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45D62"/>
                </a:solidFill>
              </a:endParaRPr>
            </a:p>
          </p:txBody>
        </p:sp>
      </p:grpSp>
      <p:sp>
        <p:nvSpPr>
          <p:cNvPr id="12" name="Rectangle 11">
            <a:extLst>
              <a:ext uri="{FF2B5EF4-FFF2-40B4-BE49-F238E27FC236}">
                <a16:creationId xmlns:a16="http://schemas.microsoft.com/office/drawing/2014/main" id="{811A8552-72E7-49D9-8995-7368FED09781}"/>
              </a:ext>
            </a:extLst>
          </p:cNvPr>
          <p:cNvSpPr/>
          <p:nvPr/>
        </p:nvSpPr>
        <p:spPr>
          <a:xfrm>
            <a:off x="2402325" y="4355081"/>
            <a:ext cx="2367795" cy="6708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45D62"/>
              </a:solidFill>
            </a:endParaRPr>
          </a:p>
        </p:txBody>
      </p:sp>
      <p:sp>
        <p:nvSpPr>
          <p:cNvPr id="13" name="Rectangle 12">
            <a:extLst>
              <a:ext uri="{FF2B5EF4-FFF2-40B4-BE49-F238E27FC236}">
                <a16:creationId xmlns:a16="http://schemas.microsoft.com/office/drawing/2014/main" id="{32FF4804-15D1-4285-AB32-0C6763CFAA74}"/>
              </a:ext>
            </a:extLst>
          </p:cNvPr>
          <p:cNvSpPr/>
          <p:nvPr/>
        </p:nvSpPr>
        <p:spPr>
          <a:xfrm>
            <a:off x="314777" y="3352644"/>
            <a:ext cx="1560953" cy="3135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45D62"/>
              </a:solidFill>
            </a:endParaRPr>
          </a:p>
        </p:txBody>
      </p:sp>
      <p:sp>
        <p:nvSpPr>
          <p:cNvPr id="14" name="Rectangle 13">
            <a:extLst>
              <a:ext uri="{FF2B5EF4-FFF2-40B4-BE49-F238E27FC236}">
                <a16:creationId xmlns:a16="http://schemas.microsoft.com/office/drawing/2014/main" id="{1A63AD4A-1415-4EFC-AB33-2064886B875D}"/>
              </a:ext>
            </a:extLst>
          </p:cNvPr>
          <p:cNvSpPr/>
          <p:nvPr/>
        </p:nvSpPr>
        <p:spPr>
          <a:xfrm>
            <a:off x="3839952" y="1479037"/>
            <a:ext cx="732047" cy="2183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45D62"/>
              </a:solidFill>
            </a:endParaRPr>
          </a:p>
        </p:txBody>
      </p:sp>
      <p:sp>
        <p:nvSpPr>
          <p:cNvPr id="15" name="Rectangle 14">
            <a:extLst>
              <a:ext uri="{FF2B5EF4-FFF2-40B4-BE49-F238E27FC236}">
                <a16:creationId xmlns:a16="http://schemas.microsoft.com/office/drawing/2014/main" id="{3F080C56-4CAE-4652-B057-F06485713D18}"/>
              </a:ext>
            </a:extLst>
          </p:cNvPr>
          <p:cNvSpPr/>
          <p:nvPr/>
        </p:nvSpPr>
        <p:spPr>
          <a:xfrm>
            <a:off x="5231333" y="1192368"/>
            <a:ext cx="1535227" cy="2143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45D62"/>
              </a:solidFill>
            </a:endParaRPr>
          </a:p>
        </p:txBody>
      </p:sp>
      <p:sp>
        <p:nvSpPr>
          <p:cNvPr id="16" name="Rectangle 15">
            <a:extLst>
              <a:ext uri="{FF2B5EF4-FFF2-40B4-BE49-F238E27FC236}">
                <a16:creationId xmlns:a16="http://schemas.microsoft.com/office/drawing/2014/main" id="{D1175984-6CE4-4861-8C9F-EC56E9397B15}"/>
              </a:ext>
            </a:extLst>
          </p:cNvPr>
          <p:cNvSpPr/>
          <p:nvPr/>
        </p:nvSpPr>
        <p:spPr>
          <a:xfrm>
            <a:off x="5428457" y="2341812"/>
            <a:ext cx="879802" cy="81839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45D62"/>
              </a:solidFill>
            </a:endParaRPr>
          </a:p>
        </p:txBody>
      </p:sp>
      <p:sp>
        <p:nvSpPr>
          <p:cNvPr id="17" name="Rectangle 16">
            <a:extLst>
              <a:ext uri="{FF2B5EF4-FFF2-40B4-BE49-F238E27FC236}">
                <a16:creationId xmlns:a16="http://schemas.microsoft.com/office/drawing/2014/main" id="{6EC1400B-6DCD-4236-AD9F-3B5BBDDEBC0D}"/>
              </a:ext>
            </a:extLst>
          </p:cNvPr>
          <p:cNvSpPr/>
          <p:nvPr/>
        </p:nvSpPr>
        <p:spPr>
          <a:xfrm>
            <a:off x="5562601" y="3758331"/>
            <a:ext cx="2301240" cy="89897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45D62"/>
              </a:solidFill>
            </a:endParaRPr>
          </a:p>
        </p:txBody>
      </p:sp>
      <p:sp>
        <p:nvSpPr>
          <p:cNvPr id="18" name="Title 1">
            <a:extLst>
              <a:ext uri="{FF2B5EF4-FFF2-40B4-BE49-F238E27FC236}">
                <a16:creationId xmlns:a16="http://schemas.microsoft.com/office/drawing/2014/main" id="{ACA70EB1-122B-4276-B8AC-49CBAC5DA367}"/>
              </a:ext>
            </a:extLst>
          </p:cNvPr>
          <p:cNvSpPr txBox="1">
            <a:spLocks/>
          </p:cNvSpPr>
          <p:nvPr/>
        </p:nvSpPr>
        <p:spPr>
          <a:xfrm>
            <a:off x="0" y="2887324"/>
            <a:ext cx="9144000" cy="78522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solidFill>
                  <a:srgbClr val="2258A7"/>
                </a:solidFill>
                <a:latin typeface="Arial" panose="020B0604020202020204" pitchFamily="34" charset="0"/>
                <a:cs typeface="Arial" panose="020B0604020202020204" pitchFamily="34" charset="0"/>
              </a:rPr>
              <a:t>OpenStudio is an open source plugin, available to download in any Moodle environment.</a:t>
            </a:r>
          </a:p>
        </p:txBody>
      </p:sp>
      <p:sp>
        <p:nvSpPr>
          <p:cNvPr id="19" name="Title 1">
            <a:extLst>
              <a:ext uri="{FF2B5EF4-FFF2-40B4-BE49-F238E27FC236}">
                <a16:creationId xmlns:a16="http://schemas.microsoft.com/office/drawing/2014/main" id="{2A2B041D-1B62-439D-B73F-E9413CA218C1}"/>
              </a:ext>
            </a:extLst>
          </p:cNvPr>
          <p:cNvSpPr txBox="1">
            <a:spLocks/>
          </p:cNvSpPr>
          <p:nvPr/>
        </p:nvSpPr>
        <p:spPr>
          <a:xfrm>
            <a:off x="-1269507" y="96117"/>
            <a:ext cx="11683013" cy="9604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latin typeface="Arial" panose="020B0604020202020204" pitchFamily="34" charset="0"/>
                <a:cs typeface="Arial" panose="020B0604020202020204" pitchFamily="34" charset="0"/>
              </a:rPr>
              <a:t>This research has led to enhancements to OpenStudio </a:t>
            </a:r>
          </a:p>
          <a:p>
            <a:pPr algn="ctr"/>
            <a:r>
              <a:rPr lang="en-GB" sz="2400" dirty="0">
                <a:latin typeface="Arial" panose="020B0604020202020204" pitchFamily="34" charset="0"/>
                <a:cs typeface="Arial" panose="020B0604020202020204" pitchFamily="34" charset="0"/>
              </a:rPr>
              <a:t>to further support and improve student collaboration and connection</a:t>
            </a:r>
          </a:p>
        </p:txBody>
      </p:sp>
    </p:spTree>
    <p:extLst>
      <p:ext uri="{BB962C8B-B14F-4D97-AF65-F5344CB8AC3E}">
        <p14:creationId xmlns:p14="http://schemas.microsoft.com/office/powerpoint/2010/main" val="267984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par>
                                <p:cTn id="15" presetID="1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2000"/>
                                        <p:tgtEl>
                                          <p:spTgt spid="12"/>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p:tgtEl>
                                          <p:spTgt spid="3"/>
                                        </p:tgtEl>
                                        <p:attrNameLst>
                                          <p:attrName>ppt_y</p:attrName>
                                        </p:attrNameLst>
                                      </p:cBhvr>
                                      <p:tavLst>
                                        <p:tav tm="0">
                                          <p:val>
                                            <p:strVal val="#ppt_y+#ppt_h*1.125000"/>
                                          </p:val>
                                        </p:tav>
                                        <p:tav tm="100000">
                                          <p:val>
                                            <p:strVal val="#ppt_y"/>
                                          </p:val>
                                        </p:tav>
                                      </p:tavLst>
                                    </p:anim>
                                    <p:animEffect transition="in" filter="wipe(up)">
                                      <p:cBhvr>
                                        <p:cTn id="38" dur="500"/>
                                        <p:tgtEl>
                                          <p:spTgt spid="3"/>
                                        </p:tgtEl>
                                      </p:cBhvr>
                                    </p:animEffect>
                                  </p:childTnLst>
                                </p:cTn>
                              </p:par>
                            </p:childTnLst>
                          </p:cTn>
                        </p:par>
                        <p:par>
                          <p:cTn id="39" fill="hold">
                            <p:stCondLst>
                              <p:cond delay="500"/>
                            </p:stCondLst>
                            <p:childTnLst>
                              <p:par>
                                <p:cTn id="40" presetID="21" presetClass="entr" presetSubtype="1"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2"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p:tgtEl>
                                          <p:spTgt spid="5"/>
                                        </p:tgtEl>
                                        <p:attrNameLst>
                                          <p:attrName>ppt_x</p:attrName>
                                        </p:attrNameLst>
                                      </p:cBhvr>
                                      <p:tavLst>
                                        <p:tav tm="0">
                                          <p:val>
                                            <p:strVal val="#ppt_x+#ppt_w*1.125000"/>
                                          </p:val>
                                        </p:tav>
                                        <p:tav tm="100000">
                                          <p:val>
                                            <p:strVal val="#ppt_x"/>
                                          </p:val>
                                        </p:tav>
                                      </p:tavLst>
                                    </p:anim>
                                    <p:animEffect transition="in" filter="wipe(left)">
                                      <p:cBhvr>
                                        <p:cTn id="48" dur="500"/>
                                        <p:tgtEl>
                                          <p:spTgt spid="5"/>
                                        </p:tgtEl>
                                      </p:cBhvr>
                                    </p:animEffect>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heel(1)">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p:tgtEl>
                                          <p:spTgt spid="6"/>
                                        </p:tgtEl>
                                        <p:attrNameLst>
                                          <p:attrName>ppt_x</p:attrName>
                                        </p:attrNameLst>
                                      </p:cBhvr>
                                      <p:tavLst>
                                        <p:tav tm="0">
                                          <p:val>
                                            <p:strVal val="#ppt_x+#ppt_w*1.125000"/>
                                          </p:val>
                                        </p:tav>
                                        <p:tav tm="100000">
                                          <p:val>
                                            <p:strVal val="#ppt_x"/>
                                          </p:val>
                                        </p:tav>
                                      </p:tavLst>
                                    </p:anim>
                                    <p:animEffect transition="in" filter="wipe(left)">
                                      <p:cBhvr>
                                        <p:cTn id="58" dur="500"/>
                                        <p:tgtEl>
                                          <p:spTgt spid="6"/>
                                        </p:tgtEl>
                                      </p:cBhvr>
                                    </p:animEffect>
                                  </p:childTnLst>
                                </p:cTn>
                              </p:par>
                            </p:childTnLst>
                          </p:cTn>
                        </p:par>
                        <p:par>
                          <p:cTn id="59" fill="hold">
                            <p:stCondLst>
                              <p:cond delay="500"/>
                            </p:stCondLst>
                            <p:childTnLst>
                              <p:par>
                                <p:cTn id="60" presetID="21" presetClass="entr" presetSubtype="1"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heel(1)">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2000"/>
                                        <p:tgtEl>
                                          <p:spTgt spid="18"/>
                                        </p:tgtEl>
                                        <p:attrNameLst>
                                          <p:attrName>ppt_y</p:attrName>
                                        </p:attrNameLst>
                                      </p:cBhvr>
                                      <p:tavLst>
                                        <p:tav tm="0">
                                          <p:val>
                                            <p:strVal val="#ppt_y-#ppt_h*1.125000"/>
                                          </p:val>
                                        </p:tav>
                                        <p:tav tm="100000">
                                          <p:val>
                                            <p:strVal val="#ppt_y"/>
                                          </p:val>
                                        </p:tav>
                                      </p:tavLst>
                                    </p:anim>
                                    <p:animEffect transition="in" filter="wipe(down)">
                                      <p:cBhvr>
                                        <p:cTn id="6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1497" y="4769660"/>
            <a:ext cx="477400" cy="3159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p:nvPr/>
        </p:nvSpPr>
        <p:spPr>
          <a:xfrm>
            <a:off x="8824928" y="4821486"/>
            <a:ext cx="168275" cy="176530"/>
          </a:xfrm>
          <a:prstGeom prst="rect">
            <a:avLst/>
          </a:prstGeom>
        </p:spPr>
        <p:txBody>
          <a:bodyPr vert="horz" wrap="square" lIns="0" tIns="0" rIns="0" bIns="0" rtlCol="0">
            <a:spAutoFit/>
          </a:bodyPr>
          <a:lstStyle/>
          <a:p>
            <a:pPr>
              <a:lnSpc>
                <a:spcPts val="1365"/>
              </a:lnSpc>
            </a:pPr>
            <a:r>
              <a:rPr sz="1200">
                <a:solidFill>
                  <a:srgbClr val="FFFFFF"/>
                </a:solidFill>
                <a:latin typeface="ArialMT-Medium"/>
                <a:cs typeface="ArialMT-Medium"/>
              </a:rPr>
              <a:t>68</a:t>
            </a:r>
            <a:endParaRPr sz="1200">
              <a:latin typeface="ArialMT-Medium"/>
              <a:cs typeface="ArialMT-Medium"/>
            </a:endParaRPr>
          </a:p>
        </p:txBody>
      </p:sp>
      <p:sp>
        <p:nvSpPr>
          <p:cNvPr id="4" name="object 4"/>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1F4D9B"/>
          </a:solidFill>
        </p:spPr>
        <p:txBody>
          <a:bodyPr wrap="square" lIns="0" tIns="0" rIns="0" bIns="0" rtlCol="0"/>
          <a:lstStyle/>
          <a:p>
            <a:endParaRPr lang="en-GB"/>
          </a:p>
        </p:txBody>
      </p:sp>
      <p:sp>
        <p:nvSpPr>
          <p:cNvPr id="5" name="object 5"/>
          <p:cNvSpPr txBox="1"/>
          <p:nvPr/>
        </p:nvSpPr>
        <p:spPr>
          <a:xfrm>
            <a:off x="3867243" y="823039"/>
            <a:ext cx="1405890" cy="272536"/>
          </a:xfrm>
          <a:prstGeom prst="rect">
            <a:avLst/>
          </a:prstGeom>
          <a:solidFill>
            <a:srgbClr val="E41F83"/>
          </a:solidFill>
        </p:spPr>
        <p:txBody>
          <a:bodyPr vert="horz" wrap="square" lIns="0" tIns="54000" rIns="0" bIns="0" rtlCol="0">
            <a:spAutoFit/>
          </a:bodyPr>
          <a:lstStyle/>
          <a:p>
            <a:pPr marL="25400">
              <a:lnSpc>
                <a:spcPts val="1730"/>
              </a:lnSpc>
            </a:pPr>
            <a:r>
              <a:rPr sz="1800" b="1" dirty="0">
                <a:solidFill>
                  <a:srgbClr val="FFFFFF"/>
                </a:solidFill>
                <a:latin typeface="Arial"/>
                <a:cs typeface="Arial"/>
              </a:rPr>
              <a:t>THANK</a:t>
            </a:r>
            <a:r>
              <a:rPr sz="1800" b="1" spc="-105" dirty="0">
                <a:solidFill>
                  <a:srgbClr val="FFFFFF"/>
                </a:solidFill>
                <a:latin typeface="Arial"/>
                <a:cs typeface="Arial"/>
              </a:rPr>
              <a:t> </a:t>
            </a:r>
            <a:r>
              <a:rPr sz="1800" b="1" dirty="0">
                <a:solidFill>
                  <a:srgbClr val="FFFFFF"/>
                </a:solidFill>
                <a:latin typeface="Arial"/>
                <a:cs typeface="Arial"/>
              </a:rPr>
              <a:t>YOU</a:t>
            </a:r>
            <a:endParaRPr sz="1800" dirty="0">
              <a:latin typeface="Arial"/>
              <a:cs typeface="Arial"/>
            </a:endParaRPr>
          </a:p>
        </p:txBody>
      </p:sp>
      <p:pic>
        <p:nvPicPr>
          <p:cNvPr id="28" name="Picture 27">
            <a:extLst>
              <a:ext uri="{FF2B5EF4-FFF2-40B4-BE49-F238E27FC236}">
                <a16:creationId xmlns:a16="http://schemas.microsoft.com/office/drawing/2014/main" id="{7DE5A8C4-07F1-A349-BEDA-FBA8F91D46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3533" y="190500"/>
            <a:ext cx="507038" cy="348589"/>
          </a:xfrm>
          <a:prstGeom prst="rect">
            <a:avLst/>
          </a:prstGeom>
        </p:spPr>
      </p:pic>
      <p:pic>
        <p:nvPicPr>
          <p:cNvPr id="29" name="Picture 28">
            <a:extLst>
              <a:ext uri="{FF2B5EF4-FFF2-40B4-BE49-F238E27FC236}">
                <a16:creationId xmlns:a16="http://schemas.microsoft.com/office/drawing/2014/main" id="{C8EEBB5C-E163-6744-9494-E6605F6E54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5741" y="4679696"/>
            <a:ext cx="637293" cy="362203"/>
          </a:xfrm>
          <a:prstGeom prst="rect">
            <a:avLst/>
          </a:prstGeom>
        </p:spPr>
      </p:pic>
      <p:graphicFrame>
        <p:nvGraphicFramePr>
          <p:cNvPr id="17" name="Table 4">
            <a:extLst>
              <a:ext uri="{FF2B5EF4-FFF2-40B4-BE49-F238E27FC236}">
                <a16:creationId xmlns:a16="http://schemas.microsoft.com/office/drawing/2014/main" id="{2BB2A53B-975D-412F-AB1A-E42968CF9C5F}"/>
              </a:ext>
            </a:extLst>
          </p:cNvPr>
          <p:cNvGraphicFramePr>
            <a:graphicFrameLocks noGrp="1"/>
          </p:cNvGraphicFramePr>
          <p:nvPr>
            <p:extLst>
              <p:ext uri="{D42A27DB-BD31-4B8C-83A1-F6EECF244321}">
                <p14:modId xmlns:p14="http://schemas.microsoft.com/office/powerpoint/2010/main" val="934305523"/>
              </p:ext>
            </p:extLst>
          </p:nvPr>
        </p:nvGraphicFramePr>
        <p:xfrm>
          <a:off x="0" y="3832860"/>
          <a:ext cx="9144000" cy="1112520"/>
        </p:xfrm>
        <a:graphic>
          <a:graphicData uri="http://schemas.openxmlformats.org/drawingml/2006/table">
            <a:tbl>
              <a:tblPr firstRow="1">
                <a:tableStyleId>{5C22544A-7EE6-4342-B048-85BDC9FD1C3A}</a:tableStyleId>
              </a:tblPr>
              <a:tblGrid>
                <a:gridCol w="9144000">
                  <a:extLst>
                    <a:ext uri="{9D8B030D-6E8A-4147-A177-3AD203B41FA5}">
                      <a16:colId xmlns:a16="http://schemas.microsoft.com/office/drawing/2014/main" val="314663099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Arial" panose="020B0604020202020204" pitchFamily="34" charset="0"/>
                          <a:cs typeface="Arial" panose="020B0604020202020204" pitchFamily="34" charset="0"/>
                        </a:rPr>
                        <a:t>Michelle Carrington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9003019"/>
                  </a:ext>
                </a:extLst>
              </a:tr>
              <a:tr h="370840">
                <a:tc>
                  <a:txBody>
                    <a:bodyPr/>
                    <a:lstStyle/>
                    <a:p>
                      <a:pPr algn="ctr"/>
                      <a:r>
                        <a:rPr lang="en-GB" sz="1600" dirty="0">
                          <a:solidFill>
                            <a:schemeClr val="bg1"/>
                          </a:solidFill>
                          <a:latin typeface="Arial" panose="020B0604020202020204" pitchFamily="34" charset="0"/>
                          <a:cs typeface="Arial" panose="020B0604020202020204" pitchFamily="34" charset="0"/>
                        </a:rPr>
                        <a:t>Product Manager, Learning Systems, The Open University (UK)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8992227"/>
                  </a:ext>
                </a:extLst>
              </a:tr>
              <a:tr h="370840">
                <a:tc>
                  <a:txBody>
                    <a:bodyPr/>
                    <a:lstStyle/>
                    <a:p>
                      <a:pPr algn="ctr"/>
                      <a:r>
                        <a:rPr lang="en-GB" sz="1600" dirty="0">
                          <a:solidFill>
                            <a:schemeClr val="bg1"/>
                          </a:solidFill>
                          <a:latin typeface="Arial" panose="020B0604020202020204" pitchFamily="34" charset="0"/>
                          <a:cs typeface="Arial" panose="020B0604020202020204" pitchFamily="34" charset="0"/>
                        </a:rPr>
                        <a:t>Michelle.carrington@open.ac.uk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0643374"/>
                  </a:ext>
                </a:extLst>
              </a:tr>
            </a:tbl>
          </a:graphicData>
        </a:graphic>
      </p:graphicFrame>
      <p:pic>
        <p:nvPicPr>
          <p:cNvPr id="19" name="Picture 18" descr="Qr code&#10;&#10;Description automatically generated">
            <a:extLst>
              <a:ext uri="{FF2B5EF4-FFF2-40B4-BE49-F238E27FC236}">
                <a16:creationId xmlns:a16="http://schemas.microsoft.com/office/drawing/2014/main" id="{34CD673C-AF85-44E4-9A8C-B13FFCD64AC8}"/>
              </a:ext>
            </a:extLst>
          </p:cNvPr>
          <p:cNvPicPr>
            <a:picLocks noChangeAspect="1"/>
          </p:cNvPicPr>
          <p:nvPr/>
        </p:nvPicPr>
        <p:blipFill>
          <a:blip r:embed="rId6"/>
          <a:stretch>
            <a:fillRect/>
          </a:stretch>
        </p:blipFill>
        <p:spPr>
          <a:xfrm>
            <a:off x="5513072" y="1552775"/>
            <a:ext cx="1806007" cy="2139809"/>
          </a:xfrm>
          <a:prstGeom prst="rect">
            <a:avLst/>
          </a:prstGeom>
        </p:spPr>
      </p:pic>
      <p:sp>
        <p:nvSpPr>
          <p:cNvPr id="6" name="TextBox 5">
            <a:hlinkClick r:id="rId7"/>
            <a:extLst>
              <a:ext uri="{FF2B5EF4-FFF2-40B4-BE49-F238E27FC236}">
                <a16:creationId xmlns:a16="http://schemas.microsoft.com/office/drawing/2014/main" id="{F3B2443F-BFD2-4278-8FCB-9181ACCB985D}"/>
              </a:ext>
            </a:extLst>
          </p:cNvPr>
          <p:cNvSpPr txBox="1"/>
          <p:nvPr/>
        </p:nvSpPr>
        <p:spPr>
          <a:xfrm>
            <a:off x="1710197" y="903710"/>
            <a:ext cx="1807761" cy="646331"/>
          </a:xfrm>
          <a:prstGeom prst="rect">
            <a:avLst/>
          </a:prstGeom>
          <a:noFill/>
        </p:spPr>
        <p:txBody>
          <a:bodyPr wrap="square" rtlCol="0">
            <a:spAutoFit/>
          </a:bodyPr>
          <a:lstStyle/>
          <a:p>
            <a:pPr algn="ctr"/>
            <a:r>
              <a:rPr lang="en-GB" dirty="0">
                <a:solidFill>
                  <a:schemeClr val="bg1"/>
                </a:solidFill>
              </a:rPr>
              <a:t>Find OpenStudio on GitHub</a:t>
            </a:r>
          </a:p>
        </p:txBody>
      </p:sp>
      <p:grpSp>
        <p:nvGrpSpPr>
          <p:cNvPr id="8" name="Group 7">
            <a:extLst>
              <a:ext uri="{FF2B5EF4-FFF2-40B4-BE49-F238E27FC236}">
                <a16:creationId xmlns:a16="http://schemas.microsoft.com/office/drawing/2014/main" id="{F6B99681-3BB4-4C6C-8FFE-37BA8730B864}"/>
              </a:ext>
            </a:extLst>
          </p:cNvPr>
          <p:cNvGrpSpPr/>
          <p:nvPr/>
        </p:nvGrpSpPr>
        <p:grpSpPr>
          <a:xfrm>
            <a:off x="1824921" y="1620179"/>
            <a:ext cx="1925444" cy="1903142"/>
            <a:chOff x="438615" y="1642946"/>
            <a:chExt cx="1925444" cy="1903142"/>
          </a:xfrm>
        </p:grpSpPr>
        <p:sp>
          <p:nvSpPr>
            <p:cNvPr id="7" name="Rectangle: Rounded Corners 6">
              <a:extLst>
                <a:ext uri="{FF2B5EF4-FFF2-40B4-BE49-F238E27FC236}">
                  <a16:creationId xmlns:a16="http://schemas.microsoft.com/office/drawing/2014/main" id="{8FF3F392-ED9B-4E68-93B3-692EED9676DC}"/>
                </a:ext>
              </a:extLst>
            </p:cNvPr>
            <p:cNvSpPr/>
            <p:nvPr/>
          </p:nvSpPr>
          <p:spPr>
            <a:xfrm>
              <a:off x="438615" y="1642946"/>
              <a:ext cx="1925444" cy="1903142"/>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ymail_attachmentId0bac508b-69a7-4cec-9efb-5fd756a96ed0">
              <a:extLst>
                <a:ext uri="{FF2B5EF4-FFF2-40B4-BE49-F238E27FC236}">
                  <a16:creationId xmlns:a16="http://schemas.microsoft.com/office/drawing/2014/main" id="{5C54D553-DCCE-4215-BFF7-700666D91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327" y="1830916"/>
              <a:ext cx="1553069" cy="155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hlinkClick r:id="rId7"/>
            <a:extLst>
              <a:ext uri="{FF2B5EF4-FFF2-40B4-BE49-F238E27FC236}">
                <a16:creationId xmlns:a16="http://schemas.microsoft.com/office/drawing/2014/main" id="{EF079DBF-FB16-4128-91BC-5F72AFC63D6E}"/>
              </a:ext>
            </a:extLst>
          </p:cNvPr>
          <p:cNvSpPr txBox="1"/>
          <p:nvPr/>
        </p:nvSpPr>
        <p:spPr>
          <a:xfrm>
            <a:off x="5427098" y="901168"/>
            <a:ext cx="1807761" cy="646331"/>
          </a:xfrm>
          <a:prstGeom prst="rect">
            <a:avLst/>
          </a:prstGeom>
          <a:noFill/>
        </p:spPr>
        <p:txBody>
          <a:bodyPr wrap="square" rtlCol="0">
            <a:spAutoFit/>
          </a:bodyPr>
          <a:lstStyle/>
          <a:p>
            <a:pPr algn="ctr"/>
            <a:r>
              <a:rPr lang="en-GB" dirty="0">
                <a:solidFill>
                  <a:schemeClr val="bg1"/>
                </a:solidFill>
              </a:rPr>
              <a:t>Find me on LinkedIn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40BB7DB-A69F-3142-B7D0-DA2785530D29}"/>
              </a:ext>
            </a:extLst>
          </p:cNvPr>
          <p:cNvSpPr/>
          <p:nvPr/>
        </p:nvSpPr>
        <p:spPr>
          <a:xfrm>
            <a:off x="7747507" y="4666754"/>
            <a:ext cx="1396493" cy="476746"/>
          </a:xfrm>
          <a:prstGeom prst="rect">
            <a:avLst/>
          </a:prstGeom>
          <a:solidFill>
            <a:srgbClr val="0B5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object 3"/>
          <p:cNvSpPr txBox="1"/>
          <p:nvPr/>
        </p:nvSpPr>
        <p:spPr>
          <a:xfrm>
            <a:off x="8854289" y="4799337"/>
            <a:ext cx="109855" cy="208279"/>
          </a:xfrm>
          <a:prstGeom prst="rect">
            <a:avLst/>
          </a:prstGeom>
        </p:spPr>
        <p:txBody>
          <a:bodyPr vert="horz" wrap="square" lIns="0" tIns="12700" rIns="0" bIns="0" rtlCol="0">
            <a:spAutoFit/>
          </a:bodyPr>
          <a:lstStyle/>
          <a:p>
            <a:pPr marL="12700">
              <a:lnSpc>
                <a:spcPct val="100000"/>
              </a:lnSpc>
              <a:spcBef>
                <a:spcPts val="100"/>
              </a:spcBef>
            </a:pPr>
            <a:r>
              <a:rPr sz="1200">
                <a:solidFill>
                  <a:srgbClr val="FFFFFF"/>
                </a:solidFill>
                <a:latin typeface="ArialMT-Medium"/>
                <a:cs typeface="ArialMT-Medium"/>
              </a:rPr>
              <a:t>2</a:t>
            </a:r>
            <a:endParaRPr sz="1200">
              <a:latin typeface="ArialMT-Medium"/>
              <a:cs typeface="ArialMT-Medium"/>
            </a:endParaRPr>
          </a:p>
        </p:txBody>
      </p:sp>
      <p:sp>
        <p:nvSpPr>
          <p:cNvPr id="5" name="object 5"/>
          <p:cNvSpPr/>
          <p:nvPr/>
        </p:nvSpPr>
        <p:spPr>
          <a:xfrm>
            <a:off x="0" y="0"/>
            <a:ext cx="3263900" cy="51435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txBox="1"/>
          <p:nvPr/>
        </p:nvSpPr>
        <p:spPr>
          <a:xfrm>
            <a:off x="3759200" y="1130056"/>
            <a:ext cx="4839234" cy="2154436"/>
          </a:xfrm>
          <a:prstGeom prst="rect">
            <a:avLst/>
          </a:prstGeom>
        </p:spPr>
        <p:txBody>
          <a:bodyPr vert="horz" wrap="square" lIns="0" tIns="12700" rIns="0" bIns="0" rtlCol="0">
            <a:spAutoFit/>
          </a:bodyPr>
          <a:lstStyle/>
          <a:p>
            <a:pPr marL="12700">
              <a:lnSpc>
                <a:spcPct val="100000"/>
              </a:lnSpc>
              <a:spcBef>
                <a:spcPts val="800"/>
              </a:spcBef>
            </a:pPr>
            <a:r>
              <a:rPr lang="en-GB" sz="2250" b="1" dirty="0">
                <a:latin typeface="Arial" panose="020B0604020202020204" pitchFamily="34" charset="0"/>
                <a:cs typeface="Arial" panose="020B0604020202020204" pitchFamily="34" charset="0"/>
              </a:rPr>
              <a:t>1 Background &amp; features</a:t>
            </a:r>
          </a:p>
          <a:p>
            <a:pPr marL="12700">
              <a:lnSpc>
                <a:spcPct val="100000"/>
              </a:lnSpc>
              <a:spcBef>
                <a:spcPts val="800"/>
              </a:spcBef>
            </a:pPr>
            <a:r>
              <a:rPr lang="en-GB" sz="2250" b="1" dirty="0">
                <a:latin typeface="Arial" panose="020B0604020202020204" pitchFamily="34" charset="0"/>
                <a:cs typeface="Arial" panose="020B0604020202020204" pitchFamily="34" charset="0"/>
              </a:rPr>
              <a:t>2 Examples of use</a:t>
            </a:r>
          </a:p>
          <a:p>
            <a:pPr marL="12700">
              <a:lnSpc>
                <a:spcPct val="100000"/>
              </a:lnSpc>
              <a:spcBef>
                <a:spcPts val="800"/>
              </a:spcBef>
            </a:pPr>
            <a:r>
              <a:rPr lang="en-GB" sz="2250" b="1" dirty="0">
                <a:latin typeface="Arial" panose="020B0604020202020204" pitchFamily="34" charset="0"/>
                <a:cs typeface="Arial" panose="020B0604020202020204" pitchFamily="34" charset="0"/>
              </a:rPr>
              <a:t>3 Research</a:t>
            </a:r>
          </a:p>
          <a:p>
            <a:pPr marL="12700">
              <a:lnSpc>
                <a:spcPct val="100000"/>
              </a:lnSpc>
              <a:spcBef>
                <a:spcPts val="800"/>
              </a:spcBef>
            </a:pPr>
            <a:r>
              <a:rPr lang="en-GB" sz="2250" b="1" dirty="0">
                <a:latin typeface="Arial" panose="020B0604020202020204" pitchFamily="34" charset="0"/>
                <a:cs typeface="Arial" panose="020B0604020202020204" pitchFamily="34" charset="0"/>
              </a:rPr>
              <a:t>4 Level 1 Health and Social Care</a:t>
            </a:r>
          </a:p>
          <a:p>
            <a:pPr marL="12700">
              <a:lnSpc>
                <a:spcPct val="100000"/>
              </a:lnSpc>
              <a:spcBef>
                <a:spcPts val="800"/>
              </a:spcBef>
            </a:pPr>
            <a:r>
              <a:rPr lang="en-GB" sz="2250" b="1" dirty="0">
                <a:latin typeface="Arial" panose="020B0604020202020204" pitchFamily="34" charset="0"/>
                <a:cs typeface="Arial" panose="020B0604020202020204" pitchFamily="34" charset="0"/>
              </a:rPr>
              <a:t>5 </a:t>
            </a:r>
            <a:r>
              <a:rPr lang="en-GB" sz="2250" b="1">
                <a:latin typeface="Arial" panose="020B0604020202020204" pitchFamily="34" charset="0"/>
                <a:cs typeface="Arial" panose="020B0604020202020204" pitchFamily="34" charset="0"/>
              </a:rPr>
              <a:t>Enhancements </a:t>
            </a:r>
            <a:endParaRPr lang="en-GB" sz="2250" b="1" dirty="0">
              <a:latin typeface="Arial" panose="020B0604020202020204" pitchFamily="34" charset="0"/>
              <a:cs typeface="Arial" panose="020B0604020202020204" pitchFamily="34" charset="0"/>
            </a:endParaRPr>
          </a:p>
        </p:txBody>
      </p:sp>
      <p:sp>
        <p:nvSpPr>
          <p:cNvPr id="17" name="object 4">
            <a:extLst>
              <a:ext uri="{FF2B5EF4-FFF2-40B4-BE49-F238E27FC236}">
                <a16:creationId xmlns:a16="http://schemas.microsoft.com/office/drawing/2014/main" id="{CEC4B524-77E4-9C44-B63D-42AAF7246570}"/>
              </a:ext>
            </a:extLst>
          </p:cNvPr>
          <p:cNvSpPr txBox="1">
            <a:spLocks/>
          </p:cNvSpPr>
          <p:nvPr/>
        </p:nvSpPr>
        <p:spPr>
          <a:xfrm>
            <a:off x="3759200" y="622814"/>
            <a:ext cx="1308100" cy="272536"/>
          </a:xfrm>
          <a:prstGeom prst="rect">
            <a:avLst/>
          </a:prstGeom>
          <a:solidFill>
            <a:srgbClr val="1F4D9B"/>
          </a:solidFill>
        </p:spPr>
        <p:txBody>
          <a:bodyPr vert="horz" wrap="square" lIns="0" tIns="54000" rIns="0" bIns="0" rtlCol="0">
            <a:spAutoFit/>
          </a:bodyPr>
          <a:lstStyle>
            <a:lvl1pPr>
              <a:defRPr sz="1800" b="1" i="0">
                <a:solidFill>
                  <a:schemeClr val="bg1"/>
                </a:solidFill>
                <a:latin typeface="Arial"/>
                <a:ea typeface="+mj-ea"/>
                <a:cs typeface="Arial"/>
              </a:defRPr>
            </a:lvl1pPr>
          </a:lstStyle>
          <a:p>
            <a:pPr marL="25400">
              <a:lnSpc>
                <a:spcPts val="1730"/>
              </a:lnSpc>
            </a:pPr>
            <a:r>
              <a:rPr lang="en-GB" kern="0" spc="-5"/>
              <a:t>CONTENTS</a:t>
            </a:r>
          </a:p>
        </p:txBody>
      </p:sp>
      <p:pic>
        <p:nvPicPr>
          <p:cNvPr id="26" name="Picture 25">
            <a:extLst>
              <a:ext uri="{FF2B5EF4-FFF2-40B4-BE49-F238E27FC236}">
                <a16:creationId xmlns:a16="http://schemas.microsoft.com/office/drawing/2014/main" id="{DBAFDC95-AF85-6546-B64C-F607EDEF47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9600" y="200025"/>
            <a:ext cx="457200" cy="314326"/>
          </a:xfrm>
          <a:prstGeom prst="rect">
            <a:avLst/>
          </a:prstGeom>
        </p:spPr>
      </p:pic>
      <p:pic>
        <p:nvPicPr>
          <p:cNvPr id="30" name="Picture 29">
            <a:extLst>
              <a:ext uri="{FF2B5EF4-FFF2-40B4-BE49-F238E27FC236}">
                <a16:creationId xmlns:a16="http://schemas.microsoft.com/office/drawing/2014/main" id="{877315E8-3324-7547-A698-B4DDD24F94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9558" y="4772947"/>
            <a:ext cx="551430" cy="313403"/>
          </a:xfrm>
          <a:prstGeom prst="rect">
            <a:avLst/>
          </a:prstGeom>
        </p:spPr>
      </p:pic>
      <p:cxnSp>
        <p:nvCxnSpPr>
          <p:cNvPr id="32" name="Straight Connector 31">
            <a:extLst>
              <a:ext uri="{FF2B5EF4-FFF2-40B4-BE49-F238E27FC236}">
                <a16:creationId xmlns:a16="http://schemas.microsoft.com/office/drawing/2014/main" id="{731983F0-3A18-6243-8DA5-C2C183A5B56A}"/>
              </a:ext>
            </a:extLst>
          </p:cNvPr>
          <p:cNvCxnSpPr/>
          <p:nvPr/>
        </p:nvCxnSpPr>
        <p:spPr>
          <a:xfrm>
            <a:off x="8686800" y="4772947"/>
            <a:ext cx="0" cy="3134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481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A87C2AB9-1DD4-5541-9C31-2988F8C27CA6}"/>
              </a:ext>
            </a:extLst>
          </p:cNvPr>
          <p:cNvSpPr/>
          <p:nvPr/>
        </p:nvSpPr>
        <p:spPr>
          <a:xfrm>
            <a:off x="7747507" y="4666754"/>
            <a:ext cx="1396493" cy="476746"/>
          </a:xfrm>
          <a:prstGeom prst="rect">
            <a:avLst/>
          </a:prstGeom>
          <a:solidFill>
            <a:srgbClr val="0B5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6" name="Picture 65">
            <a:extLst>
              <a:ext uri="{FF2B5EF4-FFF2-40B4-BE49-F238E27FC236}">
                <a16:creationId xmlns:a16="http://schemas.microsoft.com/office/drawing/2014/main" id="{09508765-C9C6-DC44-8960-C8E003834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9558" y="4772947"/>
            <a:ext cx="551430" cy="313403"/>
          </a:xfrm>
          <a:prstGeom prst="rect">
            <a:avLst/>
          </a:prstGeom>
        </p:spPr>
      </p:pic>
      <p:cxnSp>
        <p:nvCxnSpPr>
          <p:cNvPr id="67" name="Straight Connector 66">
            <a:extLst>
              <a:ext uri="{FF2B5EF4-FFF2-40B4-BE49-F238E27FC236}">
                <a16:creationId xmlns:a16="http://schemas.microsoft.com/office/drawing/2014/main" id="{3E50566B-8F47-1B49-8099-83029AC6604F}"/>
              </a:ext>
            </a:extLst>
          </p:cNvPr>
          <p:cNvCxnSpPr/>
          <p:nvPr/>
        </p:nvCxnSpPr>
        <p:spPr>
          <a:xfrm>
            <a:off x="8686800" y="4772947"/>
            <a:ext cx="0" cy="3134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object 62"/>
          <p:cNvSpPr txBox="1">
            <a:spLocks noGrp="1"/>
          </p:cNvSpPr>
          <p:nvPr>
            <p:ph type="sldNum" sz="quarter" idx="7"/>
          </p:nvPr>
        </p:nvSpPr>
        <p:spPr>
          <a:xfrm>
            <a:off x="8799528" y="4808786"/>
            <a:ext cx="219075" cy="187872"/>
          </a:xfrm>
          <a:prstGeom prst="rect">
            <a:avLst/>
          </a:prstGeom>
        </p:spPr>
        <p:txBody>
          <a:bodyPr vert="horz" wrap="square" lIns="0" tIns="3175" rIns="0" bIns="0" rtlCol="0">
            <a:spAutoFit/>
          </a:bodyPr>
          <a:lstStyle/>
          <a:p>
            <a:pPr marL="25400">
              <a:lnSpc>
                <a:spcPct val="100000"/>
              </a:lnSpc>
              <a:spcBef>
                <a:spcPts val="25"/>
              </a:spcBef>
            </a:pPr>
            <a:r>
              <a:rPr lang="en-GB" dirty="0"/>
              <a:t>1</a:t>
            </a:r>
            <a:endParaRPr dirty="0"/>
          </a:p>
        </p:txBody>
      </p:sp>
      <p:sp>
        <p:nvSpPr>
          <p:cNvPr id="18" name="object 3">
            <a:extLst>
              <a:ext uri="{FF2B5EF4-FFF2-40B4-BE49-F238E27FC236}">
                <a16:creationId xmlns:a16="http://schemas.microsoft.com/office/drawing/2014/main" id="{00AE0ACF-5B31-4C49-81A5-91B2FBC64A79}"/>
              </a:ext>
            </a:extLst>
          </p:cNvPr>
          <p:cNvSpPr txBox="1">
            <a:spLocks noGrp="1"/>
          </p:cNvSpPr>
          <p:nvPr>
            <p:ph type="title"/>
          </p:nvPr>
        </p:nvSpPr>
        <p:spPr>
          <a:xfrm>
            <a:off x="457199" y="401883"/>
            <a:ext cx="2295526" cy="272536"/>
          </a:xfrm>
          <a:prstGeom prst="rect">
            <a:avLst/>
          </a:prstGeom>
          <a:solidFill>
            <a:srgbClr val="1F4D9B"/>
          </a:solidFill>
        </p:spPr>
        <p:txBody>
          <a:bodyPr vert="horz" wrap="square" lIns="0" tIns="54000" rIns="0" bIns="0" rtlCol="0">
            <a:spAutoFit/>
          </a:bodyPr>
          <a:lstStyle/>
          <a:p>
            <a:pPr marL="24765">
              <a:lnSpc>
                <a:spcPts val="1730"/>
              </a:lnSpc>
            </a:pPr>
            <a:r>
              <a:rPr lang="en-GB" spc="-5" dirty="0"/>
              <a:t>Background</a:t>
            </a:r>
            <a:endParaRPr dirty="0"/>
          </a:p>
        </p:txBody>
      </p:sp>
      <p:pic>
        <p:nvPicPr>
          <p:cNvPr id="10" name="Picture 9" descr="Graphical user interface, application&#10;&#10;Description automatically generated">
            <a:extLst>
              <a:ext uri="{FF2B5EF4-FFF2-40B4-BE49-F238E27FC236}">
                <a16:creationId xmlns:a16="http://schemas.microsoft.com/office/drawing/2014/main" id="{3DD3BC84-EA3C-4CB4-B6EC-9ACE0A1AA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6842" y="258800"/>
            <a:ext cx="3515468" cy="4762850"/>
          </a:xfrm>
          <a:prstGeom prst="rect">
            <a:avLst/>
          </a:prstGeom>
        </p:spPr>
      </p:pic>
      <p:sp>
        <p:nvSpPr>
          <p:cNvPr id="13" name="TextBox 12">
            <a:extLst>
              <a:ext uri="{FF2B5EF4-FFF2-40B4-BE49-F238E27FC236}">
                <a16:creationId xmlns:a16="http://schemas.microsoft.com/office/drawing/2014/main" id="{C801AE21-B5EF-49FB-808F-3C9DC7572E58}"/>
              </a:ext>
            </a:extLst>
          </p:cNvPr>
          <p:cNvSpPr txBox="1"/>
          <p:nvPr/>
        </p:nvSpPr>
        <p:spPr>
          <a:xfrm>
            <a:off x="67714" y="1010991"/>
            <a:ext cx="5581650" cy="646331"/>
          </a:xfrm>
          <a:prstGeom prst="rect">
            <a:avLst/>
          </a:prstGeom>
          <a:noFill/>
        </p:spPr>
        <p:txBody>
          <a:bodyPr wrap="square" rtlCol="0">
            <a:spAutoFit/>
          </a:bodyPr>
          <a:lstStyle/>
          <a:p>
            <a:r>
              <a:rPr lang="en-GB" sz="1800" dirty="0">
                <a:solidFill>
                  <a:schemeClr val="tx1"/>
                </a:solidFill>
                <a:latin typeface="Arial" panose="020B0604020202020204" pitchFamily="34" charset="0"/>
                <a:cs typeface="Arial" panose="020B0604020202020204" pitchFamily="34" charset="0"/>
              </a:rPr>
              <a:t>Independent online study can lead to feelings of isolation and remoteness</a:t>
            </a:r>
          </a:p>
        </p:txBody>
      </p:sp>
      <p:sp>
        <p:nvSpPr>
          <p:cNvPr id="14" name="TextBox 13">
            <a:extLst>
              <a:ext uri="{FF2B5EF4-FFF2-40B4-BE49-F238E27FC236}">
                <a16:creationId xmlns:a16="http://schemas.microsoft.com/office/drawing/2014/main" id="{389E504F-1128-44A1-A70C-28FB48A9E9E2}"/>
              </a:ext>
            </a:extLst>
          </p:cNvPr>
          <p:cNvSpPr txBox="1"/>
          <p:nvPr/>
        </p:nvSpPr>
        <p:spPr>
          <a:xfrm>
            <a:off x="51690" y="1993894"/>
            <a:ext cx="5581650" cy="646331"/>
          </a:xfrm>
          <a:prstGeom prst="rect">
            <a:avLst/>
          </a:prstGeom>
          <a:noFill/>
        </p:spPr>
        <p:txBody>
          <a:bodyPr wrap="square" rtlCol="0">
            <a:spAutoFit/>
          </a:bodyPr>
          <a:lstStyle/>
          <a:p>
            <a:r>
              <a:rPr lang="en-GB" sz="1800" dirty="0">
                <a:solidFill>
                  <a:schemeClr val="tx1"/>
                </a:solidFill>
                <a:latin typeface="Arial" panose="020B0604020202020204" pitchFamily="34" charset="0"/>
                <a:cs typeface="Arial" panose="020B0604020202020204" pitchFamily="34" charset="0"/>
              </a:rPr>
              <a:t>Engagement and motivation in online learning can be a challenge</a:t>
            </a:r>
          </a:p>
        </p:txBody>
      </p:sp>
      <p:sp>
        <p:nvSpPr>
          <p:cNvPr id="15" name="TextBox 14">
            <a:extLst>
              <a:ext uri="{FF2B5EF4-FFF2-40B4-BE49-F238E27FC236}">
                <a16:creationId xmlns:a16="http://schemas.microsoft.com/office/drawing/2014/main" id="{8CF5C052-71CD-4C7F-A83B-7F9D8C50F585}"/>
              </a:ext>
            </a:extLst>
          </p:cNvPr>
          <p:cNvSpPr txBox="1"/>
          <p:nvPr/>
        </p:nvSpPr>
        <p:spPr>
          <a:xfrm>
            <a:off x="67714" y="2899875"/>
            <a:ext cx="5581650" cy="923330"/>
          </a:xfrm>
          <a:prstGeom prst="rect">
            <a:avLst/>
          </a:prstGeom>
          <a:noFill/>
        </p:spPr>
        <p:txBody>
          <a:bodyPr wrap="square" rtlCol="0">
            <a:spAutoFit/>
          </a:bodyPr>
          <a:lstStyle/>
          <a:p>
            <a:r>
              <a:rPr lang="en-GB" sz="1800" dirty="0">
                <a:solidFill>
                  <a:schemeClr val="tx1"/>
                </a:solidFill>
                <a:latin typeface="Arial" panose="020B0604020202020204" pitchFamily="34" charset="0"/>
                <a:cs typeface="Arial" panose="020B0604020202020204" pitchFamily="34" charset="0"/>
              </a:rPr>
              <a:t>2016: developed OpenStudio - a structured, collaborative tool allowing student interaction and peer learning</a:t>
            </a:r>
          </a:p>
        </p:txBody>
      </p:sp>
      <p:sp>
        <p:nvSpPr>
          <p:cNvPr id="16" name="TextBox 15">
            <a:extLst>
              <a:ext uri="{FF2B5EF4-FFF2-40B4-BE49-F238E27FC236}">
                <a16:creationId xmlns:a16="http://schemas.microsoft.com/office/drawing/2014/main" id="{52D8DE88-8BDA-4F92-B6BC-C320B121C758}"/>
              </a:ext>
            </a:extLst>
          </p:cNvPr>
          <p:cNvSpPr txBox="1"/>
          <p:nvPr/>
        </p:nvSpPr>
        <p:spPr>
          <a:xfrm>
            <a:off x="114817" y="4080319"/>
            <a:ext cx="5581650" cy="646331"/>
          </a:xfrm>
          <a:prstGeom prst="rect">
            <a:avLst/>
          </a:prstGeom>
          <a:noFill/>
        </p:spPr>
        <p:txBody>
          <a:bodyPr wrap="square" rtlCol="0">
            <a:spAutoFit/>
          </a:bodyPr>
          <a:lstStyle/>
          <a:p>
            <a:r>
              <a:rPr lang="en-GB" sz="1800" dirty="0">
                <a:solidFill>
                  <a:schemeClr val="tx1"/>
                </a:solidFill>
                <a:latin typeface="Arial" panose="020B0604020202020204" pitchFamily="34" charset="0"/>
                <a:cs typeface="Arial" panose="020B0604020202020204" pitchFamily="34" charset="0"/>
              </a:rPr>
              <a:t>A community to harness social learning and help students overcome feelings of isolation</a:t>
            </a:r>
          </a:p>
        </p:txBody>
      </p:sp>
      <p:pic>
        <p:nvPicPr>
          <p:cNvPr id="17" name="Picture 16" descr="A person sitting at a desk&#10;&#10;Description automatically generated with medium confidence">
            <a:extLst>
              <a:ext uri="{FF2B5EF4-FFF2-40B4-BE49-F238E27FC236}">
                <a16:creationId xmlns:a16="http://schemas.microsoft.com/office/drawing/2014/main" id="{AD0E2471-3865-4DF0-A5A0-91BD5AC95258}"/>
              </a:ext>
            </a:extLst>
          </p:cNvPr>
          <p:cNvPicPr>
            <a:picLocks noChangeAspect="1"/>
          </p:cNvPicPr>
          <p:nvPr/>
        </p:nvPicPr>
        <p:blipFill>
          <a:blip r:embed="rId5"/>
          <a:stretch>
            <a:fillRect/>
          </a:stretch>
        </p:blipFill>
        <p:spPr>
          <a:xfrm>
            <a:off x="5587930" y="-35786"/>
            <a:ext cx="3725528" cy="5369786"/>
          </a:xfrm>
          <a:prstGeom prst="rect">
            <a:avLst/>
          </a:prstGeom>
        </p:spPr>
      </p:pic>
      <p:pic>
        <p:nvPicPr>
          <p:cNvPr id="19" name="Picture 18" descr="A picture containing person, outdoor&#10;&#10;Description automatically generated">
            <a:extLst>
              <a:ext uri="{FF2B5EF4-FFF2-40B4-BE49-F238E27FC236}">
                <a16:creationId xmlns:a16="http://schemas.microsoft.com/office/drawing/2014/main" id="{E7FA6F72-FDE8-404B-A381-DA0A6DC4E33B}"/>
              </a:ext>
            </a:extLst>
          </p:cNvPr>
          <p:cNvPicPr>
            <a:picLocks noChangeAspect="1"/>
          </p:cNvPicPr>
          <p:nvPr/>
        </p:nvPicPr>
        <p:blipFill>
          <a:blip r:embed="rId6"/>
          <a:stretch>
            <a:fillRect/>
          </a:stretch>
        </p:blipFill>
        <p:spPr>
          <a:xfrm>
            <a:off x="5576842" y="-35786"/>
            <a:ext cx="3725528" cy="5588293"/>
          </a:xfrm>
          <a:prstGeom prst="rect">
            <a:avLst/>
          </a:prstGeom>
        </p:spPr>
      </p:pic>
    </p:spTree>
    <p:extLst>
      <p:ext uri="{BB962C8B-B14F-4D97-AF65-F5344CB8AC3E}">
        <p14:creationId xmlns:p14="http://schemas.microsoft.com/office/powerpoint/2010/main" val="7073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par>
                                <p:cTn id="9" presetID="10"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ppt_x</p:attrName>
                                        </p:attrNameLst>
                                      </p:cBhvr>
                                      <p:tavLst>
                                        <p:tav tm="0">
                                          <p:val>
                                            <p:strVal val="#ppt_x-#ppt_w*1.125000"/>
                                          </p:val>
                                        </p:tav>
                                        <p:tav tm="100000">
                                          <p:val>
                                            <p:strVal val="#ppt_x"/>
                                          </p:val>
                                        </p:tav>
                                      </p:tavLst>
                                    </p:anim>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ppt_x</p:attrName>
                                        </p:attrNameLst>
                                      </p:cBhvr>
                                      <p:tavLst>
                                        <p:tav tm="0">
                                          <p:val>
                                            <p:strVal val="#ppt_x-#ppt_w*1.125000"/>
                                          </p:val>
                                        </p:tav>
                                        <p:tav tm="100000">
                                          <p:val>
                                            <p:strVal val="#ppt_x"/>
                                          </p:val>
                                        </p:tav>
                                      </p:tavLst>
                                    </p:anim>
                                    <p:animEffect transition="in" filter="wipe(right)">
                                      <p:cBhvr>
                                        <p:cTn id="21" dur="500"/>
                                        <p:tgtEl>
                                          <p:spTgt spid="15"/>
                                        </p:tgtEl>
                                      </p:cBhvr>
                                    </p:animEffect>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10" presetClass="exit" presetSubtype="0" fill="hold"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p:tgtEl>
                                          <p:spTgt spid="16"/>
                                        </p:tgtEl>
                                        <p:attrNameLst>
                                          <p:attrName>ppt_x</p:attrName>
                                        </p:attrNameLst>
                                      </p:cBhvr>
                                      <p:tavLst>
                                        <p:tav tm="0">
                                          <p:val>
                                            <p:strVal val="#ppt_x-#ppt_w*1.125000"/>
                                          </p:val>
                                        </p:tav>
                                        <p:tav tm="100000">
                                          <p:val>
                                            <p:strVal val="#ppt_x"/>
                                          </p:val>
                                        </p:tav>
                                      </p:tavLst>
                                    </p:anim>
                                    <p:animEffect transition="in" filter="wipe(right)">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A87C2AB9-1DD4-5541-9C31-2988F8C27CA6}"/>
              </a:ext>
            </a:extLst>
          </p:cNvPr>
          <p:cNvSpPr/>
          <p:nvPr/>
        </p:nvSpPr>
        <p:spPr>
          <a:xfrm>
            <a:off x="7747507" y="4666754"/>
            <a:ext cx="1396493" cy="476746"/>
          </a:xfrm>
          <a:prstGeom prst="rect">
            <a:avLst/>
          </a:prstGeom>
          <a:solidFill>
            <a:srgbClr val="0B5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6" name="Picture 65">
            <a:extLst>
              <a:ext uri="{FF2B5EF4-FFF2-40B4-BE49-F238E27FC236}">
                <a16:creationId xmlns:a16="http://schemas.microsoft.com/office/drawing/2014/main" id="{09508765-C9C6-DC44-8960-C8E003834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9558" y="4772947"/>
            <a:ext cx="551430" cy="313403"/>
          </a:xfrm>
          <a:prstGeom prst="rect">
            <a:avLst/>
          </a:prstGeom>
        </p:spPr>
      </p:pic>
      <p:cxnSp>
        <p:nvCxnSpPr>
          <p:cNvPr id="67" name="Straight Connector 66">
            <a:extLst>
              <a:ext uri="{FF2B5EF4-FFF2-40B4-BE49-F238E27FC236}">
                <a16:creationId xmlns:a16="http://schemas.microsoft.com/office/drawing/2014/main" id="{3E50566B-8F47-1B49-8099-83029AC6604F}"/>
              </a:ext>
            </a:extLst>
          </p:cNvPr>
          <p:cNvCxnSpPr/>
          <p:nvPr/>
        </p:nvCxnSpPr>
        <p:spPr>
          <a:xfrm>
            <a:off x="8686800" y="4772947"/>
            <a:ext cx="0" cy="3134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object 62"/>
          <p:cNvSpPr txBox="1">
            <a:spLocks noGrp="1"/>
          </p:cNvSpPr>
          <p:nvPr>
            <p:ph type="sldNum" sz="quarter" idx="7"/>
          </p:nvPr>
        </p:nvSpPr>
        <p:spPr>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dirty="0"/>
              <a:t>4</a:t>
            </a:fld>
            <a:endParaRPr/>
          </a:p>
        </p:txBody>
      </p:sp>
      <p:sp>
        <p:nvSpPr>
          <p:cNvPr id="15" name="object 3">
            <a:extLst>
              <a:ext uri="{FF2B5EF4-FFF2-40B4-BE49-F238E27FC236}">
                <a16:creationId xmlns:a16="http://schemas.microsoft.com/office/drawing/2014/main" id="{9595346C-3084-430C-971C-EFC80E62E631}"/>
              </a:ext>
            </a:extLst>
          </p:cNvPr>
          <p:cNvSpPr txBox="1">
            <a:spLocks noGrp="1"/>
          </p:cNvSpPr>
          <p:nvPr>
            <p:ph type="title"/>
          </p:nvPr>
        </p:nvSpPr>
        <p:spPr>
          <a:xfrm>
            <a:off x="457199" y="401883"/>
            <a:ext cx="2295526" cy="272536"/>
          </a:xfrm>
          <a:prstGeom prst="rect">
            <a:avLst/>
          </a:prstGeom>
          <a:solidFill>
            <a:srgbClr val="1F4D9B"/>
          </a:solidFill>
        </p:spPr>
        <p:txBody>
          <a:bodyPr vert="horz" wrap="square" lIns="0" tIns="54000" rIns="0" bIns="0" rtlCol="0">
            <a:spAutoFit/>
          </a:bodyPr>
          <a:lstStyle/>
          <a:p>
            <a:pPr marL="24765">
              <a:lnSpc>
                <a:spcPts val="1730"/>
              </a:lnSpc>
            </a:pPr>
            <a:r>
              <a:rPr lang="en-GB" spc="-5" dirty="0"/>
              <a:t>Features</a:t>
            </a:r>
            <a:endParaRPr dirty="0"/>
          </a:p>
        </p:txBody>
      </p:sp>
      <p:sp>
        <p:nvSpPr>
          <p:cNvPr id="11" name="TextBox 10">
            <a:extLst>
              <a:ext uri="{FF2B5EF4-FFF2-40B4-BE49-F238E27FC236}">
                <a16:creationId xmlns:a16="http://schemas.microsoft.com/office/drawing/2014/main" id="{4378C58E-6C96-45D5-9B66-7256E10A0C69}"/>
              </a:ext>
            </a:extLst>
          </p:cNvPr>
          <p:cNvSpPr txBox="1"/>
          <p:nvPr/>
        </p:nvSpPr>
        <p:spPr>
          <a:xfrm>
            <a:off x="166868" y="1053556"/>
            <a:ext cx="4244987" cy="369332"/>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Share work with others</a:t>
            </a:r>
          </a:p>
        </p:txBody>
      </p:sp>
      <p:sp>
        <p:nvSpPr>
          <p:cNvPr id="12" name="TextBox 11">
            <a:extLst>
              <a:ext uri="{FF2B5EF4-FFF2-40B4-BE49-F238E27FC236}">
                <a16:creationId xmlns:a16="http://schemas.microsoft.com/office/drawing/2014/main" id="{35ED609C-2B4F-42DB-BECE-3C98061910E4}"/>
              </a:ext>
            </a:extLst>
          </p:cNvPr>
          <p:cNvSpPr txBox="1"/>
          <p:nvPr/>
        </p:nvSpPr>
        <p:spPr>
          <a:xfrm>
            <a:off x="116720" y="1634243"/>
            <a:ext cx="4244987" cy="923330"/>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Create collections, exhibitions and portfolios uploading content in multiple digital format</a:t>
            </a:r>
          </a:p>
        </p:txBody>
      </p:sp>
      <p:sp>
        <p:nvSpPr>
          <p:cNvPr id="13" name="TextBox 12">
            <a:extLst>
              <a:ext uri="{FF2B5EF4-FFF2-40B4-BE49-F238E27FC236}">
                <a16:creationId xmlns:a16="http://schemas.microsoft.com/office/drawing/2014/main" id="{8511B831-ADD6-4675-8BAB-AB9F11B7128B}"/>
              </a:ext>
            </a:extLst>
          </p:cNvPr>
          <p:cNvSpPr txBox="1"/>
          <p:nvPr/>
        </p:nvSpPr>
        <p:spPr>
          <a:xfrm>
            <a:off x="88128" y="2765420"/>
            <a:ext cx="4244987" cy="646331"/>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Mix with students globally sharing feedback and experiences</a:t>
            </a:r>
          </a:p>
        </p:txBody>
      </p:sp>
      <p:sp>
        <p:nvSpPr>
          <p:cNvPr id="14" name="TextBox 13">
            <a:extLst>
              <a:ext uri="{FF2B5EF4-FFF2-40B4-BE49-F238E27FC236}">
                <a16:creationId xmlns:a16="http://schemas.microsoft.com/office/drawing/2014/main" id="{58618F24-8A55-47F4-B437-0C659B005A1B}"/>
              </a:ext>
            </a:extLst>
          </p:cNvPr>
          <p:cNvSpPr txBox="1"/>
          <p:nvPr/>
        </p:nvSpPr>
        <p:spPr>
          <a:xfrm>
            <a:off x="90328" y="3574636"/>
            <a:ext cx="4244987" cy="646331"/>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Social media inspired notifications to drive engagement</a:t>
            </a:r>
          </a:p>
        </p:txBody>
      </p:sp>
      <p:sp>
        <p:nvSpPr>
          <p:cNvPr id="16" name="TextBox 15">
            <a:extLst>
              <a:ext uri="{FF2B5EF4-FFF2-40B4-BE49-F238E27FC236}">
                <a16:creationId xmlns:a16="http://schemas.microsoft.com/office/drawing/2014/main" id="{8BE57061-FD02-4D57-8BF7-3E6019E1717B}"/>
              </a:ext>
            </a:extLst>
          </p:cNvPr>
          <p:cNvSpPr txBox="1"/>
          <p:nvPr/>
        </p:nvSpPr>
        <p:spPr>
          <a:xfrm>
            <a:off x="116720" y="4596651"/>
            <a:ext cx="4244987" cy="369332"/>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Mobile responsive</a:t>
            </a:r>
          </a:p>
        </p:txBody>
      </p:sp>
      <p:pic>
        <p:nvPicPr>
          <p:cNvPr id="17" name="Picture 16" descr="Graphical user interface, application&#10;&#10;Description automatically generated">
            <a:extLst>
              <a:ext uri="{FF2B5EF4-FFF2-40B4-BE49-F238E27FC236}">
                <a16:creationId xmlns:a16="http://schemas.microsoft.com/office/drawing/2014/main" id="{05AE28EA-88DA-413C-B70C-A7F43BDD7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892" y="493158"/>
            <a:ext cx="4038687" cy="5471722"/>
          </a:xfrm>
          <a:prstGeom prst="rect">
            <a:avLst/>
          </a:prstGeom>
        </p:spPr>
      </p:pic>
      <p:sp>
        <p:nvSpPr>
          <p:cNvPr id="18" name="Rectangle: Rounded Corners 17">
            <a:extLst>
              <a:ext uri="{FF2B5EF4-FFF2-40B4-BE49-F238E27FC236}">
                <a16:creationId xmlns:a16="http://schemas.microsoft.com/office/drawing/2014/main" id="{33076C2F-3DE5-4D31-9D6C-9514DF26FE37}"/>
              </a:ext>
            </a:extLst>
          </p:cNvPr>
          <p:cNvSpPr/>
          <p:nvPr/>
        </p:nvSpPr>
        <p:spPr>
          <a:xfrm>
            <a:off x="6023602" y="2318581"/>
            <a:ext cx="809044" cy="910438"/>
          </a:xfrm>
          <a:prstGeom prst="roundRect">
            <a:avLst>
              <a:gd name="adj" fmla="val 5101"/>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EB0A825-C8DD-4725-AD1B-83DF65497591}"/>
              </a:ext>
            </a:extLst>
          </p:cNvPr>
          <p:cNvGrpSpPr/>
          <p:nvPr/>
        </p:nvGrpSpPr>
        <p:grpSpPr>
          <a:xfrm>
            <a:off x="4789473" y="434739"/>
            <a:ext cx="4132395" cy="5206248"/>
            <a:chOff x="7264103" y="-1062057"/>
            <a:chExt cx="5237250" cy="6858000"/>
          </a:xfrm>
        </p:grpSpPr>
        <p:pic>
          <p:nvPicPr>
            <p:cNvPr id="20" name="Picture 19" descr="Graphical user interface, application&#10;&#10;Description automatically generated">
              <a:extLst>
                <a:ext uri="{FF2B5EF4-FFF2-40B4-BE49-F238E27FC236}">
                  <a16:creationId xmlns:a16="http://schemas.microsoft.com/office/drawing/2014/main" id="{3824A718-E3F6-4A96-AE0E-54E517F06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103" y="-1062057"/>
              <a:ext cx="5237250" cy="6858000"/>
            </a:xfrm>
            <a:prstGeom prst="rect">
              <a:avLst/>
            </a:prstGeom>
          </p:spPr>
        </p:pic>
        <p:sp>
          <p:nvSpPr>
            <p:cNvPr id="21" name="TextBox 20">
              <a:extLst>
                <a:ext uri="{FF2B5EF4-FFF2-40B4-BE49-F238E27FC236}">
                  <a16:creationId xmlns:a16="http://schemas.microsoft.com/office/drawing/2014/main" id="{F6AF5756-0EA7-48A0-83C7-4837BB3093BF}"/>
                </a:ext>
              </a:extLst>
            </p:cNvPr>
            <p:cNvSpPr txBox="1"/>
            <p:nvPr/>
          </p:nvSpPr>
          <p:spPr>
            <a:xfrm>
              <a:off x="7903960" y="297929"/>
              <a:ext cx="862600" cy="222982"/>
            </a:xfrm>
            <a:prstGeom prst="rect">
              <a:avLst/>
            </a:prstGeom>
            <a:solidFill>
              <a:srgbClr val="D9DEE6"/>
            </a:solidFill>
          </p:spPr>
          <p:txBody>
            <a:bodyPr wrap="square" rtlCol="0">
              <a:spAutoFit/>
            </a:bodyPr>
            <a:lstStyle/>
            <a:p>
              <a:pPr>
                <a:buClrTx/>
                <a:buFontTx/>
                <a:buNone/>
              </a:pPr>
              <a:r>
                <a:rPr lang="en-GB" sz="500" b="1" kern="1200" dirty="0">
                  <a:solidFill>
                    <a:srgbClr val="002158"/>
                  </a:solidFill>
                  <a:latin typeface="Arial" panose="020B0604020202020204" pitchFamily="34" charset="0"/>
                  <a:ea typeface="+mn-ea"/>
                  <a:cs typeface="Arial" panose="020B0604020202020204" pitchFamily="34" charset="0"/>
                </a:rPr>
                <a:t>Iconic buildings</a:t>
              </a:r>
            </a:p>
          </p:txBody>
        </p:sp>
      </p:grpSp>
      <p:grpSp>
        <p:nvGrpSpPr>
          <p:cNvPr id="22" name="Group 21">
            <a:extLst>
              <a:ext uri="{FF2B5EF4-FFF2-40B4-BE49-F238E27FC236}">
                <a16:creationId xmlns:a16="http://schemas.microsoft.com/office/drawing/2014/main" id="{716D8E21-41A2-466A-BB13-E4EB6FEF9086}"/>
              </a:ext>
            </a:extLst>
          </p:cNvPr>
          <p:cNvGrpSpPr/>
          <p:nvPr/>
        </p:nvGrpSpPr>
        <p:grpSpPr>
          <a:xfrm>
            <a:off x="4769562" y="176681"/>
            <a:ext cx="4152306" cy="5863672"/>
            <a:chOff x="3325146" y="940411"/>
            <a:chExt cx="5178774" cy="7797138"/>
          </a:xfrm>
        </p:grpSpPr>
        <p:grpSp>
          <p:nvGrpSpPr>
            <p:cNvPr id="23" name="Group 22">
              <a:extLst>
                <a:ext uri="{FF2B5EF4-FFF2-40B4-BE49-F238E27FC236}">
                  <a16:creationId xmlns:a16="http://schemas.microsoft.com/office/drawing/2014/main" id="{0D5FF3C0-C522-45A1-9FBC-7120B86ABB30}"/>
                </a:ext>
              </a:extLst>
            </p:cNvPr>
            <p:cNvGrpSpPr/>
            <p:nvPr/>
          </p:nvGrpSpPr>
          <p:grpSpPr>
            <a:xfrm>
              <a:off x="3325146" y="940411"/>
              <a:ext cx="5178774" cy="7797138"/>
              <a:chOff x="7287546" y="1690688"/>
              <a:chExt cx="5178774" cy="7797138"/>
            </a:xfrm>
          </p:grpSpPr>
          <p:grpSp>
            <p:nvGrpSpPr>
              <p:cNvPr id="29" name="Group 28">
                <a:extLst>
                  <a:ext uri="{FF2B5EF4-FFF2-40B4-BE49-F238E27FC236}">
                    <a16:creationId xmlns:a16="http://schemas.microsoft.com/office/drawing/2014/main" id="{7608C128-D3CF-4EEA-BE82-7A6CC718749E}"/>
                  </a:ext>
                </a:extLst>
              </p:cNvPr>
              <p:cNvGrpSpPr/>
              <p:nvPr/>
            </p:nvGrpSpPr>
            <p:grpSpPr>
              <a:xfrm>
                <a:off x="7287546" y="1690688"/>
                <a:ext cx="5178774" cy="7797138"/>
                <a:chOff x="2480894" y="-726848"/>
                <a:chExt cx="6882828" cy="11038586"/>
              </a:xfrm>
            </p:grpSpPr>
            <p:grpSp>
              <p:nvGrpSpPr>
                <p:cNvPr id="40" name="Group 39">
                  <a:extLst>
                    <a:ext uri="{FF2B5EF4-FFF2-40B4-BE49-F238E27FC236}">
                      <a16:creationId xmlns:a16="http://schemas.microsoft.com/office/drawing/2014/main" id="{9DC83D39-D09F-4BD3-A5AC-A1124A0C66CE}"/>
                    </a:ext>
                  </a:extLst>
                </p:cNvPr>
                <p:cNvGrpSpPr/>
                <p:nvPr/>
              </p:nvGrpSpPr>
              <p:grpSpPr>
                <a:xfrm>
                  <a:off x="2489886" y="-726848"/>
                  <a:ext cx="6873836" cy="9003023"/>
                  <a:chOff x="2484171" y="-726848"/>
                  <a:chExt cx="6873836" cy="9003023"/>
                </a:xfrm>
              </p:grpSpPr>
              <p:pic>
                <p:nvPicPr>
                  <p:cNvPr id="42" name="Picture 41">
                    <a:extLst>
                      <a:ext uri="{FF2B5EF4-FFF2-40B4-BE49-F238E27FC236}">
                        <a16:creationId xmlns:a16="http://schemas.microsoft.com/office/drawing/2014/main" id="{4AE2CFA7-AAEF-47BC-B338-BF2B0ECC22A5}"/>
                      </a:ext>
                    </a:extLst>
                  </p:cNvPr>
                  <p:cNvPicPr>
                    <a:picLocks noChangeAspect="1"/>
                  </p:cNvPicPr>
                  <p:nvPr/>
                </p:nvPicPr>
                <p:blipFill>
                  <a:blip r:embed="rId6"/>
                  <a:stretch>
                    <a:fillRect/>
                  </a:stretch>
                </p:blipFill>
                <p:spPr>
                  <a:xfrm>
                    <a:off x="2484171" y="-726848"/>
                    <a:ext cx="6873836" cy="5921253"/>
                  </a:xfrm>
                  <a:prstGeom prst="rect">
                    <a:avLst/>
                  </a:prstGeom>
                </p:spPr>
              </p:pic>
              <p:pic>
                <p:nvPicPr>
                  <p:cNvPr id="43" name="Picture 42">
                    <a:extLst>
                      <a:ext uri="{FF2B5EF4-FFF2-40B4-BE49-F238E27FC236}">
                        <a16:creationId xmlns:a16="http://schemas.microsoft.com/office/drawing/2014/main" id="{46D48045-53E8-49F9-9A2D-056F7055E041}"/>
                      </a:ext>
                    </a:extLst>
                  </p:cNvPr>
                  <p:cNvPicPr>
                    <a:picLocks noChangeAspect="1"/>
                  </p:cNvPicPr>
                  <p:nvPr/>
                </p:nvPicPr>
                <p:blipFill>
                  <a:blip r:embed="rId7"/>
                  <a:stretch>
                    <a:fillRect/>
                  </a:stretch>
                </p:blipFill>
                <p:spPr>
                  <a:xfrm>
                    <a:off x="2484172" y="4296581"/>
                    <a:ext cx="6863471" cy="3979594"/>
                  </a:xfrm>
                  <a:prstGeom prst="rect">
                    <a:avLst/>
                  </a:prstGeom>
                </p:spPr>
              </p:pic>
            </p:grpSp>
            <p:pic>
              <p:nvPicPr>
                <p:cNvPr id="41" name="Picture 40">
                  <a:extLst>
                    <a:ext uri="{FF2B5EF4-FFF2-40B4-BE49-F238E27FC236}">
                      <a16:creationId xmlns:a16="http://schemas.microsoft.com/office/drawing/2014/main" id="{7BAFF8CE-D8E7-41EB-89E8-6E80D995CB10}"/>
                    </a:ext>
                  </a:extLst>
                </p:cNvPr>
                <p:cNvPicPr>
                  <a:picLocks noChangeAspect="1"/>
                </p:cNvPicPr>
                <p:nvPr/>
              </p:nvPicPr>
              <p:blipFill>
                <a:blip r:embed="rId8"/>
                <a:stretch>
                  <a:fillRect/>
                </a:stretch>
              </p:blipFill>
              <p:spPr>
                <a:xfrm>
                  <a:off x="2480894" y="7286336"/>
                  <a:ext cx="6881456" cy="3025402"/>
                </a:xfrm>
                <a:prstGeom prst="rect">
                  <a:avLst/>
                </a:prstGeom>
              </p:spPr>
            </p:pic>
          </p:grpSp>
          <p:sp>
            <p:nvSpPr>
              <p:cNvPr id="30" name="Oval 29">
                <a:extLst>
                  <a:ext uri="{FF2B5EF4-FFF2-40B4-BE49-F238E27FC236}">
                    <a16:creationId xmlns:a16="http://schemas.microsoft.com/office/drawing/2014/main" id="{864CDC68-DAB1-456C-80C6-F55148D4082A}"/>
                  </a:ext>
                </a:extLst>
              </p:cNvPr>
              <p:cNvSpPr/>
              <p:nvPr/>
            </p:nvSpPr>
            <p:spPr>
              <a:xfrm>
                <a:off x="7569200" y="8120964"/>
                <a:ext cx="243840" cy="246127"/>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Graphic 30" descr="User with solid fill">
                <a:extLst>
                  <a:ext uri="{FF2B5EF4-FFF2-40B4-BE49-F238E27FC236}">
                    <a16:creationId xmlns:a16="http://schemas.microsoft.com/office/drawing/2014/main" id="{3B080AF7-0EA3-4C75-9718-15F778380A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89520" y="8120964"/>
                <a:ext cx="213360" cy="213360"/>
              </a:xfrm>
              <a:prstGeom prst="rect">
                <a:avLst/>
              </a:prstGeom>
            </p:spPr>
          </p:pic>
          <p:sp>
            <p:nvSpPr>
              <p:cNvPr id="32" name="Oval 31">
                <a:extLst>
                  <a:ext uri="{FF2B5EF4-FFF2-40B4-BE49-F238E27FC236}">
                    <a16:creationId xmlns:a16="http://schemas.microsoft.com/office/drawing/2014/main" id="{19D3858A-CBBA-4150-9457-8AEC00EB0503}"/>
                  </a:ext>
                </a:extLst>
              </p:cNvPr>
              <p:cNvSpPr/>
              <p:nvPr/>
            </p:nvSpPr>
            <p:spPr>
              <a:xfrm>
                <a:off x="7569200" y="7425977"/>
                <a:ext cx="243840" cy="246127"/>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Graphic 32" descr="User with solid fill">
                <a:extLst>
                  <a:ext uri="{FF2B5EF4-FFF2-40B4-BE49-F238E27FC236}">
                    <a16:creationId xmlns:a16="http://schemas.microsoft.com/office/drawing/2014/main" id="{6790A5B4-F926-4F63-AFEE-B43BA2F1F6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89520" y="7425977"/>
                <a:ext cx="213360" cy="213360"/>
              </a:xfrm>
              <a:prstGeom prst="rect">
                <a:avLst/>
              </a:prstGeom>
            </p:spPr>
          </p:pic>
          <p:sp>
            <p:nvSpPr>
              <p:cNvPr id="34" name="Oval 33">
                <a:extLst>
                  <a:ext uri="{FF2B5EF4-FFF2-40B4-BE49-F238E27FC236}">
                    <a16:creationId xmlns:a16="http://schemas.microsoft.com/office/drawing/2014/main" id="{1E0A726D-180F-47FB-8B6F-84A9174D7BD1}"/>
                  </a:ext>
                </a:extLst>
              </p:cNvPr>
              <p:cNvSpPr/>
              <p:nvPr/>
            </p:nvSpPr>
            <p:spPr>
              <a:xfrm>
                <a:off x="7569200" y="6644640"/>
                <a:ext cx="248920" cy="246127"/>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Graphic 34" descr="User with solid fill">
                <a:extLst>
                  <a:ext uri="{FF2B5EF4-FFF2-40B4-BE49-F238E27FC236}">
                    <a16:creationId xmlns:a16="http://schemas.microsoft.com/office/drawing/2014/main" id="{64187B45-9A31-49D1-9CD7-31522ABF02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89520" y="6658291"/>
                <a:ext cx="213360" cy="213360"/>
              </a:xfrm>
              <a:prstGeom prst="rect">
                <a:avLst/>
              </a:prstGeom>
            </p:spPr>
          </p:pic>
          <p:sp>
            <p:nvSpPr>
              <p:cNvPr id="36" name="Oval 35">
                <a:extLst>
                  <a:ext uri="{FF2B5EF4-FFF2-40B4-BE49-F238E27FC236}">
                    <a16:creationId xmlns:a16="http://schemas.microsoft.com/office/drawing/2014/main" id="{B48C2FD0-57B2-4FAC-8236-1F6D7ACAF08E}"/>
                  </a:ext>
                </a:extLst>
              </p:cNvPr>
              <p:cNvSpPr/>
              <p:nvPr/>
            </p:nvSpPr>
            <p:spPr>
              <a:xfrm>
                <a:off x="7478395" y="1904618"/>
                <a:ext cx="243840" cy="246127"/>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Graphic 36" descr="User with solid fill">
                <a:extLst>
                  <a:ext uri="{FF2B5EF4-FFF2-40B4-BE49-F238E27FC236}">
                    <a16:creationId xmlns:a16="http://schemas.microsoft.com/office/drawing/2014/main" id="{435EC3CC-24F6-4060-9811-4CE83D2B56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98715" y="1904618"/>
                <a:ext cx="213360" cy="213360"/>
              </a:xfrm>
              <a:prstGeom prst="rect">
                <a:avLst/>
              </a:prstGeom>
            </p:spPr>
          </p:pic>
          <p:sp>
            <p:nvSpPr>
              <p:cNvPr id="38" name="Oval 37">
                <a:extLst>
                  <a:ext uri="{FF2B5EF4-FFF2-40B4-BE49-F238E27FC236}">
                    <a16:creationId xmlns:a16="http://schemas.microsoft.com/office/drawing/2014/main" id="{A5BEEA59-F8F6-4744-8ADC-A44C452969F0}"/>
                  </a:ext>
                </a:extLst>
              </p:cNvPr>
              <p:cNvSpPr/>
              <p:nvPr/>
            </p:nvSpPr>
            <p:spPr>
              <a:xfrm>
                <a:off x="10530840" y="2717800"/>
                <a:ext cx="322580" cy="3174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User with solid fill">
                <a:extLst>
                  <a:ext uri="{FF2B5EF4-FFF2-40B4-BE49-F238E27FC236}">
                    <a16:creationId xmlns:a16="http://schemas.microsoft.com/office/drawing/2014/main" id="{10C4F70D-B3E6-4D85-9908-401DEAF73F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71480" y="2755899"/>
                <a:ext cx="241300" cy="241300"/>
              </a:xfrm>
              <a:prstGeom prst="rect">
                <a:avLst/>
              </a:prstGeom>
            </p:spPr>
          </p:pic>
        </p:grpSp>
        <p:sp>
          <p:nvSpPr>
            <p:cNvPr id="24" name="Rectangle 23">
              <a:extLst>
                <a:ext uri="{FF2B5EF4-FFF2-40B4-BE49-F238E27FC236}">
                  <a16:creationId xmlns:a16="http://schemas.microsoft.com/office/drawing/2014/main" id="{F26E8A6C-3C14-4259-89A6-1514896FB06C}"/>
                </a:ext>
              </a:extLst>
            </p:cNvPr>
            <p:cNvSpPr/>
            <p:nvPr/>
          </p:nvSpPr>
          <p:spPr>
            <a:xfrm>
              <a:off x="3536315" y="6135024"/>
              <a:ext cx="589280" cy="114928"/>
            </a:xfrm>
            <a:prstGeom prst="rect">
              <a:avLst/>
            </a:prstGeom>
            <a:solidFill>
              <a:srgbClr val="F4FAFC"/>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rPr>
                <a:t>Jane</a:t>
              </a:r>
              <a:r>
                <a:rPr kumimoji="0" lang="en-GB" sz="7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rPr>
                <a:t> </a:t>
              </a:r>
              <a:r>
                <a:rPr kumimoji="0" lang="en-GB" sz="5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rPr>
                <a:t>Doe</a:t>
              </a:r>
              <a:endParaRPr kumimoji="0" lang="en-GB" sz="7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endParaRPr>
            </a:p>
          </p:txBody>
        </p:sp>
        <p:sp>
          <p:nvSpPr>
            <p:cNvPr id="25" name="Rectangle 24">
              <a:extLst>
                <a:ext uri="{FF2B5EF4-FFF2-40B4-BE49-F238E27FC236}">
                  <a16:creationId xmlns:a16="http://schemas.microsoft.com/office/drawing/2014/main" id="{EEC47A20-A00D-4A74-9288-90C8EF93419C}"/>
                </a:ext>
              </a:extLst>
            </p:cNvPr>
            <p:cNvSpPr/>
            <p:nvPr/>
          </p:nvSpPr>
          <p:spPr>
            <a:xfrm>
              <a:off x="3536315" y="6923606"/>
              <a:ext cx="589280" cy="114928"/>
            </a:xfrm>
            <a:prstGeom prst="rect">
              <a:avLst/>
            </a:prstGeom>
            <a:solidFill>
              <a:srgbClr val="F4FAFC"/>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rPr>
                <a:t>Jenny Hill</a:t>
              </a:r>
              <a:endParaRPr kumimoji="0" lang="en-GB" sz="7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endParaRPr>
            </a:p>
          </p:txBody>
        </p:sp>
        <p:sp>
          <p:nvSpPr>
            <p:cNvPr id="26" name="Rectangle 25">
              <a:extLst>
                <a:ext uri="{FF2B5EF4-FFF2-40B4-BE49-F238E27FC236}">
                  <a16:creationId xmlns:a16="http://schemas.microsoft.com/office/drawing/2014/main" id="{BD4EC842-805D-46EB-848B-5B7DC5FA14ED}"/>
                </a:ext>
              </a:extLst>
            </p:cNvPr>
            <p:cNvSpPr/>
            <p:nvPr/>
          </p:nvSpPr>
          <p:spPr>
            <a:xfrm>
              <a:off x="3536315" y="7599015"/>
              <a:ext cx="589280" cy="114928"/>
            </a:xfrm>
            <a:prstGeom prst="rect">
              <a:avLst/>
            </a:prstGeom>
            <a:solidFill>
              <a:srgbClr val="F4FAFC"/>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rPr>
                <a:t>Daniel Taylor</a:t>
              </a:r>
              <a:endParaRPr kumimoji="0" lang="en-GB" sz="7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endParaRPr>
            </a:p>
          </p:txBody>
        </p:sp>
        <p:sp>
          <p:nvSpPr>
            <p:cNvPr id="27" name="Rectangle 26">
              <a:extLst>
                <a:ext uri="{FF2B5EF4-FFF2-40B4-BE49-F238E27FC236}">
                  <a16:creationId xmlns:a16="http://schemas.microsoft.com/office/drawing/2014/main" id="{92AA9906-6E62-486F-AC1A-C61F9DEDB020}"/>
                </a:ext>
              </a:extLst>
            </p:cNvPr>
            <p:cNvSpPr/>
            <p:nvPr/>
          </p:nvSpPr>
          <p:spPr>
            <a:xfrm>
              <a:off x="3700780" y="1121574"/>
              <a:ext cx="682306" cy="213359"/>
            </a:xfrm>
            <a:prstGeom prst="rect">
              <a:avLst/>
            </a:prstGeom>
            <a:solidFill>
              <a:srgbClr val="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rPr>
                <a:t>Chris Ye</a:t>
              </a:r>
              <a:endParaRPr kumimoji="0" lang="en-GB" sz="8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endParaRPr>
            </a:p>
          </p:txBody>
        </p:sp>
        <p:sp>
          <p:nvSpPr>
            <p:cNvPr id="28" name="Rectangle 27">
              <a:extLst>
                <a:ext uri="{FF2B5EF4-FFF2-40B4-BE49-F238E27FC236}">
                  <a16:creationId xmlns:a16="http://schemas.microsoft.com/office/drawing/2014/main" id="{FD53660F-A5A9-4528-8709-2A27F37EAACD}"/>
                </a:ext>
              </a:extLst>
            </p:cNvPr>
            <p:cNvSpPr/>
            <p:nvPr/>
          </p:nvSpPr>
          <p:spPr>
            <a:xfrm>
              <a:off x="6888158" y="1974870"/>
              <a:ext cx="698592" cy="165597"/>
            </a:xfrm>
            <a:prstGeom prst="rect">
              <a:avLst/>
            </a:prstGeom>
            <a:solidFill>
              <a:srgbClr val="F4FAFC"/>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rPr>
                <a:t>Chris Ye</a:t>
              </a:r>
              <a:endParaRPr kumimoji="0" lang="en-GB" sz="800" b="1" i="0" u="none" strike="noStrike" kern="1200" cap="none" spc="0" normalizeH="0" baseline="0" noProof="0" dirty="0">
                <a:ln>
                  <a:noFill/>
                </a:ln>
                <a:solidFill>
                  <a:srgbClr val="59526F"/>
                </a:solidFill>
                <a:effectLst/>
                <a:uLnTx/>
                <a:uFillTx/>
                <a:latin typeface="Calibri" panose="020F0502020204030204"/>
                <a:ea typeface="+mn-ea"/>
                <a:cs typeface="Arial" panose="020B0604020202020204" pitchFamily="34" charset="0"/>
              </a:endParaRPr>
            </a:p>
          </p:txBody>
        </p:sp>
      </p:grpSp>
      <p:pic>
        <p:nvPicPr>
          <p:cNvPr id="44" name="Picture 43" descr="Graphical user interface, application&#10;&#10;Description automatically generated">
            <a:extLst>
              <a:ext uri="{FF2B5EF4-FFF2-40B4-BE49-F238E27FC236}">
                <a16:creationId xmlns:a16="http://schemas.microsoft.com/office/drawing/2014/main" id="{464D5F74-9E0C-4D9E-9750-453289E22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905" y="147496"/>
            <a:ext cx="4349529" cy="5892857"/>
          </a:xfrm>
          <a:prstGeom prst="rect">
            <a:avLst/>
          </a:prstGeom>
        </p:spPr>
      </p:pic>
      <p:grpSp>
        <p:nvGrpSpPr>
          <p:cNvPr id="45" name="Group 44">
            <a:extLst>
              <a:ext uri="{FF2B5EF4-FFF2-40B4-BE49-F238E27FC236}">
                <a16:creationId xmlns:a16="http://schemas.microsoft.com/office/drawing/2014/main" id="{79DD6585-C461-4132-A936-5CAD36C71193}"/>
              </a:ext>
            </a:extLst>
          </p:cNvPr>
          <p:cNvGrpSpPr/>
          <p:nvPr/>
        </p:nvGrpSpPr>
        <p:grpSpPr>
          <a:xfrm>
            <a:off x="4690406" y="143727"/>
            <a:ext cx="4349529" cy="5020846"/>
            <a:chOff x="6871453" y="1378569"/>
            <a:chExt cx="5228234" cy="5832173"/>
          </a:xfrm>
          <a:solidFill>
            <a:srgbClr val="4472C4">
              <a:alpha val="58000"/>
            </a:srgbClr>
          </a:solidFill>
        </p:grpSpPr>
        <p:sp>
          <p:nvSpPr>
            <p:cNvPr id="46" name="Rectangle 45">
              <a:extLst>
                <a:ext uri="{FF2B5EF4-FFF2-40B4-BE49-F238E27FC236}">
                  <a16:creationId xmlns:a16="http://schemas.microsoft.com/office/drawing/2014/main" id="{805A726B-CEE4-4BB2-AEF0-EB73113F9459}"/>
                </a:ext>
              </a:extLst>
            </p:cNvPr>
            <p:cNvSpPr/>
            <p:nvPr/>
          </p:nvSpPr>
          <p:spPr>
            <a:xfrm>
              <a:off x="6871453" y="1378569"/>
              <a:ext cx="1563202" cy="583217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AB311320-DB9C-46B3-BCEF-C9D8DE90FC33}"/>
                </a:ext>
              </a:extLst>
            </p:cNvPr>
            <p:cNvSpPr/>
            <p:nvPr/>
          </p:nvSpPr>
          <p:spPr>
            <a:xfrm>
              <a:off x="9502892" y="1384816"/>
              <a:ext cx="2596795" cy="581624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71390F71-C3A6-4357-A71E-8826DBBD8FEE}"/>
                </a:ext>
              </a:extLst>
            </p:cNvPr>
            <p:cNvSpPr/>
            <p:nvPr/>
          </p:nvSpPr>
          <p:spPr>
            <a:xfrm>
              <a:off x="8433566" y="4799293"/>
              <a:ext cx="1103075" cy="240177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D17FE47F-3400-4607-A17C-A450AE82A45E}"/>
                </a:ext>
              </a:extLst>
            </p:cNvPr>
            <p:cNvSpPr/>
            <p:nvPr/>
          </p:nvSpPr>
          <p:spPr>
            <a:xfrm>
              <a:off x="8433566" y="1384815"/>
              <a:ext cx="1089182" cy="229438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Trapezoid 49">
            <a:extLst>
              <a:ext uri="{FF2B5EF4-FFF2-40B4-BE49-F238E27FC236}">
                <a16:creationId xmlns:a16="http://schemas.microsoft.com/office/drawing/2014/main" id="{02121212-B185-4449-A5C6-3455FC8400E7}"/>
              </a:ext>
            </a:extLst>
          </p:cNvPr>
          <p:cNvSpPr/>
          <p:nvPr/>
        </p:nvSpPr>
        <p:spPr>
          <a:xfrm rot="16200000">
            <a:off x="6172957" y="2398203"/>
            <a:ext cx="1365428" cy="341216"/>
          </a:xfrm>
          <a:prstGeom prst="trapezoid">
            <a:avLst>
              <a:gd name="adj" fmla="val 140090"/>
            </a:avLst>
          </a:prstGeom>
          <a:solidFill>
            <a:srgbClr val="B2DBF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18BFD8E9-87FD-4776-964D-695FFAC40E6B}"/>
              </a:ext>
            </a:extLst>
          </p:cNvPr>
          <p:cNvPicPr>
            <a:picLocks noChangeAspect="1"/>
          </p:cNvPicPr>
          <p:nvPr/>
        </p:nvPicPr>
        <p:blipFill>
          <a:blip r:embed="rId11"/>
          <a:stretch>
            <a:fillRect/>
          </a:stretch>
        </p:blipFill>
        <p:spPr>
          <a:xfrm>
            <a:off x="7026281" y="1887343"/>
            <a:ext cx="1104100" cy="1361089"/>
          </a:xfrm>
          <a:prstGeom prst="rect">
            <a:avLst/>
          </a:prstGeom>
        </p:spPr>
      </p:pic>
      <p:pic>
        <p:nvPicPr>
          <p:cNvPr id="52" name="Picture 51">
            <a:extLst>
              <a:ext uri="{FF2B5EF4-FFF2-40B4-BE49-F238E27FC236}">
                <a16:creationId xmlns:a16="http://schemas.microsoft.com/office/drawing/2014/main" id="{1CB9E7DE-9A56-4EBF-8067-A1B91DE9C808}"/>
              </a:ext>
            </a:extLst>
          </p:cNvPr>
          <p:cNvPicPr>
            <a:picLocks noChangeAspect="1"/>
          </p:cNvPicPr>
          <p:nvPr/>
        </p:nvPicPr>
        <p:blipFill rotWithShape="1">
          <a:blip r:embed="rId12"/>
          <a:srcRect l="4133" r="6165"/>
          <a:stretch/>
        </p:blipFill>
        <p:spPr>
          <a:xfrm>
            <a:off x="7241737" y="2233844"/>
            <a:ext cx="675744" cy="426848"/>
          </a:xfrm>
          <a:prstGeom prst="rect">
            <a:avLst/>
          </a:prstGeom>
        </p:spPr>
      </p:pic>
      <p:pic>
        <p:nvPicPr>
          <p:cNvPr id="53" name="Picture 52" descr="Graphical user interface, application, website&#10;&#10;Description automatically generated">
            <a:extLst>
              <a:ext uri="{FF2B5EF4-FFF2-40B4-BE49-F238E27FC236}">
                <a16:creationId xmlns:a16="http://schemas.microsoft.com/office/drawing/2014/main" id="{03893913-FAD1-47A9-BF0F-C325B34500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05336" y="1208974"/>
            <a:ext cx="3854620" cy="2820618"/>
          </a:xfrm>
          <a:prstGeom prst="rect">
            <a:avLst/>
          </a:prstGeom>
        </p:spPr>
      </p:pic>
      <p:grpSp>
        <p:nvGrpSpPr>
          <p:cNvPr id="54" name="Group 53">
            <a:extLst>
              <a:ext uri="{FF2B5EF4-FFF2-40B4-BE49-F238E27FC236}">
                <a16:creationId xmlns:a16="http://schemas.microsoft.com/office/drawing/2014/main" id="{FC6F96AE-8E1A-4AA4-BC1E-A76AB7DA4978}"/>
              </a:ext>
            </a:extLst>
          </p:cNvPr>
          <p:cNvGrpSpPr/>
          <p:nvPr/>
        </p:nvGrpSpPr>
        <p:grpSpPr>
          <a:xfrm>
            <a:off x="7207251" y="2164311"/>
            <a:ext cx="742950" cy="88415"/>
            <a:chOff x="7961000" y="1046767"/>
            <a:chExt cx="1873880" cy="268521"/>
          </a:xfrm>
        </p:grpSpPr>
        <p:sp>
          <p:nvSpPr>
            <p:cNvPr id="55" name="Rectangle 54">
              <a:extLst>
                <a:ext uri="{FF2B5EF4-FFF2-40B4-BE49-F238E27FC236}">
                  <a16:creationId xmlns:a16="http://schemas.microsoft.com/office/drawing/2014/main" id="{9669E751-E770-4AAC-997A-92EBF7605888}"/>
                </a:ext>
              </a:extLst>
            </p:cNvPr>
            <p:cNvSpPr/>
            <p:nvPr/>
          </p:nvSpPr>
          <p:spPr>
            <a:xfrm>
              <a:off x="7969646" y="1065320"/>
              <a:ext cx="1865234" cy="216444"/>
            </a:xfrm>
            <a:prstGeom prst="rect">
              <a:avLst/>
            </a:prstGeom>
            <a:solidFill>
              <a:srgbClr val="0B55A8"/>
            </a:solidFill>
            <a:ln w="12700" cap="flat" cmpd="sng" algn="ctr">
              <a:solidFill>
                <a:srgbClr val="0B55A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Feedback requested</a:t>
              </a:r>
            </a:p>
          </p:txBody>
        </p:sp>
        <p:pic>
          <p:nvPicPr>
            <p:cNvPr id="56" name="Graphic 55" descr="Subtitles outline">
              <a:extLst>
                <a:ext uri="{FF2B5EF4-FFF2-40B4-BE49-F238E27FC236}">
                  <a16:creationId xmlns:a16="http://schemas.microsoft.com/office/drawing/2014/main" id="{80CF6FBB-8EFB-4E3E-91C5-B6C8DFE4DDB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961000" y="1046767"/>
              <a:ext cx="268521" cy="268521"/>
            </a:xfrm>
            <a:prstGeom prst="rect">
              <a:avLst/>
            </a:prstGeom>
          </p:spPr>
        </p:pic>
      </p:grpSp>
      <p:pic>
        <p:nvPicPr>
          <p:cNvPr id="57" name="Picture 56">
            <a:extLst>
              <a:ext uri="{FF2B5EF4-FFF2-40B4-BE49-F238E27FC236}">
                <a16:creationId xmlns:a16="http://schemas.microsoft.com/office/drawing/2014/main" id="{372A8F03-BEAE-4F4F-8680-F251113DDEFF}"/>
              </a:ext>
            </a:extLst>
          </p:cNvPr>
          <p:cNvPicPr>
            <a:picLocks noChangeAspect="1"/>
          </p:cNvPicPr>
          <p:nvPr/>
        </p:nvPicPr>
        <p:blipFill>
          <a:blip r:embed="rId16"/>
          <a:stretch>
            <a:fillRect/>
          </a:stretch>
        </p:blipFill>
        <p:spPr>
          <a:xfrm>
            <a:off x="7054492" y="2729530"/>
            <a:ext cx="820973" cy="271915"/>
          </a:xfrm>
          <a:prstGeom prst="rect">
            <a:avLst/>
          </a:prstGeom>
        </p:spPr>
      </p:pic>
    </p:spTree>
    <p:extLst>
      <p:ext uri="{BB962C8B-B14F-4D97-AF65-F5344CB8AC3E}">
        <p14:creationId xmlns:p14="http://schemas.microsoft.com/office/powerpoint/2010/main" val="332242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par>
                                <p:cTn id="9" presetID="1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ppt_x</p:attrName>
                                        </p:attrNameLst>
                                      </p:cBhvr>
                                      <p:tavLst>
                                        <p:tav tm="0">
                                          <p:val>
                                            <p:strVal val="#ppt_x+#ppt_w*1.125000"/>
                                          </p:val>
                                        </p:tav>
                                        <p:tav tm="100000">
                                          <p:val>
                                            <p:strVal val="#ppt_x"/>
                                          </p:val>
                                        </p:tav>
                                      </p:tavLst>
                                    </p:anim>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par>
                          <p:cTn id="19" fill="hold">
                            <p:stCondLst>
                              <p:cond delay="500"/>
                            </p:stCondLst>
                            <p:childTnLst>
                              <p:par>
                                <p:cTn id="20" presetID="21"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2000"/>
                                        <p:tgtEl>
                                          <p:spTgt spid="18"/>
                                        </p:tgtEl>
                                      </p:cBhvr>
                                    </p:animEffect>
                                  </p:childTnLst>
                                </p:cTn>
                              </p:par>
                            </p:childTnLst>
                          </p:cTn>
                        </p:par>
                        <p:par>
                          <p:cTn id="23" fill="hold">
                            <p:stCondLst>
                              <p:cond delay="2500"/>
                            </p:stCondLst>
                            <p:childTnLst>
                              <p:par>
                                <p:cTn id="24" presetID="1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p:tgtEl>
                                          <p:spTgt spid="19"/>
                                        </p:tgtEl>
                                        <p:attrNameLst>
                                          <p:attrName>ppt_x</p:attrName>
                                        </p:attrNameLst>
                                      </p:cBhvr>
                                      <p:tavLst>
                                        <p:tav tm="0">
                                          <p:val>
                                            <p:strVal val="#ppt_x+#ppt_w*1.125000"/>
                                          </p:val>
                                        </p:tav>
                                        <p:tav tm="100000">
                                          <p:val>
                                            <p:strVal val="#ppt_x"/>
                                          </p:val>
                                        </p:tav>
                                      </p:tavLst>
                                    </p:anim>
                                    <p:animEffect transition="in" filter="wipe(left)">
                                      <p:cBhvr>
                                        <p:cTn id="27" dur="500"/>
                                        <p:tgtEl>
                                          <p:spTgt spid="19"/>
                                        </p:tgtEl>
                                      </p:cBhvr>
                                    </p:animEffect>
                                  </p:childTnLst>
                                </p:cTn>
                              </p:par>
                              <p:par>
                                <p:cTn id="28" presetID="10" presetClass="exit" presetSubtype="0" fill="hold" grpId="1" nodeType="with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ppt_x</p:attrName>
                                        </p:attrNameLst>
                                      </p:cBhvr>
                                      <p:tavLst>
                                        <p:tav tm="0">
                                          <p:val>
                                            <p:strVal val="#ppt_x-#ppt_w*1.125000"/>
                                          </p:val>
                                        </p:tav>
                                        <p:tav tm="100000">
                                          <p:val>
                                            <p:strVal val="#ppt_x"/>
                                          </p:val>
                                        </p:tav>
                                      </p:tavLst>
                                    </p:anim>
                                    <p:animEffect transition="in" filter="wipe(right)">
                                      <p:cBhvr>
                                        <p:cTn id="36" dur="500"/>
                                        <p:tgtEl>
                                          <p:spTgt spid="13"/>
                                        </p:tgtEl>
                                      </p:cBhvr>
                                    </p:animEffect>
                                  </p:childTnLst>
                                </p:cTn>
                              </p:par>
                              <p:par>
                                <p:cTn id="37" presetID="1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ppt_y</p:attrName>
                                        </p:attrNameLst>
                                      </p:cBhvr>
                                      <p:tavLst>
                                        <p:tav tm="0">
                                          <p:val>
                                            <p:strVal val="#ppt_y+#ppt_h*1.125000"/>
                                          </p:val>
                                        </p:tav>
                                        <p:tav tm="100000">
                                          <p:val>
                                            <p:strVal val="#ppt_y"/>
                                          </p:val>
                                        </p:tav>
                                      </p:tavLst>
                                    </p:anim>
                                    <p:animEffect transition="in" filter="wipe(up)">
                                      <p:cBhvr>
                                        <p:cTn id="40" dur="500"/>
                                        <p:tgtEl>
                                          <p:spTgt spid="22"/>
                                        </p:tgtEl>
                                      </p:cBhvr>
                                    </p:animEffect>
                                  </p:childTnLst>
                                </p:cTn>
                              </p:par>
                              <p:par>
                                <p:cTn id="41" presetID="10" presetClass="exit" presetSubtype="0" fill="hold" nodeType="with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p:tgtEl>
                                          <p:spTgt spid="14"/>
                                        </p:tgtEl>
                                        <p:attrNameLst>
                                          <p:attrName>ppt_x</p:attrName>
                                        </p:attrNameLst>
                                      </p:cBhvr>
                                      <p:tavLst>
                                        <p:tav tm="0">
                                          <p:val>
                                            <p:strVal val="#ppt_x-#ppt_w*1.125000"/>
                                          </p:val>
                                        </p:tav>
                                        <p:tav tm="100000">
                                          <p:val>
                                            <p:strVal val="#ppt_x"/>
                                          </p:val>
                                        </p:tav>
                                      </p:tavLst>
                                    </p:anim>
                                    <p:animEffect transition="in" filter="wipe(right)">
                                      <p:cBhvr>
                                        <p:cTn id="49" dur="500"/>
                                        <p:tgtEl>
                                          <p:spTgt spid="14"/>
                                        </p:tgtEl>
                                      </p:cBhvr>
                                    </p:animEffect>
                                  </p:childTnLst>
                                </p:cTn>
                              </p:par>
                              <p:par>
                                <p:cTn id="50" presetID="12" presetClass="entr" presetSubtype="2"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p:tgtEl>
                                          <p:spTgt spid="44"/>
                                        </p:tgtEl>
                                        <p:attrNameLst>
                                          <p:attrName>ppt_x</p:attrName>
                                        </p:attrNameLst>
                                      </p:cBhvr>
                                      <p:tavLst>
                                        <p:tav tm="0">
                                          <p:val>
                                            <p:strVal val="#ppt_x+#ppt_w*1.125000"/>
                                          </p:val>
                                        </p:tav>
                                        <p:tav tm="100000">
                                          <p:val>
                                            <p:strVal val="#ppt_x"/>
                                          </p:val>
                                        </p:tav>
                                      </p:tavLst>
                                    </p:anim>
                                    <p:animEffect transition="in" filter="wipe(left)">
                                      <p:cBhvr>
                                        <p:cTn id="53" dur="500"/>
                                        <p:tgtEl>
                                          <p:spTgt spid="44"/>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left)">
                                      <p:cBhvr>
                                        <p:cTn id="61" dur="500"/>
                                        <p:tgtEl>
                                          <p:spTgt spid="50"/>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left)">
                                      <p:cBhvr>
                                        <p:cTn id="65" dur="500"/>
                                        <p:tgtEl>
                                          <p:spTgt spid="51"/>
                                        </p:tgtEl>
                                      </p:cBhvr>
                                    </p:animEffect>
                                  </p:childTnLst>
                                </p:cTn>
                              </p:par>
                              <p:par>
                                <p:cTn id="66" presetID="22" presetClass="entr" presetSubtype="8" fill="hold"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left)">
                                      <p:cBhvr>
                                        <p:cTn id="68" dur="500"/>
                                        <p:tgtEl>
                                          <p:spTgt spid="52"/>
                                        </p:tgtEl>
                                      </p:cBhvr>
                                    </p:animEffect>
                                  </p:childTnLst>
                                </p:cTn>
                              </p:par>
                              <p:par>
                                <p:cTn id="69" presetID="22" presetClass="entr" presetSubtype="8"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wipe(left)">
                                      <p:cBhvr>
                                        <p:cTn id="71" dur="500"/>
                                        <p:tgtEl>
                                          <p:spTgt spid="57"/>
                                        </p:tgtEl>
                                      </p:cBhvr>
                                    </p:animEffect>
                                  </p:childTnLst>
                                </p:cTn>
                              </p:par>
                              <p:par>
                                <p:cTn id="72" presetID="22" presetClass="entr" presetSubtype="8" fill="hold"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left)">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8"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p:tgtEl>
                                          <p:spTgt spid="16"/>
                                        </p:tgtEl>
                                        <p:attrNameLst>
                                          <p:attrName>ppt_x</p:attrName>
                                        </p:attrNameLst>
                                      </p:cBhvr>
                                      <p:tavLst>
                                        <p:tav tm="0">
                                          <p:val>
                                            <p:strVal val="#ppt_x-#ppt_w*1.125000"/>
                                          </p:val>
                                        </p:tav>
                                        <p:tav tm="100000">
                                          <p:val>
                                            <p:strVal val="#ppt_x"/>
                                          </p:val>
                                        </p:tav>
                                      </p:tavLst>
                                    </p:anim>
                                    <p:animEffect transition="in" filter="wipe(right)">
                                      <p:cBhvr>
                                        <p:cTn id="80" dur="500"/>
                                        <p:tgtEl>
                                          <p:spTgt spid="16"/>
                                        </p:tgtEl>
                                      </p:cBhvr>
                                    </p:animEffect>
                                  </p:childTnLst>
                                </p:cTn>
                              </p:par>
                              <p:par>
                                <p:cTn id="81" presetID="2" presetClass="entr" presetSubtype="2" fill="hold" nodeType="withEffect">
                                  <p:stCondLst>
                                    <p:cond delay="0"/>
                                  </p:stCondLst>
                                  <p:childTnLst>
                                    <p:set>
                                      <p:cBhvr>
                                        <p:cTn id="82" dur="1" fill="hold">
                                          <p:stCondLst>
                                            <p:cond delay="0"/>
                                          </p:stCondLst>
                                        </p:cTn>
                                        <p:tgtEl>
                                          <p:spTgt spid="53"/>
                                        </p:tgtEl>
                                        <p:attrNameLst>
                                          <p:attrName>style.visibility</p:attrName>
                                        </p:attrNameLst>
                                      </p:cBhvr>
                                      <p:to>
                                        <p:strVal val="visible"/>
                                      </p:to>
                                    </p:set>
                                    <p:anim calcmode="lin" valueType="num">
                                      <p:cBhvr additive="base">
                                        <p:cTn id="83" dur="500" fill="hold"/>
                                        <p:tgtEl>
                                          <p:spTgt spid="53"/>
                                        </p:tgtEl>
                                        <p:attrNameLst>
                                          <p:attrName>ppt_x</p:attrName>
                                        </p:attrNameLst>
                                      </p:cBhvr>
                                      <p:tavLst>
                                        <p:tav tm="0">
                                          <p:val>
                                            <p:strVal val="1+#ppt_w/2"/>
                                          </p:val>
                                        </p:tav>
                                        <p:tav tm="100000">
                                          <p:val>
                                            <p:strVal val="#ppt_x"/>
                                          </p:val>
                                        </p:tav>
                                      </p:tavLst>
                                    </p:anim>
                                    <p:anim calcmode="lin" valueType="num">
                                      <p:cBhvr additive="base">
                                        <p:cTn id="84" dur="500" fill="hold"/>
                                        <p:tgtEl>
                                          <p:spTgt spid="53"/>
                                        </p:tgtEl>
                                        <p:attrNameLst>
                                          <p:attrName>ppt_y</p:attrName>
                                        </p:attrNameLst>
                                      </p:cBhvr>
                                      <p:tavLst>
                                        <p:tav tm="0">
                                          <p:val>
                                            <p:strVal val="#ppt_y"/>
                                          </p:val>
                                        </p:tav>
                                        <p:tav tm="100000">
                                          <p:val>
                                            <p:strVal val="#ppt_y"/>
                                          </p:val>
                                        </p:tav>
                                      </p:tavLst>
                                    </p:anim>
                                  </p:childTnLst>
                                </p:cTn>
                              </p:par>
                              <p:par>
                                <p:cTn id="85" presetID="10" presetClass="exit" presetSubtype="0" fill="hold" nodeType="withEffect">
                                  <p:stCondLst>
                                    <p:cond delay="0"/>
                                  </p:stCondLst>
                                  <p:childTnLst>
                                    <p:animEffect transition="out" filter="fade">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45"/>
                                        </p:tgtEl>
                                      </p:cBhvr>
                                    </p:animEffect>
                                    <p:set>
                                      <p:cBhvr>
                                        <p:cTn id="90" dur="1" fill="hold">
                                          <p:stCondLst>
                                            <p:cond delay="499"/>
                                          </p:stCondLst>
                                        </p:cTn>
                                        <p:tgtEl>
                                          <p:spTgt spid="45"/>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50"/>
                                        </p:tgtEl>
                                      </p:cBhvr>
                                    </p:animEffect>
                                    <p:set>
                                      <p:cBhvr>
                                        <p:cTn id="93" dur="1" fill="hold">
                                          <p:stCondLst>
                                            <p:cond delay="499"/>
                                          </p:stCondLst>
                                        </p:cTn>
                                        <p:tgtEl>
                                          <p:spTgt spid="5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1"/>
                                        </p:tgtEl>
                                      </p:cBhvr>
                                    </p:animEffect>
                                    <p:set>
                                      <p:cBhvr>
                                        <p:cTn id="96" dur="1" fill="hold">
                                          <p:stCondLst>
                                            <p:cond delay="499"/>
                                          </p:stCondLst>
                                        </p:cTn>
                                        <p:tgtEl>
                                          <p:spTgt spid="51"/>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9"/>
                                        </p:tgtEl>
                                      </p:cBhvr>
                                    </p:animEffect>
                                    <p:set>
                                      <p:cBhvr>
                                        <p:cTn id="102" dur="1" fill="hold">
                                          <p:stCondLst>
                                            <p:cond delay="499"/>
                                          </p:stCondLst>
                                        </p:cTn>
                                        <p:tgtEl>
                                          <p:spTgt spid="19"/>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4"/>
                                        </p:tgtEl>
                                      </p:cBhvr>
                                    </p:animEffect>
                                    <p:set>
                                      <p:cBhvr>
                                        <p:cTn id="105" dur="1" fill="hold">
                                          <p:stCondLst>
                                            <p:cond delay="499"/>
                                          </p:stCondLst>
                                        </p:cTn>
                                        <p:tgtEl>
                                          <p:spTgt spid="44"/>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54"/>
                                        </p:tgtEl>
                                      </p:cBhvr>
                                    </p:animEffect>
                                    <p:set>
                                      <p:cBhvr>
                                        <p:cTn id="108" dur="1" fill="hold">
                                          <p:stCondLst>
                                            <p:cond delay="499"/>
                                          </p:stCondLst>
                                        </p:cTn>
                                        <p:tgtEl>
                                          <p:spTgt spid="54"/>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57"/>
                                        </p:tgtEl>
                                      </p:cBhvr>
                                    </p:animEffect>
                                    <p:set>
                                      <p:cBhvr>
                                        <p:cTn id="111"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8" grpId="0" animBg="1"/>
      <p:bldP spid="18" grpId="1" animBg="1"/>
      <p:bldP spid="50" grpId="0" animBg="1"/>
      <p:bldP spid="5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B3335-CFC4-44F7-B54A-D648B62AB7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5741" y="4679696"/>
            <a:ext cx="637293" cy="362203"/>
          </a:xfrm>
          <a:prstGeom prst="rect">
            <a:avLst/>
          </a:prstGeom>
        </p:spPr>
      </p:pic>
      <p:sp>
        <p:nvSpPr>
          <p:cNvPr id="4" name="Title 1">
            <a:extLst>
              <a:ext uri="{FF2B5EF4-FFF2-40B4-BE49-F238E27FC236}">
                <a16:creationId xmlns:a16="http://schemas.microsoft.com/office/drawing/2014/main" id="{2F02751F-DEF2-4001-A52D-6C87265090E7}"/>
              </a:ext>
            </a:extLst>
          </p:cNvPr>
          <p:cNvSpPr txBox="1">
            <a:spLocks/>
          </p:cNvSpPr>
          <p:nvPr/>
        </p:nvSpPr>
        <p:spPr>
          <a:xfrm>
            <a:off x="566272" y="495386"/>
            <a:ext cx="8011455" cy="96043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rial" panose="020B0604020202020204" pitchFamily="34" charset="0"/>
                <a:cs typeface="Arial" panose="020B0604020202020204" pitchFamily="34" charset="0"/>
              </a:rPr>
              <a:t>Since its creation, the use of OpenStudio has diversified allowing a different type of study experience across varied subjects and levels</a:t>
            </a:r>
          </a:p>
        </p:txBody>
      </p:sp>
      <p:grpSp>
        <p:nvGrpSpPr>
          <p:cNvPr id="5" name="Group 4">
            <a:extLst>
              <a:ext uri="{FF2B5EF4-FFF2-40B4-BE49-F238E27FC236}">
                <a16:creationId xmlns:a16="http://schemas.microsoft.com/office/drawing/2014/main" id="{AD746638-204F-4F3B-96F8-8347E97ECBCA}"/>
              </a:ext>
            </a:extLst>
          </p:cNvPr>
          <p:cNvGrpSpPr/>
          <p:nvPr/>
        </p:nvGrpSpPr>
        <p:grpSpPr>
          <a:xfrm>
            <a:off x="313993" y="1754581"/>
            <a:ext cx="8516014" cy="7633259"/>
            <a:chOff x="1586803" y="2956271"/>
            <a:chExt cx="8516014" cy="7633259"/>
          </a:xfrm>
        </p:grpSpPr>
        <p:pic>
          <p:nvPicPr>
            <p:cNvPr id="6" name="Picture 5" descr="Graphical user interface, application&#10;&#10;Description automatically generated">
              <a:extLst>
                <a:ext uri="{FF2B5EF4-FFF2-40B4-BE49-F238E27FC236}">
                  <a16:creationId xmlns:a16="http://schemas.microsoft.com/office/drawing/2014/main" id="{4753A9A3-15AF-44B3-91E3-DBEFD1876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056" y="3565003"/>
              <a:ext cx="3751761" cy="7024527"/>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A80A6D2C-002A-4E53-B5E7-AEE325E7A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803" y="3565002"/>
              <a:ext cx="4476933" cy="586239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72E7EA4-68FB-4264-B292-4D1C59B34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2785" y="2956271"/>
              <a:ext cx="4171795" cy="5652059"/>
            </a:xfrm>
            <a:prstGeom prst="rect">
              <a:avLst/>
            </a:prstGeom>
          </p:spPr>
        </p:pic>
      </p:grpSp>
      <p:sp>
        <p:nvSpPr>
          <p:cNvPr id="9" name="Title 1">
            <a:extLst>
              <a:ext uri="{FF2B5EF4-FFF2-40B4-BE49-F238E27FC236}">
                <a16:creationId xmlns:a16="http://schemas.microsoft.com/office/drawing/2014/main" id="{9560FED1-D943-435C-A2AC-4107067BAD8F}"/>
              </a:ext>
            </a:extLst>
          </p:cNvPr>
          <p:cNvSpPr txBox="1">
            <a:spLocks/>
          </p:cNvSpPr>
          <p:nvPr/>
        </p:nvSpPr>
        <p:spPr>
          <a:xfrm>
            <a:off x="686881" y="2845629"/>
            <a:ext cx="7770236" cy="1010091"/>
          </a:xfrm>
          <a:prstGeom prst="rect">
            <a:avLst/>
          </a:prstGeom>
          <a:solidFill>
            <a:schemeClr val="bg1"/>
          </a:solidFill>
        </p:spPr>
        <p:txBody>
          <a:bodyPr>
            <a:noAutofit/>
          </a:bodyPr>
          <a:lstStyle>
            <a:lvl1pPr>
              <a:defRPr>
                <a:latin typeface="+mj-lt"/>
                <a:ea typeface="+mj-ea"/>
                <a:cs typeface="+mj-cs"/>
              </a:defRPr>
            </a:lvl1pPr>
          </a:lstStyle>
          <a:p>
            <a:pPr algn="ctr"/>
            <a:r>
              <a:rPr lang="en-GB" sz="2400" kern="0">
                <a:solidFill>
                  <a:schemeClr val="tx1"/>
                </a:solidFill>
                <a:latin typeface="Arial" panose="020B0604020202020204" pitchFamily="34" charset="0"/>
                <a:cs typeface="Arial" panose="020B0604020202020204" pitchFamily="34" charset="0"/>
              </a:rPr>
              <a:t>There are over 100 instances of OpenStudio in</a:t>
            </a:r>
            <a:br>
              <a:rPr lang="en-GB" sz="2400" kern="0">
                <a:solidFill>
                  <a:schemeClr val="tx1"/>
                </a:solidFill>
                <a:latin typeface="Arial" panose="020B0604020202020204" pitchFamily="34" charset="0"/>
                <a:cs typeface="Arial" panose="020B0604020202020204" pitchFamily="34" charset="0"/>
              </a:rPr>
            </a:br>
            <a:r>
              <a:rPr lang="en-GB" sz="2400" kern="0">
                <a:solidFill>
                  <a:schemeClr val="tx1"/>
                </a:solidFill>
                <a:latin typeface="Arial" panose="020B0604020202020204" pitchFamily="34" charset="0"/>
                <a:cs typeface="Arial" panose="020B0604020202020204" pitchFamily="34" charset="0"/>
              </a:rPr>
              <a:t>our courses due to start next month. </a:t>
            </a:r>
            <a:endParaRPr lang="en-GB" sz="2400"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1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A87C2AB9-1DD4-5541-9C31-2988F8C27CA6}"/>
              </a:ext>
            </a:extLst>
          </p:cNvPr>
          <p:cNvSpPr/>
          <p:nvPr/>
        </p:nvSpPr>
        <p:spPr>
          <a:xfrm>
            <a:off x="7747507" y="4666754"/>
            <a:ext cx="1396493" cy="476746"/>
          </a:xfrm>
          <a:prstGeom prst="rect">
            <a:avLst/>
          </a:prstGeom>
          <a:solidFill>
            <a:srgbClr val="0B5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highlight>
                  <a:srgbClr val="000000"/>
                </a:highlight>
              </a:rPr>
              <a:t> </a:t>
            </a:r>
          </a:p>
        </p:txBody>
      </p:sp>
      <p:pic>
        <p:nvPicPr>
          <p:cNvPr id="66" name="Picture 65">
            <a:extLst>
              <a:ext uri="{FF2B5EF4-FFF2-40B4-BE49-F238E27FC236}">
                <a16:creationId xmlns:a16="http://schemas.microsoft.com/office/drawing/2014/main" id="{09508765-C9C6-DC44-8960-C8E003834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9558" y="4772947"/>
            <a:ext cx="551430" cy="313403"/>
          </a:xfrm>
          <a:prstGeom prst="rect">
            <a:avLst/>
          </a:prstGeom>
        </p:spPr>
      </p:pic>
      <p:cxnSp>
        <p:nvCxnSpPr>
          <p:cNvPr id="67" name="Straight Connector 66">
            <a:extLst>
              <a:ext uri="{FF2B5EF4-FFF2-40B4-BE49-F238E27FC236}">
                <a16:creationId xmlns:a16="http://schemas.microsoft.com/office/drawing/2014/main" id="{3E50566B-8F47-1B49-8099-83029AC6604F}"/>
              </a:ext>
            </a:extLst>
          </p:cNvPr>
          <p:cNvCxnSpPr/>
          <p:nvPr/>
        </p:nvCxnSpPr>
        <p:spPr>
          <a:xfrm>
            <a:off x="8686800" y="4772947"/>
            <a:ext cx="0" cy="3134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object 62"/>
          <p:cNvSpPr txBox="1">
            <a:spLocks noGrp="1"/>
          </p:cNvSpPr>
          <p:nvPr>
            <p:ph type="sldNum" sz="quarter" idx="7"/>
          </p:nvPr>
        </p:nvSpPr>
        <p:spPr>
          <a:xfrm>
            <a:off x="8799528" y="4808786"/>
            <a:ext cx="219075" cy="187872"/>
          </a:xfrm>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dirty="0"/>
              <a:t>6</a:t>
            </a:fld>
            <a:endParaRPr dirty="0"/>
          </a:p>
        </p:txBody>
      </p:sp>
      <p:sp>
        <p:nvSpPr>
          <p:cNvPr id="18" name="object 3">
            <a:extLst>
              <a:ext uri="{FF2B5EF4-FFF2-40B4-BE49-F238E27FC236}">
                <a16:creationId xmlns:a16="http://schemas.microsoft.com/office/drawing/2014/main" id="{00AE0ACF-5B31-4C49-81A5-91B2FBC64A79}"/>
              </a:ext>
            </a:extLst>
          </p:cNvPr>
          <p:cNvSpPr txBox="1">
            <a:spLocks noGrp="1"/>
          </p:cNvSpPr>
          <p:nvPr>
            <p:ph type="title"/>
          </p:nvPr>
        </p:nvSpPr>
        <p:spPr>
          <a:xfrm>
            <a:off x="457200" y="401883"/>
            <a:ext cx="2133600" cy="272536"/>
          </a:xfrm>
          <a:prstGeom prst="rect">
            <a:avLst/>
          </a:prstGeom>
          <a:solidFill>
            <a:srgbClr val="1F4D9B"/>
          </a:solidFill>
        </p:spPr>
        <p:txBody>
          <a:bodyPr vert="horz" wrap="square" lIns="0" tIns="54000" rIns="0" bIns="0" rtlCol="0">
            <a:spAutoFit/>
          </a:bodyPr>
          <a:lstStyle/>
          <a:p>
            <a:pPr marL="24765">
              <a:lnSpc>
                <a:spcPts val="1730"/>
              </a:lnSpc>
            </a:pPr>
            <a:r>
              <a:rPr lang="en-GB" spc="-5" dirty="0"/>
              <a:t>Examples of use</a:t>
            </a:r>
            <a:endParaRPr dirty="0"/>
          </a:p>
        </p:txBody>
      </p:sp>
      <p:pic>
        <p:nvPicPr>
          <p:cNvPr id="9" name="Picture 8" descr="Graphical user interface, application&#10;&#10;Description automatically generated">
            <a:extLst>
              <a:ext uri="{FF2B5EF4-FFF2-40B4-BE49-F238E27FC236}">
                <a16:creationId xmlns:a16="http://schemas.microsoft.com/office/drawing/2014/main" id="{EF536CF1-D444-459D-868E-0C02D8A13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81" y="743133"/>
            <a:ext cx="1929302" cy="2573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CC756E0-387C-40CA-B67C-9F592E65EB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869" y="3487627"/>
            <a:ext cx="4220616" cy="1594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4633FEBE-A55E-44F1-A2BA-FE913CB02FDA}"/>
              </a:ext>
            </a:extLst>
          </p:cNvPr>
          <p:cNvPicPr>
            <a:picLocks noChangeAspect="1"/>
          </p:cNvPicPr>
          <p:nvPr/>
        </p:nvPicPr>
        <p:blipFill rotWithShape="1">
          <a:blip r:embed="rId6">
            <a:extLst>
              <a:ext uri="{28A0092B-C50C-407E-A947-70E740481C1C}">
                <a14:useLocalDpi xmlns:a14="http://schemas.microsoft.com/office/drawing/2010/main" val="0"/>
              </a:ext>
            </a:extLst>
          </a:blip>
          <a:srcRect b="10394"/>
          <a:stretch/>
        </p:blipFill>
        <p:spPr>
          <a:xfrm>
            <a:off x="5175721" y="519129"/>
            <a:ext cx="3813698" cy="2112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Graphical user interface, application&#10;&#10;Description automatically generated">
            <a:extLst>
              <a:ext uri="{FF2B5EF4-FFF2-40B4-BE49-F238E27FC236}">
                <a16:creationId xmlns:a16="http://schemas.microsoft.com/office/drawing/2014/main" id="{3A999C31-93AF-4F99-9D3F-B9D9CF7F9245}"/>
              </a:ext>
            </a:extLst>
          </p:cNvPr>
          <p:cNvPicPr>
            <a:picLocks noChangeAspect="1"/>
          </p:cNvPicPr>
          <p:nvPr/>
        </p:nvPicPr>
        <p:blipFill rotWithShape="1">
          <a:blip r:embed="rId7">
            <a:extLst>
              <a:ext uri="{28A0092B-C50C-407E-A947-70E740481C1C}">
                <a14:useLocalDpi xmlns:a14="http://schemas.microsoft.com/office/drawing/2010/main" val="0"/>
              </a:ext>
            </a:extLst>
          </a:blip>
          <a:srcRect b="18227"/>
          <a:stretch/>
        </p:blipFill>
        <p:spPr>
          <a:xfrm>
            <a:off x="5048302" y="2779665"/>
            <a:ext cx="3975346" cy="2201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20FBEC76-2505-4EAF-999F-D1D2D57A2D21}"/>
              </a:ext>
            </a:extLst>
          </p:cNvPr>
          <p:cNvSpPr txBox="1"/>
          <p:nvPr/>
        </p:nvSpPr>
        <p:spPr>
          <a:xfrm>
            <a:off x="5925530" y="2968226"/>
            <a:ext cx="3185160" cy="923330"/>
          </a:xfrm>
          <a:prstGeom prst="rect">
            <a:avLst/>
          </a:prstGeom>
          <a:noFill/>
        </p:spPr>
        <p:txBody>
          <a:bodyPr wrap="square" rtlCol="0">
            <a:spAutoFit/>
          </a:bodyPr>
          <a:lstStyle/>
          <a:p>
            <a:r>
              <a:rPr lang="en-GB" dirty="0">
                <a:solidFill>
                  <a:schemeClr val="bg1"/>
                </a:solidFill>
                <a:highlight>
                  <a:srgbClr val="2258A7"/>
                </a:highlight>
                <a:latin typeface="Arial" panose="020B0604020202020204" pitchFamily="34" charset="0"/>
                <a:cs typeface="Arial" panose="020B0604020202020204" pitchFamily="34" charset="0"/>
              </a:rPr>
              <a:t>Graduation Poster Competition  Careers and Employability</a:t>
            </a:r>
          </a:p>
        </p:txBody>
      </p:sp>
      <p:pic>
        <p:nvPicPr>
          <p:cNvPr id="16" name="Picture 15" descr="Graphical user interface, website&#10;&#10;Description automatically generated">
            <a:extLst>
              <a:ext uri="{FF2B5EF4-FFF2-40B4-BE49-F238E27FC236}">
                <a16:creationId xmlns:a16="http://schemas.microsoft.com/office/drawing/2014/main" id="{F0850027-75F2-4ED2-A572-C11450D23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1464" y="743132"/>
            <a:ext cx="2593920" cy="2573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4000BA06-3D20-419F-BE6E-62D4D098E49E}"/>
              </a:ext>
            </a:extLst>
          </p:cNvPr>
          <p:cNvSpPr txBox="1"/>
          <p:nvPr/>
        </p:nvSpPr>
        <p:spPr>
          <a:xfrm>
            <a:off x="5674434" y="949510"/>
            <a:ext cx="2693013" cy="646331"/>
          </a:xfrm>
          <a:prstGeom prst="rect">
            <a:avLst/>
          </a:prstGeom>
          <a:noFill/>
        </p:spPr>
        <p:txBody>
          <a:bodyPr wrap="square" rtlCol="0">
            <a:spAutoFit/>
          </a:bodyPr>
          <a:lstStyle/>
          <a:p>
            <a:r>
              <a:rPr lang="en-GB" dirty="0">
                <a:solidFill>
                  <a:schemeClr val="bg1"/>
                </a:solidFill>
                <a:highlight>
                  <a:srgbClr val="2258A7"/>
                </a:highlight>
                <a:latin typeface="Arial" panose="020B0604020202020204" pitchFamily="34" charset="0"/>
                <a:cs typeface="Arial" panose="020B0604020202020204" pitchFamily="34" charset="0"/>
              </a:rPr>
              <a:t>‘Show me what religion means to you’ - Arts</a:t>
            </a:r>
          </a:p>
        </p:txBody>
      </p:sp>
      <p:sp>
        <p:nvSpPr>
          <p:cNvPr id="25" name="TextBox 24">
            <a:extLst>
              <a:ext uri="{FF2B5EF4-FFF2-40B4-BE49-F238E27FC236}">
                <a16:creationId xmlns:a16="http://schemas.microsoft.com/office/drawing/2014/main" id="{EF47037A-49B7-4EC5-A721-B05F97589C05}"/>
              </a:ext>
            </a:extLst>
          </p:cNvPr>
          <p:cNvSpPr txBox="1"/>
          <p:nvPr/>
        </p:nvSpPr>
        <p:spPr>
          <a:xfrm>
            <a:off x="6733966" y="4427391"/>
            <a:ext cx="2473854" cy="553998"/>
          </a:xfrm>
          <a:prstGeom prst="rect">
            <a:avLst/>
          </a:prstGeom>
          <a:noFill/>
        </p:spPr>
        <p:txBody>
          <a:bodyPr wrap="square" rtlCol="0">
            <a:spAutoFit/>
          </a:bodyPr>
          <a:lstStyle/>
          <a:p>
            <a:r>
              <a:rPr lang="en-GB" dirty="0">
                <a:solidFill>
                  <a:schemeClr val="bg1"/>
                </a:solidFill>
                <a:highlight>
                  <a:srgbClr val="2258A7"/>
                </a:highlight>
                <a:latin typeface="Arial" panose="020B0604020202020204" pitchFamily="34" charset="0"/>
                <a:cs typeface="Arial" panose="020B0604020202020204" pitchFamily="34" charset="0"/>
              </a:rPr>
              <a:t>Plus many more…..</a:t>
            </a:r>
          </a:p>
          <a:p>
            <a:r>
              <a:rPr lang="en-GB" sz="1200" dirty="0">
                <a:solidFill>
                  <a:schemeClr val="bg1"/>
                </a:solidFill>
                <a:highlight>
                  <a:srgbClr val="2258A7"/>
                </a:highlight>
                <a:latin typeface="Arial" panose="020B0604020202020204" pitchFamily="34" charset="0"/>
                <a:cs typeface="Arial" panose="020B0604020202020204" pitchFamily="34" charset="0"/>
              </a:rPr>
              <a:t>* All names anonymised</a:t>
            </a:r>
          </a:p>
        </p:txBody>
      </p:sp>
      <p:sp>
        <p:nvSpPr>
          <p:cNvPr id="26" name="TextBox 25">
            <a:extLst>
              <a:ext uri="{FF2B5EF4-FFF2-40B4-BE49-F238E27FC236}">
                <a16:creationId xmlns:a16="http://schemas.microsoft.com/office/drawing/2014/main" id="{EB69B7F9-9F36-48A1-AE33-1E0124A8BFE5}"/>
              </a:ext>
            </a:extLst>
          </p:cNvPr>
          <p:cNvSpPr txBox="1"/>
          <p:nvPr/>
        </p:nvSpPr>
        <p:spPr>
          <a:xfrm>
            <a:off x="457200" y="3434088"/>
            <a:ext cx="2281182" cy="1200329"/>
          </a:xfrm>
          <a:prstGeom prst="rect">
            <a:avLst/>
          </a:prstGeom>
          <a:noFill/>
        </p:spPr>
        <p:txBody>
          <a:bodyPr wrap="square" rtlCol="0">
            <a:spAutoFit/>
          </a:bodyPr>
          <a:lstStyle/>
          <a:p>
            <a:r>
              <a:rPr lang="en-GB" dirty="0">
                <a:solidFill>
                  <a:schemeClr val="bg1"/>
                </a:solidFill>
                <a:highlight>
                  <a:srgbClr val="2258A7"/>
                </a:highlight>
                <a:latin typeface="Arial" panose="020B0604020202020204" pitchFamily="34" charset="0"/>
                <a:cs typeface="Arial" panose="020B0604020202020204" pitchFamily="34" charset="0"/>
              </a:rPr>
              <a:t>Ice breaker  what does care mean to you? Health and Social Care </a:t>
            </a:r>
          </a:p>
        </p:txBody>
      </p:sp>
      <p:sp>
        <p:nvSpPr>
          <p:cNvPr id="3" name="Rectangle 2">
            <a:extLst>
              <a:ext uri="{FF2B5EF4-FFF2-40B4-BE49-F238E27FC236}">
                <a16:creationId xmlns:a16="http://schemas.microsoft.com/office/drawing/2014/main" id="{DBE4B499-E613-4AC0-A8B9-9835C814C135}"/>
              </a:ext>
            </a:extLst>
          </p:cNvPr>
          <p:cNvSpPr/>
          <p:nvPr/>
        </p:nvSpPr>
        <p:spPr>
          <a:xfrm>
            <a:off x="120352" y="674419"/>
            <a:ext cx="4893721" cy="4407628"/>
          </a:xfrm>
          <a:prstGeom prst="rect">
            <a:avLst/>
          </a:prstGeom>
          <a:noFill/>
          <a:ln w="57150">
            <a:solidFill>
              <a:srgbClr val="E41F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26009EA-C2C9-40B2-92F7-52A024872BF0}"/>
              </a:ext>
            </a:extLst>
          </p:cNvPr>
          <p:cNvSpPr/>
          <p:nvPr/>
        </p:nvSpPr>
        <p:spPr>
          <a:xfrm>
            <a:off x="4949613" y="401883"/>
            <a:ext cx="4068991" cy="4691975"/>
          </a:xfrm>
          <a:prstGeom prst="rect">
            <a:avLst/>
          </a:prstGeom>
          <a:noFill/>
          <a:ln w="57150">
            <a:solidFill>
              <a:srgbClr val="E41F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F6A3FB2-449D-4DEE-99E4-EF45F7E3AA46}"/>
              </a:ext>
            </a:extLst>
          </p:cNvPr>
          <p:cNvSpPr txBox="1"/>
          <p:nvPr/>
        </p:nvSpPr>
        <p:spPr>
          <a:xfrm>
            <a:off x="352737" y="1222870"/>
            <a:ext cx="3462292" cy="646331"/>
          </a:xfrm>
          <a:prstGeom prst="rect">
            <a:avLst/>
          </a:prstGeom>
          <a:noFill/>
        </p:spPr>
        <p:txBody>
          <a:bodyPr wrap="square" rtlCol="0">
            <a:spAutoFit/>
          </a:bodyPr>
          <a:lstStyle/>
          <a:p>
            <a:r>
              <a:rPr lang="en-GB" dirty="0">
                <a:solidFill>
                  <a:schemeClr val="bg1"/>
                </a:solidFill>
                <a:highlight>
                  <a:srgbClr val="2258A7"/>
                </a:highlight>
                <a:latin typeface="Arial" panose="020B0604020202020204" pitchFamily="34" charset="0"/>
                <a:cs typeface="Arial" panose="020B0604020202020204" pitchFamily="34" charset="0"/>
              </a:rPr>
              <a:t>‘Show and Tell’ Learning Environments  Early years</a:t>
            </a:r>
          </a:p>
        </p:txBody>
      </p:sp>
      <p:sp>
        <p:nvSpPr>
          <p:cNvPr id="28" name="TextBox 27">
            <a:extLst>
              <a:ext uri="{FF2B5EF4-FFF2-40B4-BE49-F238E27FC236}">
                <a16:creationId xmlns:a16="http://schemas.microsoft.com/office/drawing/2014/main" id="{2FEBC1CD-9DD5-4DAA-85AE-56FCF0146519}"/>
              </a:ext>
            </a:extLst>
          </p:cNvPr>
          <p:cNvSpPr txBox="1"/>
          <p:nvPr/>
        </p:nvSpPr>
        <p:spPr>
          <a:xfrm>
            <a:off x="2223617" y="2533445"/>
            <a:ext cx="3882059" cy="646331"/>
          </a:xfrm>
          <a:prstGeom prst="rect">
            <a:avLst/>
          </a:prstGeom>
          <a:noFill/>
        </p:spPr>
        <p:txBody>
          <a:bodyPr wrap="square" rtlCol="0">
            <a:spAutoFit/>
          </a:bodyPr>
          <a:lstStyle/>
          <a:p>
            <a:r>
              <a:rPr lang="en-GB" dirty="0">
                <a:solidFill>
                  <a:schemeClr val="bg1"/>
                </a:solidFill>
                <a:highlight>
                  <a:srgbClr val="2258A7"/>
                </a:highlight>
                <a:latin typeface="Arial" panose="020B0604020202020204" pitchFamily="34" charset="0"/>
                <a:cs typeface="Arial" panose="020B0604020202020204" pitchFamily="34" charset="0"/>
              </a:rPr>
              <a:t>Visual Essay, case method in entrepreneurship Business</a:t>
            </a:r>
          </a:p>
        </p:txBody>
      </p:sp>
    </p:spTree>
    <p:extLst>
      <p:ext uri="{BB962C8B-B14F-4D97-AF65-F5344CB8AC3E}">
        <p14:creationId xmlns:p14="http://schemas.microsoft.com/office/powerpoint/2010/main" val="411668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3000" tmFilter="0, 0; .2, .5; .8, .5; 1, 0"/>
                                        <p:tgtEl>
                                          <p:spTgt spid="9"/>
                                        </p:tgtEl>
                                      </p:cBhvr>
                                    </p:animEffect>
                                    <p:animScale>
                                      <p:cBhvr>
                                        <p:cTn id="23" dur="1500" autoRev="1" fill="hold"/>
                                        <p:tgtEl>
                                          <p:spTgt spid="9"/>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3000" tmFilter="0, 0; .2, .5; .8, .5; 1, 0"/>
                                        <p:tgtEl>
                                          <p:spTgt spid="11"/>
                                        </p:tgtEl>
                                      </p:cBhvr>
                                    </p:animEffect>
                                    <p:animScale>
                                      <p:cBhvr>
                                        <p:cTn id="28" dur="150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3000" tmFilter="0, 0; .2, .5; .8, .5; 1, 0"/>
                                        <p:tgtEl>
                                          <p:spTgt spid="12"/>
                                        </p:tgtEl>
                                      </p:cBhvr>
                                    </p:animEffect>
                                    <p:animScale>
                                      <p:cBhvr>
                                        <p:cTn id="33" dur="1500" autoRev="1" fill="hold"/>
                                        <p:tgtEl>
                                          <p:spTgt spid="12"/>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3000" tmFilter="0, 0; .2, .5; .8, .5; 1, 0"/>
                                        <p:tgtEl>
                                          <p:spTgt spid="16"/>
                                        </p:tgtEl>
                                      </p:cBhvr>
                                    </p:animEffect>
                                    <p:animScale>
                                      <p:cBhvr>
                                        <p:cTn id="38" dur="1500" autoRev="1" fill="hold"/>
                                        <p:tgtEl>
                                          <p:spTgt spid="1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3000" tmFilter="0, 0; .2, .5; .8, .5; 1, 0"/>
                                        <p:tgtEl>
                                          <p:spTgt spid="13"/>
                                        </p:tgtEl>
                                      </p:cBhvr>
                                    </p:animEffect>
                                    <p:animScale>
                                      <p:cBhvr>
                                        <p:cTn id="43" dur="1500" autoRev="1" fill="hold"/>
                                        <p:tgtEl>
                                          <p:spTgt spid="13"/>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9"/>
                                        </p:tgtEl>
                                        <p:attrNameLst>
                                          <p:attrName>style.opacity</p:attrName>
                                        </p:attrNameLst>
                                      </p:cBhvr>
                                      <p:to>
                                        <p:strVal val="0.25"/>
                                      </p:to>
                                    </p:set>
                                    <p:animEffect filter="image" prLst="opacity: 0.25">
                                      <p:cBhvr rctx="IE">
                                        <p:cTn id="48" dur="indefinite"/>
                                        <p:tgtEl>
                                          <p:spTgt spid="9"/>
                                        </p:tgtEl>
                                      </p:cBhvr>
                                    </p:animEffect>
                                  </p:childTnLst>
                                </p:cTn>
                              </p:par>
                              <p:par>
                                <p:cTn id="49" presetID="9" presetClass="emph" presetSubtype="0" nodeType="withEffect">
                                  <p:stCondLst>
                                    <p:cond delay="0"/>
                                  </p:stCondLst>
                                  <p:childTnLst>
                                    <p:set>
                                      <p:cBhvr>
                                        <p:cTn id="50" dur="indefinite"/>
                                        <p:tgtEl>
                                          <p:spTgt spid="16"/>
                                        </p:tgtEl>
                                        <p:attrNameLst>
                                          <p:attrName>style.opacity</p:attrName>
                                        </p:attrNameLst>
                                      </p:cBhvr>
                                      <p:to>
                                        <p:strVal val="0.25"/>
                                      </p:to>
                                    </p:set>
                                    <p:animEffect filter="image" prLst="opacity: 0.25">
                                      <p:cBhvr rctx="IE">
                                        <p:cTn id="51" dur="indefinite"/>
                                        <p:tgtEl>
                                          <p:spTgt spid="16"/>
                                        </p:tgtEl>
                                      </p:cBhvr>
                                    </p:animEffect>
                                  </p:childTnLst>
                                </p:cTn>
                              </p:par>
                              <p:par>
                                <p:cTn id="52" presetID="9" presetClass="emph" presetSubtype="0" nodeType="withEffect">
                                  <p:stCondLst>
                                    <p:cond delay="0"/>
                                  </p:stCondLst>
                                  <p:childTnLst>
                                    <p:set>
                                      <p:cBhvr>
                                        <p:cTn id="53" dur="indefinite"/>
                                        <p:tgtEl>
                                          <p:spTgt spid="12"/>
                                        </p:tgtEl>
                                        <p:attrNameLst>
                                          <p:attrName>style.opacity</p:attrName>
                                        </p:attrNameLst>
                                      </p:cBhvr>
                                      <p:to>
                                        <p:strVal val="0.25"/>
                                      </p:to>
                                    </p:set>
                                    <p:animEffect filter="image" prLst="opacity: 0.25">
                                      <p:cBhvr rctx="IE">
                                        <p:cTn id="54" dur="indefinite"/>
                                        <p:tgtEl>
                                          <p:spTgt spid="12"/>
                                        </p:tgtEl>
                                      </p:cBhvr>
                                    </p:animEffect>
                                  </p:childTnLst>
                                </p:cTn>
                              </p:par>
                              <p:par>
                                <p:cTn id="55" presetID="9" presetClass="emph" presetSubtype="0" nodeType="withEffect">
                                  <p:stCondLst>
                                    <p:cond delay="0"/>
                                  </p:stCondLst>
                                  <p:childTnLst>
                                    <p:set>
                                      <p:cBhvr>
                                        <p:cTn id="56" dur="indefinite"/>
                                        <p:tgtEl>
                                          <p:spTgt spid="13"/>
                                        </p:tgtEl>
                                        <p:attrNameLst>
                                          <p:attrName>style.opacity</p:attrName>
                                        </p:attrNameLst>
                                      </p:cBhvr>
                                      <p:to>
                                        <p:strVal val="0.25"/>
                                      </p:to>
                                    </p:set>
                                    <p:animEffect filter="image" prLst="opacity: 0.25">
                                      <p:cBhvr rctx="IE">
                                        <p:cTn id="57" dur="indefinite"/>
                                        <p:tgtEl>
                                          <p:spTgt spid="13"/>
                                        </p:tgtEl>
                                      </p:cBhvr>
                                    </p:animEffect>
                                  </p:childTnLst>
                                </p:cTn>
                              </p:par>
                              <p:par>
                                <p:cTn id="58" presetID="9" presetClass="emph" presetSubtype="0" nodeType="withEffect">
                                  <p:stCondLst>
                                    <p:cond delay="0"/>
                                  </p:stCondLst>
                                  <p:childTnLst>
                                    <p:set>
                                      <p:cBhvr>
                                        <p:cTn id="59" dur="indefinite"/>
                                        <p:tgtEl>
                                          <p:spTgt spid="11"/>
                                        </p:tgtEl>
                                        <p:attrNameLst>
                                          <p:attrName>style.opacity</p:attrName>
                                        </p:attrNameLst>
                                      </p:cBhvr>
                                      <p:to>
                                        <p:strVal val="0.25"/>
                                      </p:to>
                                    </p:set>
                                    <p:animEffect filter="image" prLst="opacity: 0.25">
                                      <p:cBhvr rctx="IE">
                                        <p:cTn id="60" dur="indefinite"/>
                                        <p:tgtEl>
                                          <p:spTgt spid="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5" grpId="0"/>
      <p:bldP spid="26" grpId="0" animBg="1"/>
      <p:bldP spid="3" grpId="0" animBg="1"/>
      <p:bldP spid="3" grpId="1" animBg="1"/>
      <p:bldP spid="4" grpId="0" animBg="1"/>
      <p:bldP spid="4" grpId="1" animBg="1"/>
      <p:bldP spid="15"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F8DE8-FB5F-4606-8E0C-550DB0BE0E8F}"/>
              </a:ext>
            </a:extLst>
          </p:cNvPr>
          <p:cNvSpPr txBox="1">
            <a:spLocks/>
          </p:cNvSpPr>
          <p:nvPr/>
        </p:nvSpPr>
        <p:spPr>
          <a:xfrm>
            <a:off x="332714" y="411395"/>
            <a:ext cx="8414441" cy="71380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latin typeface="Arial" panose="020B0604020202020204" pitchFamily="34" charset="0"/>
                <a:cs typeface="Arial" panose="020B0604020202020204" pitchFamily="34" charset="0"/>
              </a:rPr>
              <a:t>Academic research and analytics have shown a link between use of OpenStudio and improved skills development and student success….</a:t>
            </a:r>
          </a:p>
        </p:txBody>
      </p:sp>
      <p:sp>
        <p:nvSpPr>
          <p:cNvPr id="3" name="TextBox 2">
            <a:extLst>
              <a:ext uri="{FF2B5EF4-FFF2-40B4-BE49-F238E27FC236}">
                <a16:creationId xmlns:a16="http://schemas.microsoft.com/office/drawing/2014/main" id="{1E60973B-1A95-448C-8AAB-BCBBB2B384AF}"/>
              </a:ext>
            </a:extLst>
          </p:cNvPr>
          <p:cNvSpPr txBox="1"/>
          <p:nvPr/>
        </p:nvSpPr>
        <p:spPr>
          <a:xfrm>
            <a:off x="607524" y="1125200"/>
            <a:ext cx="8171696" cy="3093154"/>
          </a:xfrm>
          <a:prstGeom prst="rect">
            <a:avLst/>
          </a:prstGeom>
          <a:noFill/>
        </p:spPr>
        <p:txBody>
          <a:bodyPr wrap="square" rtlCol="0">
            <a:spAutoFit/>
          </a:bodyPr>
          <a:lstStyle/>
          <a:p>
            <a:r>
              <a:rPr lang="en-GB" sz="1500" dirty="0">
                <a:solidFill>
                  <a:schemeClr val="tx1"/>
                </a:solidFill>
                <a:latin typeface="Calibri" panose="020F0502020204030204" pitchFamily="34" charset="0"/>
                <a:cs typeface="Calibri" panose="020F0502020204030204" pitchFamily="34" charset="0"/>
              </a:rPr>
              <a:t>2017 Jones et al: Lurking and Learning: Making learning visible in a virtual design studio</a:t>
            </a:r>
          </a:p>
          <a:p>
            <a:endParaRPr lang="en-GB" sz="1500" dirty="0">
              <a:solidFill>
                <a:schemeClr val="tx1"/>
              </a:solidFill>
              <a:latin typeface="Calibri" panose="020F0502020204030204" pitchFamily="34" charset="0"/>
              <a:cs typeface="Calibri" panose="020F0502020204030204" pitchFamily="34" charset="0"/>
            </a:endParaRPr>
          </a:p>
          <a:p>
            <a:r>
              <a:rPr lang="en-GB" sz="1500" dirty="0">
                <a:solidFill>
                  <a:schemeClr val="tx1"/>
                </a:solidFill>
                <a:latin typeface="Calibri" panose="020F0502020204030204" pitchFamily="34" charset="0"/>
                <a:cs typeface="Calibri" panose="020F0502020204030204" pitchFamily="34" charset="0"/>
              </a:rPr>
              <a:t>2017: </a:t>
            </a:r>
            <a:r>
              <a:rPr lang="en-GB" sz="1500" dirty="0" err="1">
                <a:solidFill>
                  <a:schemeClr val="tx1"/>
                </a:solidFill>
                <a:latin typeface="Calibri" panose="020F0502020204030204" pitchFamily="34" charset="0"/>
                <a:cs typeface="Calibri" panose="020F0502020204030204" pitchFamily="34" charset="0"/>
              </a:rPr>
              <a:t>Lotz</a:t>
            </a:r>
            <a:r>
              <a:rPr lang="en-GB" sz="1500" dirty="0">
                <a:solidFill>
                  <a:schemeClr val="tx1"/>
                </a:solidFill>
                <a:latin typeface="Calibri" panose="020F0502020204030204" pitchFamily="34" charset="0"/>
                <a:cs typeface="Calibri" panose="020F0502020204030204" pitchFamily="34" charset="0"/>
              </a:rPr>
              <a:t> N, Jones D, Holden G: Are we making progress? Progression through learners’ interaction in OpenStudio across a qualification</a:t>
            </a:r>
          </a:p>
          <a:p>
            <a:endParaRPr lang="en-GB" sz="1500" dirty="0">
              <a:solidFill>
                <a:schemeClr val="tx1"/>
              </a:solidFill>
              <a:latin typeface="Calibri" panose="020F0502020204030204" pitchFamily="34" charset="0"/>
              <a:cs typeface="Calibri" panose="020F0502020204030204" pitchFamily="34" charset="0"/>
            </a:endParaRPr>
          </a:p>
          <a:p>
            <a:r>
              <a:rPr lang="en-GB" sz="1500" dirty="0">
                <a:solidFill>
                  <a:schemeClr val="tx1"/>
                </a:solidFill>
                <a:latin typeface="Calibri" panose="020F0502020204030204" pitchFamily="34" charset="0"/>
                <a:cs typeface="Calibri" panose="020F0502020204030204" pitchFamily="34" charset="0"/>
              </a:rPr>
              <a:t>2018 Thomas E, </a:t>
            </a:r>
            <a:r>
              <a:rPr lang="en-GB" sz="1500" dirty="0" err="1">
                <a:solidFill>
                  <a:schemeClr val="tx1"/>
                </a:solidFill>
                <a:latin typeface="Calibri" panose="020F0502020204030204" pitchFamily="34" charset="0"/>
                <a:cs typeface="Calibri" panose="020F0502020204030204" pitchFamily="34" charset="0"/>
              </a:rPr>
              <a:t>Barroca</a:t>
            </a:r>
            <a:r>
              <a:rPr lang="en-GB" sz="1500" dirty="0">
                <a:solidFill>
                  <a:schemeClr val="tx1"/>
                </a:solidFill>
                <a:latin typeface="Calibri" panose="020F0502020204030204" pitchFamily="34" charset="0"/>
                <a:cs typeface="Calibri" panose="020F0502020204030204" pitchFamily="34" charset="0"/>
              </a:rPr>
              <a:t> L, </a:t>
            </a:r>
            <a:r>
              <a:rPr lang="en-GB" sz="1500" dirty="0" err="1">
                <a:solidFill>
                  <a:schemeClr val="tx1"/>
                </a:solidFill>
                <a:latin typeface="Calibri" panose="020F0502020204030204" pitchFamily="34" charset="0"/>
                <a:cs typeface="Calibri" panose="020F0502020204030204" pitchFamily="34" charset="0"/>
              </a:rPr>
              <a:t>Donelan</a:t>
            </a:r>
            <a:r>
              <a:rPr lang="en-GB" sz="1500" dirty="0">
                <a:solidFill>
                  <a:schemeClr val="tx1"/>
                </a:solidFill>
                <a:latin typeface="Calibri" panose="020F0502020204030204" pitchFamily="34" charset="0"/>
                <a:cs typeface="Calibri" panose="020F0502020204030204" pitchFamily="34" charset="0"/>
              </a:rPr>
              <a:t> H, Kear K: Using OpenStudio in STEM Learning</a:t>
            </a:r>
          </a:p>
          <a:p>
            <a:endParaRPr lang="en-GB" sz="1500" dirty="0">
              <a:solidFill>
                <a:schemeClr val="tx1"/>
              </a:solidFill>
              <a:latin typeface="Calibri" panose="020F0502020204030204" pitchFamily="34" charset="0"/>
              <a:cs typeface="Calibri" panose="020F0502020204030204" pitchFamily="34" charset="0"/>
            </a:endParaRPr>
          </a:p>
          <a:p>
            <a:r>
              <a:rPr lang="en-GB" sz="1500" dirty="0">
                <a:solidFill>
                  <a:schemeClr val="tx1"/>
                </a:solidFill>
                <a:latin typeface="Calibri" panose="020F0502020204030204" pitchFamily="34" charset="0"/>
                <a:cs typeface="Calibri" panose="020F0502020204030204" pitchFamily="34" charset="0"/>
              </a:rPr>
              <a:t>2018 Maiden J and  Sinclair S: Personalised and Multi sensory approaches to engaging students at a distance: A case study from Religious Studies</a:t>
            </a:r>
          </a:p>
          <a:p>
            <a:endParaRPr lang="en-GB" sz="1500" dirty="0">
              <a:solidFill>
                <a:schemeClr val="tx1"/>
              </a:solidFill>
              <a:latin typeface="Calibri" panose="020F0502020204030204" pitchFamily="34" charset="0"/>
              <a:cs typeface="Calibri" panose="020F0502020204030204" pitchFamily="34" charset="0"/>
            </a:endParaRPr>
          </a:p>
          <a:p>
            <a:r>
              <a:rPr lang="en-GB" sz="1500" dirty="0">
                <a:solidFill>
                  <a:schemeClr val="tx1"/>
                </a:solidFill>
                <a:latin typeface="Calibri" panose="020F0502020204030204" pitchFamily="34" charset="0"/>
                <a:cs typeface="Calibri" panose="020F0502020204030204" pitchFamily="34" charset="0"/>
              </a:rPr>
              <a:t>2019 Halliwell C, Duckworth J: Can asynchronous student conference in OpenStudio develop students’ critical evaluation skills</a:t>
            </a:r>
          </a:p>
          <a:p>
            <a:endParaRPr lang="en-GB" sz="1500" dirty="0">
              <a:solidFill>
                <a:schemeClr val="tx1"/>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EC32DC7F-8EA4-4311-B5CE-C25094FB7A2A}"/>
              </a:ext>
            </a:extLst>
          </p:cNvPr>
          <p:cNvGrpSpPr/>
          <p:nvPr/>
        </p:nvGrpSpPr>
        <p:grpSpPr>
          <a:xfrm>
            <a:off x="466585" y="3743261"/>
            <a:ext cx="8153824" cy="3879057"/>
            <a:chOff x="1207242" y="3240867"/>
            <a:chExt cx="8153824" cy="3879057"/>
          </a:xfrm>
        </p:grpSpPr>
        <p:pic>
          <p:nvPicPr>
            <p:cNvPr id="5" name="Picture 4" descr="Graphical user interface, website&#10;&#10;Description automatically generated">
              <a:extLst>
                <a:ext uri="{FF2B5EF4-FFF2-40B4-BE49-F238E27FC236}">
                  <a16:creationId xmlns:a16="http://schemas.microsoft.com/office/drawing/2014/main" id="{A3794794-8BC5-49B8-B931-0D1F962DB7DD}"/>
                </a:ext>
              </a:extLst>
            </p:cNvPr>
            <p:cNvPicPr>
              <a:picLocks noChangeAspect="1"/>
            </p:cNvPicPr>
            <p:nvPr/>
          </p:nvPicPr>
          <p:blipFill rotWithShape="1">
            <a:blip r:embed="rId3">
              <a:extLst>
                <a:ext uri="{28A0092B-C50C-407E-A947-70E740481C1C}">
                  <a14:useLocalDpi xmlns:a14="http://schemas.microsoft.com/office/drawing/2010/main" val="0"/>
                </a:ext>
              </a:extLst>
            </a:blip>
            <a:srcRect t="14606"/>
            <a:stretch/>
          </p:blipFill>
          <p:spPr>
            <a:xfrm>
              <a:off x="1207242" y="3437148"/>
              <a:ext cx="4040942" cy="3682776"/>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2CDC937D-0D01-4D39-A6C7-D581FB9E6F1C}"/>
                </a:ext>
              </a:extLst>
            </p:cNvPr>
            <p:cNvPicPr>
              <a:picLocks noChangeAspect="1"/>
            </p:cNvPicPr>
            <p:nvPr/>
          </p:nvPicPr>
          <p:blipFill rotWithShape="1">
            <a:blip r:embed="rId4">
              <a:extLst>
                <a:ext uri="{28A0092B-C50C-407E-A947-70E740481C1C}">
                  <a14:useLocalDpi xmlns:a14="http://schemas.microsoft.com/office/drawing/2010/main" val="0"/>
                </a:ext>
              </a:extLst>
            </a:blip>
            <a:srcRect t="14965"/>
            <a:stretch/>
          </p:blipFill>
          <p:spPr>
            <a:xfrm>
              <a:off x="6372792" y="3437148"/>
              <a:ext cx="2988274" cy="2700592"/>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40DCF923-3447-4291-9C81-CCB24F78EF89}"/>
                </a:ext>
              </a:extLst>
            </p:cNvPr>
            <p:cNvPicPr>
              <a:picLocks noChangeAspect="1"/>
            </p:cNvPicPr>
            <p:nvPr/>
          </p:nvPicPr>
          <p:blipFill rotWithShape="1">
            <a:blip r:embed="rId5">
              <a:extLst>
                <a:ext uri="{28A0092B-C50C-407E-A947-70E740481C1C}">
                  <a14:useLocalDpi xmlns:a14="http://schemas.microsoft.com/office/drawing/2010/main" val="0"/>
                </a:ext>
              </a:extLst>
            </a:blip>
            <a:srcRect t="14178"/>
            <a:stretch/>
          </p:blipFill>
          <p:spPr>
            <a:xfrm>
              <a:off x="3832988" y="3240867"/>
              <a:ext cx="3202082" cy="3093154"/>
            </a:xfrm>
            <a:prstGeom prst="rect">
              <a:avLst/>
            </a:prstGeom>
          </p:spPr>
        </p:pic>
      </p:grpSp>
    </p:spTree>
    <p:extLst>
      <p:ext uri="{BB962C8B-B14F-4D97-AF65-F5344CB8AC3E}">
        <p14:creationId xmlns:p14="http://schemas.microsoft.com/office/powerpoint/2010/main" val="117254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A87C2AB9-1DD4-5541-9C31-2988F8C27CA6}"/>
              </a:ext>
            </a:extLst>
          </p:cNvPr>
          <p:cNvSpPr/>
          <p:nvPr/>
        </p:nvSpPr>
        <p:spPr>
          <a:xfrm>
            <a:off x="7747507" y="4666754"/>
            <a:ext cx="1396493" cy="476746"/>
          </a:xfrm>
          <a:prstGeom prst="rect">
            <a:avLst/>
          </a:prstGeom>
          <a:solidFill>
            <a:srgbClr val="0B5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6" name="Picture 65">
            <a:extLst>
              <a:ext uri="{FF2B5EF4-FFF2-40B4-BE49-F238E27FC236}">
                <a16:creationId xmlns:a16="http://schemas.microsoft.com/office/drawing/2014/main" id="{09508765-C9C6-DC44-8960-C8E003834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9558" y="4772947"/>
            <a:ext cx="551430" cy="313403"/>
          </a:xfrm>
          <a:prstGeom prst="rect">
            <a:avLst/>
          </a:prstGeom>
        </p:spPr>
      </p:pic>
      <p:cxnSp>
        <p:nvCxnSpPr>
          <p:cNvPr id="67" name="Straight Connector 66">
            <a:extLst>
              <a:ext uri="{FF2B5EF4-FFF2-40B4-BE49-F238E27FC236}">
                <a16:creationId xmlns:a16="http://schemas.microsoft.com/office/drawing/2014/main" id="{3E50566B-8F47-1B49-8099-83029AC6604F}"/>
              </a:ext>
            </a:extLst>
          </p:cNvPr>
          <p:cNvCxnSpPr/>
          <p:nvPr/>
        </p:nvCxnSpPr>
        <p:spPr>
          <a:xfrm>
            <a:off x="8686800" y="4772947"/>
            <a:ext cx="0" cy="3134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object 62"/>
          <p:cNvSpPr txBox="1">
            <a:spLocks noGrp="1"/>
          </p:cNvSpPr>
          <p:nvPr>
            <p:ph type="sldNum" sz="quarter" idx="7"/>
          </p:nvPr>
        </p:nvSpPr>
        <p:spPr>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dirty="0"/>
              <a:t>8</a:t>
            </a:fld>
            <a:endParaRPr/>
          </a:p>
        </p:txBody>
      </p:sp>
      <p:sp>
        <p:nvSpPr>
          <p:cNvPr id="18" name="object 3">
            <a:extLst>
              <a:ext uri="{FF2B5EF4-FFF2-40B4-BE49-F238E27FC236}">
                <a16:creationId xmlns:a16="http://schemas.microsoft.com/office/drawing/2014/main" id="{00AE0ACF-5B31-4C49-81A5-91B2FBC64A79}"/>
              </a:ext>
            </a:extLst>
          </p:cNvPr>
          <p:cNvSpPr txBox="1">
            <a:spLocks noGrp="1"/>
          </p:cNvSpPr>
          <p:nvPr>
            <p:ph type="title"/>
          </p:nvPr>
        </p:nvSpPr>
        <p:spPr>
          <a:xfrm>
            <a:off x="457199" y="401883"/>
            <a:ext cx="2071255" cy="272536"/>
          </a:xfrm>
          <a:prstGeom prst="rect">
            <a:avLst/>
          </a:prstGeom>
          <a:solidFill>
            <a:srgbClr val="1F4D9B"/>
          </a:solidFill>
        </p:spPr>
        <p:txBody>
          <a:bodyPr vert="horz" wrap="square" lIns="0" tIns="54000" rIns="0" bIns="0" rtlCol="0">
            <a:spAutoFit/>
          </a:bodyPr>
          <a:lstStyle/>
          <a:p>
            <a:pPr marL="24765">
              <a:lnSpc>
                <a:spcPts val="1730"/>
              </a:lnSpc>
            </a:pPr>
            <a:r>
              <a:rPr lang="en-GB" spc="-5" dirty="0"/>
              <a:t>Common findings</a:t>
            </a:r>
            <a:endParaRPr dirty="0"/>
          </a:p>
        </p:txBody>
      </p:sp>
      <p:sp>
        <p:nvSpPr>
          <p:cNvPr id="9" name="TextBox 8">
            <a:extLst>
              <a:ext uri="{FF2B5EF4-FFF2-40B4-BE49-F238E27FC236}">
                <a16:creationId xmlns:a16="http://schemas.microsoft.com/office/drawing/2014/main" id="{1B4229AA-FAE5-4DAD-8675-A70FB42A7745}"/>
              </a:ext>
            </a:extLst>
          </p:cNvPr>
          <p:cNvSpPr txBox="1"/>
          <p:nvPr/>
        </p:nvSpPr>
        <p:spPr>
          <a:xfrm>
            <a:off x="104693" y="910585"/>
            <a:ext cx="444743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High level of engagement among the students.</a:t>
            </a:r>
          </a:p>
        </p:txBody>
      </p:sp>
      <p:sp>
        <p:nvSpPr>
          <p:cNvPr id="11" name="TextBox 10">
            <a:extLst>
              <a:ext uri="{FF2B5EF4-FFF2-40B4-BE49-F238E27FC236}">
                <a16:creationId xmlns:a16="http://schemas.microsoft.com/office/drawing/2014/main" id="{2815E948-0397-4DB8-89E5-21EE652A1DC3}"/>
              </a:ext>
            </a:extLst>
          </p:cNvPr>
          <p:cNvSpPr txBox="1"/>
          <p:nvPr/>
        </p:nvSpPr>
        <p:spPr>
          <a:xfrm>
            <a:off x="155715" y="1934197"/>
            <a:ext cx="4447432" cy="584775"/>
          </a:xfrm>
          <a:prstGeom prst="rect">
            <a:avLst/>
          </a:prstGeom>
          <a:noFill/>
        </p:spPr>
        <p:txBody>
          <a:bodyPr wrap="square" rtlCol="0">
            <a:spAutoFit/>
          </a:bodyPr>
          <a:lstStyle>
            <a:defPPr>
              <a:defRPr lang="en-US"/>
            </a:defPPr>
            <a:lvl1pPr>
              <a:defRPr>
                <a:solidFill>
                  <a:schemeClr val="bg1"/>
                </a:solidFill>
                <a:latin typeface="Arial" panose="020B0604020202020204" pitchFamily="34" charset="0"/>
                <a:cs typeface="Arial" panose="020B0604020202020204" pitchFamily="34" charset="0"/>
              </a:defRPr>
            </a:lvl1pPr>
          </a:lstStyle>
          <a:p>
            <a:r>
              <a:rPr lang="en-GB" sz="1600" dirty="0">
                <a:solidFill>
                  <a:schemeClr val="tx1"/>
                </a:solidFill>
              </a:rPr>
              <a:t>Critiquing or feedback activities &gt; improved their work and / or skill</a:t>
            </a:r>
          </a:p>
        </p:txBody>
      </p:sp>
      <p:sp>
        <p:nvSpPr>
          <p:cNvPr id="12" name="TextBox 11">
            <a:extLst>
              <a:ext uri="{FF2B5EF4-FFF2-40B4-BE49-F238E27FC236}">
                <a16:creationId xmlns:a16="http://schemas.microsoft.com/office/drawing/2014/main" id="{D4C879A1-30EA-44D1-8A00-9842361215FE}"/>
              </a:ext>
            </a:extLst>
          </p:cNvPr>
          <p:cNvSpPr txBox="1"/>
          <p:nvPr/>
        </p:nvSpPr>
        <p:spPr>
          <a:xfrm>
            <a:off x="104693" y="3093098"/>
            <a:ext cx="4447432"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Learnt through comparing, contrasting and observing different perspectives</a:t>
            </a:r>
          </a:p>
        </p:txBody>
      </p:sp>
      <p:sp>
        <p:nvSpPr>
          <p:cNvPr id="13" name="TextBox 12">
            <a:extLst>
              <a:ext uri="{FF2B5EF4-FFF2-40B4-BE49-F238E27FC236}">
                <a16:creationId xmlns:a16="http://schemas.microsoft.com/office/drawing/2014/main" id="{EC5CF819-9B7C-488C-A8D3-23BF90E89455}"/>
              </a:ext>
            </a:extLst>
          </p:cNvPr>
          <p:cNvSpPr txBox="1"/>
          <p:nvPr/>
        </p:nvSpPr>
        <p:spPr>
          <a:xfrm>
            <a:off x="102044" y="4213136"/>
            <a:ext cx="4572000"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Enabled students to connect to other students</a:t>
            </a:r>
          </a:p>
        </p:txBody>
      </p:sp>
      <p:pic>
        <p:nvPicPr>
          <p:cNvPr id="14" name="Picture 13" descr="Graphical user interface, application&#10;&#10;Description automatically generated">
            <a:extLst>
              <a:ext uri="{FF2B5EF4-FFF2-40B4-BE49-F238E27FC236}">
                <a16:creationId xmlns:a16="http://schemas.microsoft.com/office/drawing/2014/main" id="{A9433EFF-3B3F-454A-94E0-B47EA8731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774" y="-535258"/>
            <a:ext cx="4586577" cy="6214016"/>
          </a:xfrm>
          <a:prstGeom prst="rect">
            <a:avLst/>
          </a:prstGeom>
        </p:spPr>
      </p:pic>
    </p:spTree>
    <p:extLst>
      <p:ext uri="{BB962C8B-B14F-4D97-AF65-F5344CB8AC3E}">
        <p14:creationId xmlns:p14="http://schemas.microsoft.com/office/powerpoint/2010/main" val="286239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A87C2AB9-1DD4-5541-9C31-2988F8C27CA6}"/>
              </a:ext>
            </a:extLst>
          </p:cNvPr>
          <p:cNvSpPr/>
          <p:nvPr/>
        </p:nvSpPr>
        <p:spPr>
          <a:xfrm>
            <a:off x="7747507" y="4666754"/>
            <a:ext cx="1396493" cy="476746"/>
          </a:xfrm>
          <a:prstGeom prst="rect">
            <a:avLst/>
          </a:prstGeom>
          <a:solidFill>
            <a:srgbClr val="0B5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6" name="Picture 65">
            <a:extLst>
              <a:ext uri="{FF2B5EF4-FFF2-40B4-BE49-F238E27FC236}">
                <a16:creationId xmlns:a16="http://schemas.microsoft.com/office/drawing/2014/main" id="{09508765-C9C6-DC44-8960-C8E003834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9558" y="4772947"/>
            <a:ext cx="551430" cy="313403"/>
          </a:xfrm>
          <a:prstGeom prst="rect">
            <a:avLst/>
          </a:prstGeom>
        </p:spPr>
      </p:pic>
      <p:cxnSp>
        <p:nvCxnSpPr>
          <p:cNvPr id="67" name="Straight Connector 66">
            <a:extLst>
              <a:ext uri="{FF2B5EF4-FFF2-40B4-BE49-F238E27FC236}">
                <a16:creationId xmlns:a16="http://schemas.microsoft.com/office/drawing/2014/main" id="{3E50566B-8F47-1B49-8099-83029AC6604F}"/>
              </a:ext>
            </a:extLst>
          </p:cNvPr>
          <p:cNvCxnSpPr/>
          <p:nvPr/>
        </p:nvCxnSpPr>
        <p:spPr>
          <a:xfrm>
            <a:off x="8686800" y="4772947"/>
            <a:ext cx="0" cy="3134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object 62"/>
          <p:cNvSpPr txBox="1">
            <a:spLocks noGrp="1"/>
          </p:cNvSpPr>
          <p:nvPr>
            <p:ph type="sldNum" sz="quarter" idx="7"/>
          </p:nvPr>
        </p:nvSpPr>
        <p:spPr>
          <a:prstGeom prst="rect">
            <a:avLst/>
          </a:prstGeom>
        </p:spPr>
        <p:txBody>
          <a:bodyPr vert="horz" wrap="square" lIns="0" tIns="3175" rIns="0" bIns="0" rtlCol="0">
            <a:spAutoFit/>
          </a:bodyPr>
          <a:lstStyle/>
          <a:p>
            <a:pPr marL="25400">
              <a:lnSpc>
                <a:spcPct val="100000"/>
              </a:lnSpc>
              <a:spcBef>
                <a:spcPts val="25"/>
              </a:spcBef>
            </a:pPr>
            <a:fld id="{81D60167-4931-47E6-BA6A-407CBD079E47}" type="slidenum">
              <a:rPr dirty="0"/>
              <a:t>9</a:t>
            </a:fld>
            <a:endParaRPr/>
          </a:p>
        </p:txBody>
      </p:sp>
      <p:sp>
        <p:nvSpPr>
          <p:cNvPr id="18" name="object 3">
            <a:extLst>
              <a:ext uri="{FF2B5EF4-FFF2-40B4-BE49-F238E27FC236}">
                <a16:creationId xmlns:a16="http://schemas.microsoft.com/office/drawing/2014/main" id="{00AE0ACF-5B31-4C49-81A5-91B2FBC64A79}"/>
              </a:ext>
            </a:extLst>
          </p:cNvPr>
          <p:cNvSpPr txBox="1">
            <a:spLocks noGrp="1"/>
          </p:cNvSpPr>
          <p:nvPr>
            <p:ph type="title"/>
          </p:nvPr>
        </p:nvSpPr>
        <p:spPr>
          <a:xfrm>
            <a:off x="457199" y="401883"/>
            <a:ext cx="2071255" cy="272536"/>
          </a:xfrm>
          <a:prstGeom prst="rect">
            <a:avLst/>
          </a:prstGeom>
          <a:solidFill>
            <a:srgbClr val="1F4D9B"/>
          </a:solidFill>
        </p:spPr>
        <p:txBody>
          <a:bodyPr vert="horz" wrap="square" lIns="0" tIns="54000" rIns="0" bIns="0" rtlCol="0">
            <a:spAutoFit/>
          </a:bodyPr>
          <a:lstStyle/>
          <a:p>
            <a:pPr marL="24765">
              <a:lnSpc>
                <a:spcPts val="1730"/>
              </a:lnSpc>
            </a:pPr>
            <a:r>
              <a:rPr lang="en-GB" spc="-5" dirty="0"/>
              <a:t>Common findings</a:t>
            </a:r>
            <a:endParaRPr dirty="0"/>
          </a:p>
        </p:txBody>
      </p:sp>
      <p:sp>
        <p:nvSpPr>
          <p:cNvPr id="9" name="TextBox 8">
            <a:extLst>
              <a:ext uri="{FF2B5EF4-FFF2-40B4-BE49-F238E27FC236}">
                <a16:creationId xmlns:a16="http://schemas.microsoft.com/office/drawing/2014/main" id="{AA7B1190-BCE5-47E9-9E8B-4F8290F691F5}"/>
              </a:ext>
            </a:extLst>
          </p:cNvPr>
          <p:cNvSpPr txBox="1"/>
          <p:nvPr/>
        </p:nvSpPr>
        <p:spPr>
          <a:xfrm>
            <a:off x="539911" y="4757113"/>
            <a:ext cx="8213564" cy="381771"/>
          </a:xfrm>
          <a:prstGeom prst="rect">
            <a:avLst/>
          </a:prstGeom>
          <a:noFill/>
        </p:spPr>
        <p:txBody>
          <a:bodyPr wrap="square" rtlCol="0">
            <a:spAutoFit/>
          </a:bodyPr>
          <a:lstStyle/>
          <a:p>
            <a:pPr>
              <a:lnSpc>
                <a:spcPct val="114000"/>
              </a:lnSpc>
              <a:spcBef>
                <a:spcPts val="300"/>
              </a:spcBef>
              <a:spcAft>
                <a:spcPts val="300"/>
              </a:spcAft>
            </a:pPr>
            <a:r>
              <a:rPr lang="en-GB" dirty="0">
                <a:solidFill>
                  <a:schemeClr val="bg1"/>
                </a:solidFill>
                <a:latin typeface="Arial" panose="020B0604020202020204" pitchFamily="34" charset="0"/>
                <a:cs typeface="Arial" panose="020B0604020202020204" pitchFamily="34" charset="0"/>
              </a:rPr>
              <a:t>Image © Google Maps.</a:t>
            </a:r>
          </a:p>
        </p:txBody>
      </p:sp>
      <p:sp>
        <p:nvSpPr>
          <p:cNvPr id="11" name="TextBox 10">
            <a:extLst>
              <a:ext uri="{FF2B5EF4-FFF2-40B4-BE49-F238E27FC236}">
                <a16:creationId xmlns:a16="http://schemas.microsoft.com/office/drawing/2014/main" id="{916701A1-6D6D-4446-8D56-DE76C2EA83BF}"/>
              </a:ext>
            </a:extLst>
          </p:cNvPr>
          <p:cNvSpPr txBox="1"/>
          <p:nvPr/>
        </p:nvSpPr>
        <p:spPr>
          <a:xfrm>
            <a:off x="106532" y="1081636"/>
            <a:ext cx="4328308"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Majority enjoyed the different approach to learning</a:t>
            </a:r>
          </a:p>
        </p:txBody>
      </p:sp>
      <p:sp>
        <p:nvSpPr>
          <p:cNvPr id="12" name="TextBox 11">
            <a:extLst>
              <a:ext uri="{FF2B5EF4-FFF2-40B4-BE49-F238E27FC236}">
                <a16:creationId xmlns:a16="http://schemas.microsoft.com/office/drawing/2014/main" id="{03740A28-1E18-44FA-9F82-38E6CCC30D9E}"/>
              </a:ext>
            </a:extLst>
          </p:cNvPr>
          <p:cNvSpPr txBox="1"/>
          <p:nvPr/>
        </p:nvSpPr>
        <p:spPr>
          <a:xfrm>
            <a:off x="106532" y="1877057"/>
            <a:ext cx="4356857" cy="1815882"/>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Supports transferable &amp; core skills: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Sharing and discussion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Giving feedback and reflection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Receiving feedback and incorporating in to own self development</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Application of analytical and critical thinking skills</a:t>
            </a:r>
          </a:p>
        </p:txBody>
      </p:sp>
      <p:sp>
        <p:nvSpPr>
          <p:cNvPr id="13" name="TextBox 12">
            <a:extLst>
              <a:ext uri="{FF2B5EF4-FFF2-40B4-BE49-F238E27FC236}">
                <a16:creationId xmlns:a16="http://schemas.microsoft.com/office/drawing/2014/main" id="{1476DA17-8A6B-4D96-ABB9-BDC2C31E924A}"/>
              </a:ext>
            </a:extLst>
          </p:cNvPr>
          <p:cNvSpPr txBox="1"/>
          <p:nvPr/>
        </p:nvSpPr>
        <p:spPr>
          <a:xfrm>
            <a:off x="107289" y="4061864"/>
            <a:ext cx="4520565"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Helped students to place theories / concepts in to everyday contexts</a:t>
            </a:r>
          </a:p>
        </p:txBody>
      </p:sp>
      <p:pic>
        <p:nvPicPr>
          <p:cNvPr id="14" name="Picture 13" descr="Graphical user interface, application&#10;&#10;Description automatically generated">
            <a:extLst>
              <a:ext uri="{FF2B5EF4-FFF2-40B4-BE49-F238E27FC236}">
                <a16:creationId xmlns:a16="http://schemas.microsoft.com/office/drawing/2014/main" id="{03C179BA-A9B0-4F50-8006-BFB18F9EF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774" y="-535258"/>
            <a:ext cx="4586577" cy="6214016"/>
          </a:xfrm>
          <a:prstGeom prst="rect">
            <a:avLst/>
          </a:prstGeom>
        </p:spPr>
      </p:pic>
    </p:spTree>
    <p:extLst>
      <p:ext uri="{BB962C8B-B14F-4D97-AF65-F5344CB8AC3E}">
        <p14:creationId xmlns:p14="http://schemas.microsoft.com/office/powerpoint/2010/main" val="167086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ppt_x</p:attrName>
                                        </p:attrNameLst>
                                      </p:cBhvr>
                                      <p:tavLst>
                                        <p:tav tm="0">
                                          <p:val>
                                            <p:strVal val="#ppt_x-#ppt_w*1.125000"/>
                                          </p:val>
                                        </p:tav>
                                        <p:tav tm="100000">
                                          <p:val>
                                            <p:strVal val="#ppt_x"/>
                                          </p:val>
                                        </p:tav>
                                      </p:tavLst>
                                    </p:anim>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ppt_x</p:attrName>
                                        </p:attrNameLst>
                                      </p:cBhvr>
                                      <p:tavLst>
                                        <p:tav tm="0">
                                          <p:val>
                                            <p:strVal val="#ppt_x-#ppt_w*1.125000"/>
                                          </p:val>
                                        </p:tav>
                                        <p:tav tm="100000">
                                          <p:val>
                                            <p:strVal val="#ppt_x"/>
                                          </p:val>
                                        </p:tav>
                                      </p:tavLst>
                                    </p:anim>
                                    <p:animEffect transition="in" filter="wipe(righ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4454FECF52447ABECFAE8A119BB00" ma:contentTypeVersion="12" ma:contentTypeDescription="Create a new document." ma:contentTypeScope="" ma:versionID="5fd51a50e8fef9b6bb565a4ed414b6d6">
  <xsd:schema xmlns:xsd="http://www.w3.org/2001/XMLSchema" xmlns:xs="http://www.w3.org/2001/XMLSchema" xmlns:p="http://schemas.microsoft.com/office/2006/metadata/properties" xmlns:ns3="61038b74-dda3-45ed-a184-4c7dff0fabb7" xmlns:ns4="29d81d00-80ac-4318-b408-08967557e627" targetNamespace="http://schemas.microsoft.com/office/2006/metadata/properties" ma:root="true" ma:fieldsID="37393231f32667e32f87153a2c092295" ns3:_="" ns4:_="">
    <xsd:import namespace="61038b74-dda3-45ed-a184-4c7dff0fabb7"/>
    <xsd:import namespace="29d81d00-80ac-4318-b408-08967557e627"/>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38b74-dda3-45ed-a184-4c7dff0fabb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d81d00-80ac-4318-b408-08967557e62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85E19-D15F-421C-8166-A8531B8FA268}">
  <ds:schemaRefs>
    <ds:schemaRef ds:uri="29d81d00-80ac-4318-b408-08967557e627"/>
    <ds:schemaRef ds:uri="61038b74-dda3-45ed-a184-4c7dff0fab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408F7A-1F63-44F7-9089-3DF19E20F901}">
  <ds:schemaRefs>
    <ds:schemaRef ds:uri="http://purl.org/dc/dcmitype/"/>
    <ds:schemaRef ds:uri="http://schemas.microsoft.com/office/infopath/2007/PartnerControls"/>
    <ds:schemaRef ds:uri="http://purl.org/dc/elements/1.1/"/>
    <ds:schemaRef ds:uri="http://schemas.microsoft.com/office/2006/metadata/properties"/>
    <ds:schemaRef ds:uri="29d81d00-80ac-4318-b408-08967557e627"/>
    <ds:schemaRef ds:uri="http://schemas.microsoft.com/office/2006/documentManagement/types"/>
    <ds:schemaRef ds:uri="61038b74-dda3-45ed-a184-4c7dff0fabb7"/>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A476C5FA-F5D9-409F-9A02-224879D07E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4030</TotalTime>
  <Words>1956</Words>
  <Application>Microsoft Office PowerPoint</Application>
  <PresentationFormat>On-screen Show (16:9)</PresentationFormat>
  <Paragraphs>202</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MT</vt:lpstr>
      <vt:lpstr>ArialMT-Medium</vt:lpstr>
      <vt:lpstr>Calibri</vt:lpstr>
      <vt:lpstr>Office Theme</vt:lpstr>
      <vt:lpstr>OpenStudio: Promoting collaborative learning and student connection</vt:lpstr>
      <vt:lpstr>PowerPoint Presentation</vt:lpstr>
      <vt:lpstr>Background</vt:lpstr>
      <vt:lpstr>Features</vt:lpstr>
      <vt:lpstr>PowerPoint Presentation</vt:lpstr>
      <vt:lpstr>Examples of use</vt:lpstr>
      <vt:lpstr>PowerPoint Presentation</vt:lpstr>
      <vt:lpstr>Common findings</vt:lpstr>
      <vt:lpstr>Common findings</vt:lpstr>
      <vt:lpstr>Level 1: Introducing Health and Social Care</vt:lpstr>
      <vt:lpstr>Level 1: Introducing Health and Social Care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VLE DEVELOPMENT AT THE OPEN UNIVERSITY</dc:title>
  <dc:creator>Ian.Blackham</dc:creator>
  <cp:lastModifiedBy>Michelle.Carrington</cp:lastModifiedBy>
  <cp:revision>13</cp:revision>
  <cp:lastPrinted>2019-09-20T07:56:51Z</cp:lastPrinted>
  <dcterms:created xsi:type="dcterms:W3CDTF">2019-06-10T10:42:48Z</dcterms:created>
  <dcterms:modified xsi:type="dcterms:W3CDTF">2022-09-27T16:15:19Z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2019-06-10T00:00:00Z</vt:filetime>
  </property>
  <property fmtid="{D5CDD505-2E9C-101B-9397-08002B2CF9AE}" pid="3" name="Creator">
    <vt:lpwstr>Adobe InDesign 14.0 (Macintosh)</vt:lpwstr>
  </property>
  <property fmtid="{D5CDD505-2E9C-101B-9397-08002B2CF9AE}" pid="4" name="LastSaved">
    <vt:filetime>2019-06-10T00:00:00Z</vt:filetime>
  </property>
  <property fmtid="{D5CDD505-2E9C-101B-9397-08002B2CF9AE}" pid="5" name="ContentTypeId">
    <vt:lpwstr>0x01010025C4454FECF52447ABECFAE8A119BB00</vt:lpwstr>
  </property>
</Properties>
</file>