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67" r:id="rId4"/>
    <p:sldId id="268" r:id="rId5"/>
    <p:sldId id="269" r:id="rId6"/>
    <p:sldId id="258" r:id="rId7"/>
    <p:sldId id="260" r:id="rId8"/>
    <p:sldId id="259" r:id="rId9"/>
    <p:sldId id="271" r:id="rId10"/>
    <p:sldId id="275" r:id="rId11"/>
    <p:sldId id="274" r:id="rId12"/>
    <p:sldId id="270" r:id="rId13"/>
    <p:sldId id="277" r:id="rId14"/>
    <p:sldId id="276" r:id="rId15"/>
    <p:sldId id="265" r:id="rId16"/>
    <p:sldId id="266" r:id="rId17"/>
    <p:sldId id="257" r:id="rId18"/>
  </p:sldIdLst>
  <p:sldSz cx="9144000" cy="5143500" type="screen16x9"/>
  <p:notesSz cx="9144000" cy="5143500"/>
  <p:embeddedFontLst>
    <p:embeddedFont>
      <p:font typeface="Open Sans" panose="020B0604020202020204" charset="0"/>
      <p:regular r:id="rId20"/>
      <p:bold r:id="rId21"/>
      <p:italic r:id="rId22"/>
      <p:boldItalic r:id="rId23"/>
    </p:embeddedFont>
    <p:embeddedFont>
      <p:font typeface="Open Sans ExtraBold" panose="020B0604020202020204" charset="0"/>
      <p:bold r:id="rId24"/>
      <p:boldItalic r:id="rId25"/>
    </p:embeddedFont>
    <p:embeddedFont>
      <p:font typeface="Open Sans Medium" panose="020B0604020202020204" charset="0"/>
      <p:regular r:id="rId26"/>
      <p:bold r:id="rId27"/>
      <p:italic r:id="rId28"/>
      <p:boldItalic r:id="rId29"/>
    </p:embeddedFont>
    <p:embeddedFont>
      <p:font typeface="Roboto" panose="020B0604020202020204" charset="0"/>
      <p:regular r:id="rId30"/>
      <p:bold r:id="rId31"/>
      <p:italic r:id="rId32"/>
      <p:bold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itV35A7YXOD8FDtPt62j2da1gG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46" autoAdjust="0"/>
  </p:normalViewPr>
  <p:slideViewPr>
    <p:cSldViewPr snapToGrid="0">
      <p:cViewPr varScale="1">
        <p:scale>
          <a:sx n="138" d="100"/>
          <a:sy n="138" d="100"/>
        </p:scale>
        <p:origin x="834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4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385750"/>
            <a:ext cx="6096300" cy="192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49d853483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149d853483f_0_94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67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49d853483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149d853483f_0_94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691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421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083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9d853483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9d853483f_0_105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4875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49d853483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149d853483f_0_74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49d853483f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49d853483f_0_150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9d853483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9d853483f_0_105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63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49d853483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149d853483f_0_74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376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49d853483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149d853483f_0_74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043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49d853483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149d853483f_0_74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676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9d853483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9d853483f_0_105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93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 type="obj">
  <p:cSld name="OBJECT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49d853483f_0_125"/>
          <p:cNvSpPr txBox="1">
            <a:spLocks noGrp="1"/>
          </p:cNvSpPr>
          <p:nvPr>
            <p:ph type="title"/>
          </p:nvPr>
        </p:nvSpPr>
        <p:spPr>
          <a:xfrm>
            <a:off x="1090800" y="1572600"/>
            <a:ext cx="6367800" cy="14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Open Sans ExtraBold"/>
              <a:buNone/>
              <a:defRPr sz="4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g149d853483f_0_1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" name="Google Shape;55;g149d853483f_0_125"/>
          <p:cNvCxnSpPr/>
          <p:nvPr/>
        </p:nvCxnSpPr>
        <p:spPr>
          <a:xfrm>
            <a:off x="1288975" y="3098500"/>
            <a:ext cx="6779400" cy="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9d853483f_0_1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85"/>
            <a:ext cx="9144000" cy="514092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15"/>
          <p:cNvSpPr/>
          <p:nvPr/>
        </p:nvSpPr>
        <p:spPr>
          <a:xfrm>
            <a:off x="0" y="4476750"/>
            <a:ext cx="9144000" cy="666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120000" y="120000"/>
                </a:lnTo>
                <a:lnTo>
                  <a:pt x="120000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 t="2015" b="2015"/>
          <a:stretch/>
        </p:blipFill>
        <p:spPr>
          <a:xfrm>
            <a:off x="2849095" y="1805582"/>
            <a:ext cx="3445798" cy="8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" name="Google Shape;64;p15" title="Mood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eneral Moot intro slide">
  <p:cSld name="OBJECT_1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149d853483f_0_3" descr="Education for the future&#10;27 - 29 September 2022 | Barcelona, Spain&#10;MoodleMoot Global 2022" title="MoodleMoot Global 2022: Education for the futur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g149d853483f_0_3"/>
          <p:cNvSpPr txBox="1"/>
          <p:nvPr/>
        </p:nvSpPr>
        <p:spPr>
          <a:xfrm>
            <a:off x="6624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149d853483f_0_147"/>
          <p:cNvSpPr txBox="1"/>
          <p:nvPr/>
        </p:nvSpPr>
        <p:spPr>
          <a:xfrm>
            <a:off x="7097700" y="4730475"/>
            <a:ext cx="1226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#MootGlobal22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" name="Google Shape;16;g149d853483f_0_147"/>
          <p:cNvSpPr txBox="1">
            <a:spLocks noGrp="1"/>
          </p:cNvSpPr>
          <p:nvPr>
            <p:ph type="title"/>
          </p:nvPr>
        </p:nvSpPr>
        <p:spPr>
          <a:xfrm>
            <a:off x="4955000" y="638325"/>
            <a:ext cx="3949500" cy="1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OBJECT_1_1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g149d853483f_0_9" title="MoodleMoot Global 20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85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g149d853483f_0_9"/>
          <p:cNvSpPr txBox="1"/>
          <p:nvPr/>
        </p:nvSpPr>
        <p:spPr>
          <a:xfrm>
            <a:off x="702200" y="4795000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Google Shape;20;g149d853483f_0_9"/>
          <p:cNvSpPr txBox="1">
            <a:spLocks noGrp="1"/>
          </p:cNvSpPr>
          <p:nvPr>
            <p:ph type="title"/>
          </p:nvPr>
        </p:nvSpPr>
        <p:spPr>
          <a:xfrm>
            <a:off x="612648" y="1078992"/>
            <a:ext cx="3933600" cy="24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3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1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" name="Google Shape;24;p11" title="Mood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5075" y="48875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1"/>
          <p:cNvSpPr txBox="1">
            <a:spLocks noGrp="1"/>
          </p:cNvSpPr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Open Sans ExtraBold"/>
              <a:buNone/>
              <a:defRPr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body" idx="1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49d853483f_0_1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g149d853483f_0_1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500"/>
              <a:buFont typeface="Open Sans ExtraBold"/>
              <a:buNone/>
              <a:defRPr sz="3500">
                <a:solidFill>
                  <a:srgbClr val="88888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g149d853483f_0_1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 Medium"/>
              <a:buNone/>
              <a:defRPr sz="2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g149d853483f_0_1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g149d853483f_0_1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12"/>
          <p:cNvSpPr/>
          <p:nvPr/>
        </p:nvSpPr>
        <p:spPr>
          <a:xfrm>
            <a:off x="0" y="-50"/>
            <a:ext cx="4572000" cy="5143500"/>
          </a:xfrm>
          <a:prstGeom prst="rect">
            <a:avLst/>
          </a:prstGeom>
          <a:solidFill>
            <a:srgbClr val="014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2" title="Moodl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306650" y="427950"/>
            <a:ext cx="3946200" cy="6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4761075" y="470775"/>
            <a:ext cx="3981600" cy="38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510650" y="2226150"/>
            <a:ext cx="3686400" cy="26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3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" name="Google Shape;43;p13" title="Mood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3"/>
          <p:cNvSpPr txBox="1">
            <a:spLocks noGrp="1"/>
          </p:cNvSpPr>
          <p:nvPr>
            <p:ph type="body" idx="1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Open Sans ExtraBold"/>
              <a:buNone/>
              <a:defRPr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4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4"/>
          <p:cNvPicPr preferRelativeResize="0"/>
          <p:nvPr/>
        </p:nvPicPr>
        <p:blipFill rotWithShape="1">
          <a:blip r:embed="rId2">
            <a:alphaModFix/>
          </a:blip>
          <a:srcRect t="75430"/>
          <a:stretch/>
        </p:blipFill>
        <p:spPr>
          <a:xfrm>
            <a:off x="-94275" y="-31925"/>
            <a:ext cx="9314475" cy="128665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4"/>
          <p:cNvSpPr txBox="1">
            <a:spLocks noGrp="1"/>
          </p:cNvSpPr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" name="Google Shape;50;p14" title="Mood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4"/>
          <p:cNvSpPr txBox="1">
            <a:spLocks noGrp="1"/>
          </p:cNvSpPr>
          <p:nvPr>
            <p:ph type="body" idx="1"/>
          </p:nvPr>
        </p:nvSpPr>
        <p:spPr>
          <a:xfrm>
            <a:off x="499900" y="1460175"/>
            <a:ext cx="8226300" cy="31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mailto:info@emailaddress.com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>
            <a:spLocks noGrp="1"/>
          </p:cNvSpPr>
          <p:nvPr>
            <p:ph type="title"/>
          </p:nvPr>
        </p:nvSpPr>
        <p:spPr>
          <a:xfrm>
            <a:off x="4267200" y="643088"/>
            <a:ext cx="4637300" cy="1542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Translate a full course using the power of Neural Machine Engines</a:t>
            </a:r>
            <a:endParaRPr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5214050" y="2958325"/>
            <a:ext cx="31890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BE" sz="18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Renaat Debleu</a:t>
            </a:r>
            <a:endParaRPr sz="1800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49d853483f_0_94"/>
          <p:cNvSpPr txBox="1">
            <a:spLocks noGrp="1"/>
          </p:cNvSpPr>
          <p:nvPr>
            <p:ph type="title"/>
          </p:nvPr>
        </p:nvSpPr>
        <p:spPr>
          <a:xfrm>
            <a:off x="306650" y="427950"/>
            <a:ext cx="3946200" cy="6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Quality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55337-15B2-599A-C324-0F4CB409D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885"/>
            <a:ext cx="9144000" cy="1079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22C9A7-F05C-1D9D-4886-A4619345F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75541"/>
            <a:ext cx="9144000" cy="1091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19C85F-15B1-0482-9D70-44286E49B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2827"/>
            <a:ext cx="9144000" cy="123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62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9d853483f_0_94"/>
          <p:cNvSpPr txBox="1"/>
          <p:nvPr/>
        </p:nvSpPr>
        <p:spPr>
          <a:xfrm>
            <a:off x="4197050" y="3419634"/>
            <a:ext cx="3486000" cy="1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8000 $ =&gt; 18 $</a:t>
            </a:r>
            <a:endParaRPr sz="1400" b="0" i="0" u="none" strike="noStrike" cap="none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" name="Google Shape;119;g149d853483f_0_94"/>
          <p:cNvSpPr txBox="1">
            <a:spLocks noGrp="1"/>
          </p:cNvSpPr>
          <p:nvPr>
            <p:ph type="body" idx="2"/>
          </p:nvPr>
        </p:nvSpPr>
        <p:spPr>
          <a:xfrm>
            <a:off x="510650" y="2226150"/>
            <a:ext cx="3686400" cy="26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Translate a course by command line.</a:t>
            </a:r>
            <a:endParaRPr lang="en-B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B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E" dirty="0"/>
              <a:t>6 weeks =&gt; 6 minutes</a:t>
            </a:r>
            <a:endParaRPr dirty="0"/>
          </a:p>
        </p:txBody>
      </p:sp>
      <p:sp>
        <p:nvSpPr>
          <p:cNvPr id="114" name="Google Shape;114;g149d853483f_0_94"/>
          <p:cNvSpPr txBox="1">
            <a:spLocks noGrp="1"/>
          </p:cNvSpPr>
          <p:nvPr>
            <p:ph type="title"/>
          </p:nvPr>
        </p:nvSpPr>
        <p:spPr>
          <a:xfrm>
            <a:off x="306650" y="427950"/>
            <a:ext cx="3946200" cy="6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Speed</a:t>
            </a:r>
            <a:endParaRPr dirty="0"/>
          </a:p>
        </p:txBody>
      </p:sp>
      <p:sp>
        <p:nvSpPr>
          <p:cNvPr id="2" name="Google Shape;114;g149d853483f_0_94">
            <a:extLst>
              <a:ext uri="{FF2B5EF4-FFF2-40B4-BE49-F238E27FC236}">
                <a16:creationId xmlns:a16="http://schemas.microsoft.com/office/drawing/2014/main" id="{7F824295-6AE3-85E6-2656-E35285FAE3E9}"/>
              </a:ext>
            </a:extLst>
          </p:cNvPr>
          <p:cNvSpPr txBox="1">
            <a:spLocks/>
          </p:cNvSpPr>
          <p:nvPr/>
        </p:nvSpPr>
        <p:spPr>
          <a:xfrm>
            <a:off x="4774741" y="427950"/>
            <a:ext cx="39462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 b="0" i="0" u="none" strike="noStrike" cap="non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Price</a:t>
            </a:r>
          </a:p>
        </p:txBody>
      </p:sp>
    </p:spTree>
    <p:extLst>
      <p:ext uri="{BB962C8B-B14F-4D97-AF65-F5344CB8AC3E}">
        <p14:creationId xmlns:p14="http://schemas.microsoft.com/office/powerpoint/2010/main" val="1907172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/>
              <a:t>Supported engines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D19A1-9615-9568-05E2-867C20BAB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09" y="1381485"/>
            <a:ext cx="7564582" cy="32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9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/>
              <a:t>Warnings - TODO</a:t>
            </a:r>
          </a:p>
        </p:txBody>
      </p:sp>
      <p:sp>
        <p:nvSpPr>
          <p:cNvPr id="2" name="Google Shape;118;g149d853483f_0_94">
            <a:extLst>
              <a:ext uri="{FF2B5EF4-FFF2-40B4-BE49-F238E27FC236}">
                <a16:creationId xmlns:a16="http://schemas.microsoft.com/office/drawing/2014/main" id="{90201478-580C-0B38-381A-39AF9D1E21BD}"/>
              </a:ext>
            </a:extLst>
          </p:cNvPr>
          <p:cNvSpPr txBox="1"/>
          <p:nvPr/>
        </p:nvSpPr>
        <p:spPr>
          <a:xfrm>
            <a:off x="554181" y="2431472"/>
            <a:ext cx="8222673" cy="175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2" spcCol="72000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All translated text has to be reviewed by a native speaker.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This plugin is still in Beta version - do not use it in a production environment.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The translation engines are mostly a Paying service.</a:t>
            </a:r>
            <a:endParaRPr lang="en-B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B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B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implement Active Custom Translation (Extra parallel data to customize the machine translated output)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BE" dirty="0"/>
              <a:t>Translate async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Moodle 4.00 question</a:t>
            </a:r>
            <a:r>
              <a:rPr lang="en-BE" dirty="0"/>
              <a:t>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support translation of Microsoft Word / PDF documents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88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99FF19-8E3A-9D6A-A26A-A96683C78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119" y="0"/>
            <a:ext cx="41412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80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49d853483f_0_74"/>
          <p:cNvSpPr txBox="1">
            <a:spLocks noGrp="1"/>
          </p:cNvSpPr>
          <p:nvPr>
            <p:ph type="body" idx="1"/>
          </p:nvPr>
        </p:nvSpPr>
        <p:spPr>
          <a:xfrm>
            <a:off x="4238624" y="1208575"/>
            <a:ext cx="4524376" cy="31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github.com/</a:t>
            </a:r>
            <a:r>
              <a:rPr lang="nl-BE" dirty="0" err="1"/>
              <a:t>ewallah</a:t>
            </a:r>
            <a:r>
              <a:rPr lang="nl-BE" dirty="0"/>
              <a:t>/</a:t>
            </a:r>
            <a:r>
              <a:rPr lang="nl-BE" dirty="0" err="1"/>
              <a:t>moodle-tool_translate</a:t>
            </a:r>
            <a:endParaRPr lang="nl-B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www.nhk.or.jp/irotoridori/sdgs_song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www.eWallah.net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www.iplusacademy.org</a:t>
            </a:r>
            <a:endParaRPr dirty="0"/>
          </a:p>
        </p:txBody>
      </p:sp>
      <p:sp>
        <p:nvSpPr>
          <p:cNvPr id="134" name="Google Shape;134;g149d853483f_0_74"/>
          <p:cNvSpPr txBox="1">
            <a:spLocks noGrp="1"/>
          </p:cNvSpPr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URLs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016E7-4AF2-825E-378A-82911FFA8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2" y="2379251"/>
            <a:ext cx="3768436" cy="21197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501B13-7463-9AA3-4FF5-8B769E868B94}"/>
              </a:ext>
            </a:extLst>
          </p:cNvPr>
          <p:cNvSpPr/>
          <p:nvPr/>
        </p:nvSpPr>
        <p:spPr>
          <a:xfrm>
            <a:off x="195318" y="333153"/>
            <a:ext cx="2535395" cy="3593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9" name="Google Shape;139;p8"/>
          <p:cNvSpPr txBox="1"/>
          <p:nvPr/>
        </p:nvSpPr>
        <p:spPr>
          <a:xfrm>
            <a:off x="381000" y="4524300"/>
            <a:ext cx="20055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b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B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Renaat Debleu</a:t>
            </a:r>
            <a:endParaRPr b="0" i="0" u="none" strike="noStrike" cap="none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8"/>
          <p:cNvSpPr txBox="1"/>
          <p:nvPr/>
        </p:nvSpPr>
        <p:spPr>
          <a:xfrm>
            <a:off x="2730713" y="4524350"/>
            <a:ext cx="3299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b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0" i="0" u="sng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en-BE" b="0" i="0" u="sng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eWallah.net</a:t>
            </a:r>
            <a:endParaRPr b="0" i="0" u="none" strike="noStrike" cap="none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8"/>
          <p:cNvSpPr txBox="1">
            <a:spLocks noGrp="1"/>
          </p:cNvSpPr>
          <p:nvPr>
            <p:ph type="title" idx="4294967295"/>
          </p:nvPr>
        </p:nvSpPr>
        <p:spPr>
          <a:xfrm>
            <a:off x="0" y="-864575"/>
            <a:ext cx="60381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500" dirty="0">
                <a:solidFill>
                  <a:srgbClr val="0147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Closing slide</a:t>
            </a:r>
            <a:endParaRPr sz="3500" i="0" u="none" strike="noStrike" cap="none" dirty="0">
              <a:solidFill>
                <a:srgbClr val="0147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498C6-62C4-F217-748C-31463E44A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34" y="3047850"/>
            <a:ext cx="2156148" cy="5480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738AFD9-5462-EEF9-9B79-995BC35C9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2525" y="1703015"/>
            <a:ext cx="2191182" cy="868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77378-A69B-E2F8-D4EF-AF44651C2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113" y="435993"/>
            <a:ext cx="1552381" cy="933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774C7C-34B0-1940-1939-04008CBA51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3289" y="1366937"/>
            <a:ext cx="2473377" cy="247337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9d853483f_0_150"/>
          <p:cNvSpPr txBox="1">
            <a:spLocks noGrp="1"/>
          </p:cNvSpPr>
          <p:nvPr>
            <p:ph type="title"/>
          </p:nvPr>
        </p:nvSpPr>
        <p:spPr>
          <a:xfrm>
            <a:off x="612647" y="1078992"/>
            <a:ext cx="8351243" cy="24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>
                <a:solidFill>
                  <a:schemeClr val="accent1">
                    <a:lumMod val="75000"/>
                  </a:schemeClr>
                </a:solidFill>
              </a:rPr>
              <a:t>Translate a full course using the power of Neural Machine Engines</a:t>
            </a:r>
          </a:p>
        </p:txBody>
      </p:sp>
      <p:sp>
        <p:nvSpPr>
          <p:cNvPr id="76" name="Google Shape;76;g149d853483f_0_150"/>
          <p:cNvSpPr txBox="1"/>
          <p:nvPr/>
        </p:nvSpPr>
        <p:spPr>
          <a:xfrm>
            <a:off x="810225" y="3584727"/>
            <a:ext cx="31890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BE" sz="18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Renaat Debleu</a:t>
            </a:r>
            <a:endParaRPr sz="1800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046D62-DBB0-EF11-04DE-47148980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732" y="3528492"/>
            <a:ext cx="1212043" cy="12120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9B6CBDD0-2ED7-8215-917E-26FB218286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9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DF9E7-ADAF-D215-0A19-306779AD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610" y="1554975"/>
            <a:ext cx="6909208" cy="22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4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9FB1FE-12F7-D991-BF5C-8EC40567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63" y="618793"/>
            <a:ext cx="7765473" cy="402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72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C21AD-9034-7A53-E970-EAFA81E46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92" y="536883"/>
            <a:ext cx="7882816" cy="406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74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EEF95-9FB1-5210-9501-3C34DE62C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840" y="6927"/>
            <a:ext cx="693226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 txBox="1">
            <a:spLocks noGrp="1"/>
          </p:cNvSpPr>
          <p:nvPr>
            <p:ph type="body" idx="1"/>
          </p:nvPr>
        </p:nvSpPr>
        <p:spPr>
          <a:xfrm>
            <a:off x="271300" y="1706959"/>
            <a:ext cx="6686400" cy="18882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We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use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cookies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so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users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who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log in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site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browse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through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our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pages,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receive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cleaner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safer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URLs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If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you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want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log in,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you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nl-BE" sz="1100" b="1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have </a:t>
            </a:r>
            <a:r>
              <a:rPr lang="nl-BE" sz="1100" b="1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 accept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MoodleSession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cookie.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cookie is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destroyed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when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you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log out or close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browser.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Other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cookies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can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safely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deleted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/or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refused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.</a:t>
            </a:r>
            <a:endParaRPr lang="en-BE" sz="1100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BE" sz="1100" dirty="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az-Cyrl-AZ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Мы используем файлы печенье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az-Cyrl-AZ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чтобы пользователи, которые входят на этот сайт и просматривают наши страницы, получали более чистые и безопасные 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URL-</a:t>
            </a:r>
            <a:r>
              <a:rPr lang="az-Cyrl-AZ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адреса. Если вы хотите войти в систему, вы</a:t>
            </a:r>
            <a:r>
              <a:rPr lang="az-Cyrl-AZ" sz="1100" b="1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 должны принять</a:t>
            </a:r>
            <a:r>
              <a:rPr lang="az-Cyrl-AZ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 файл печенье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BE" sz="1100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MoodleSession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az-Cyrl-AZ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этотфайл печенье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az-Cyrl-AZ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уничтожается при выходе из системы или закрытии в браузере. Другие файлы печенье</a:t>
            </a:r>
            <a:r>
              <a:rPr lang="nl-BE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az-Cyrl-AZ" sz="1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могут быть безопасно удалены и/или отклонены.</a:t>
            </a:r>
            <a:endParaRPr sz="1100" dirty="0">
              <a:latin typeface="Arial" panose="020B0604020202020204" pitchFamily="34" charset="0"/>
            </a:endParaRPr>
          </a:p>
        </p:txBody>
      </p:sp>
      <p:sp>
        <p:nvSpPr>
          <p:cNvPr id="93" name="Google Shape;93;p3"/>
          <p:cNvSpPr txBox="1">
            <a:spLocks noGrp="1"/>
          </p:cNvSpPr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/>
              <a:t>A</a:t>
            </a:r>
            <a:r>
              <a:rPr dirty="0" err="1"/>
              <a:t>nd</a:t>
            </a:r>
            <a:r>
              <a:rPr dirty="0"/>
              <a:t> then the Russians came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FFD7F8-C879-E272-F137-33AE60265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185"/>
            <a:ext cx="9144000" cy="4040372"/>
          </a:xfrm>
          <a:prstGeom prst="rect">
            <a:avLst/>
          </a:prstGeom>
        </p:spPr>
      </p:pic>
      <p:sp>
        <p:nvSpPr>
          <p:cNvPr id="86" name="Google Shape;86;p6"/>
          <p:cNvSpPr txBox="1">
            <a:spLocks noGrp="1"/>
          </p:cNvSpPr>
          <p:nvPr>
            <p:ph type="body" idx="1"/>
          </p:nvPr>
        </p:nvSpPr>
        <p:spPr>
          <a:xfrm>
            <a:off x="499900" y="1460175"/>
            <a:ext cx="8226300" cy="2353369"/>
          </a:xfrm>
          <a:prstGeom prst="rect">
            <a:avLst/>
          </a:prstGeom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Users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 err="1"/>
              <a:t>Guests</a:t>
            </a: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Mobile </a:t>
            </a:r>
            <a:r>
              <a:rPr lang="nl-BE" dirty="0" err="1"/>
              <a:t>devices</a:t>
            </a: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Badges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Course </a:t>
            </a:r>
            <a:r>
              <a:rPr lang="nl-BE" dirty="0" err="1"/>
              <a:t>completions</a:t>
            </a: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 err="1"/>
              <a:t>Certificates</a:t>
            </a: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Courses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 err="1"/>
              <a:t>Enrolments</a:t>
            </a: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 err="1"/>
              <a:t>Questions</a:t>
            </a: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Resources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Files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 err="1"/>
              <a:t>Messages</a:t>
            </a: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 err="1"/>
              <a:t>Countries</a:t>
            </a:r>
            <a:endParaRPr lang="en-BE" dirty="0"/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Words / course</a:t>
            </a:r>
            <a:endParaRPr dirty="0"/>
          </a:p>
        </p:txBody>
      </p:sp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/>
              <a:t>Growth report for managers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5E972-6918-7037-85B8-904FA9DB5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70" y="0"/>
            <a:ext cx="81640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6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97"/>
    </mc:Choice>
    <mc:Fallback xmlns="">
      <p:transition spd="slow" advTm="192797"/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</TotalTime>
  <Words>343</Words>
  <Application>Microsoft Office PowerPoint</Application>
  <PresentationFormat>On-screen Show (16:9)</PresentationFormat>
  <Paragraphs>56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Open Sans Medium</vt:lpstr>
      <vt:lpstr>Roboto</vt:lpstr>
      <vt:lpstr>verdana</vt:lpstr>
      <vt:lpstr>Open Sans ExtraBold</vt:lpstr>
      <vt:lpstr>Open Sans</vt:lpstr>
      <vt:lpstr>Wingdings</vt:lpstr>
      <vt:lpstr>Simple Light</vt:lpstr>
      <vt:lpstr>Translate a full course using the power of Neural Machine Engines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then the Russians came</vt:lpstr>
      <vt:lpstr>Growth report for managers</vt:lpstr>
      <vt:lpstr>PowerPoint Presentation</vt:lpstr>
      <vt:lpstr>Quality</vt:lpstr>
      <vt:lpstr>Speed</vt:lpstr>
      <vt:lpstr>Supported engines</vt:lpstr>
      <vt:lpstr>Warnings - TODO</vt:lpstr>
      <vt:lpstr>PowerPoint Presentation</vt:lpstr>
      <vt:lpstr>URLs</vt:lpstr>
      <vt:lpstr>Closing slide</vt:lpstr>
      <vt:lpstr>Translate a full course using the power of Neural Machine Engines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Gramp</dc:creator>
  <cp:lastModifiedBy>Renaat Debleu</cp:lastModifiedBy>
  <cp:revision>14</cp:revision>
  <dcterms:modified xsi:type="dcterms:W3CDTF">2022-09-27T05:25:10Z</dcterms:modified>
</cp:coreProperties>
</file>