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Inter" panose="020B0604020202020204" charset="0"/>
      <p:regular r:id="rId14"/>
      <p:bold r:id="rId15"/>
    </p:embeddedFont>
    <p:embeddedFont>
      <p:font typeface="Calibri" panose="020F0502020204030204" pitchFamily="34" charset="0"/>
      <p:regular r:id="rId16"/>
      <p:bold r:id="rId17"/>
      <p:italic r:id="rId18"/>
      <p:boldItalic r:id="rId19"/>
    </p:embeddedFont>
    <p:embeddedFont>
      <p:font typeface="Proxima Nova" panose="020B0604020202020204" charset="0"/>
      <p:regular r:id="rId20"/>
      <p:bold r:id="rId21"/>
      <p:italic r:id="rId22"/>
      <p:boldItalic r:id="rId23"/>
    </p:embeddedFont>
    <p:embeddedFont>
      <p:font typeface="Inter ExtraBold" panose="020B0604020202020204" charset="0"/>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8b27d3055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8b27d305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372032d9e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5372032d9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8b27d3055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8b27d3055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5372032d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5372032d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372032d9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372032d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5372032d9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5372032d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5372032d9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5372032d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372032d9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372032d9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5372032d9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372032d9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5372032d9e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5372032d9e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32a1807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32a1807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0"/>
        <p:cNvGrpSpPr/>
        <p:nvPr/>
      </p:nvGrpSpPr>
      <p:grpSpPr>
        <a:xfrm>
          <a:off x="0" y="0"/>
          <a:ext cx="0" cy="0"/>
          <a:chOff x="0" y="0"/>
          <a:chExt cx="0" cy="0"/>
        </a:xfrm>
      </p:grpSpPr>
      <p:pic>
        <p:nvPicPr>
          <p:cNvPr id="11" name="Google Shape;11;p2" descr="A person sitting in front of a computer&#10;&#10;Description automatically generated"/>
          <p:cNvPicPr preferRelativeResize="0"/>
          <p:nvPr/>
        </p:nvPicPr>
        <p:blipFill rotWithShape="1">
          <a:blip r:embed="rId2">
            <a:alphaModFix/>
          </a:blip>
          <a:srcRect/>
          <a:stretch/>
        </p:blipFill>
        <p:spPr>
          <a:xfrm>
            <a:off x="0" y="0"/>
            <a:ext cx="12192000" cy="6858000"/>
          </a:xfrm>
          <a:prstGeom prst="rect">
            <a:avLst/>
          </a:prstGeom>
          <a:solidFill>
            <a:srgbClr val="009FE3"/>
          </a:solidFill>
          <a:ln>
            <a:noFill/>
          </a:ln>
        </p:spPr>
      </p:pic>
      <p:sp>
        <p:nvSpPr>
          <p:cNvPr id="12" name="Google Shape;12;p2"/>
          <p:cNvSpPr/>
          <p:nvPr/>
        </p:nvSpPr>
        <p:spPr>
          <a:xfrm>
            <a:off x="0" y="0"/>
            <a:ext cx="12192000" cy="6858000"/>
          </a:xfrm>
          <a:prstGeom prst="rect">
            <a:avLst/>
          </a:prstGeom>
          <a:solidFill>
            <a:srgbClr val="009FE3">
              <a:alpha val="7490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2" descr="A picture containing drawing&#10;&#10;Description automatically generated"/>
          <p:cNvPicPr preferRelativeResize="0"/>
          <p:nvPr/>
        </p:nvPicPr>
        <p:blipFill rotWithShape="1">
          <a:blip r:embed="rId3">
            <a:alphaModFix/>
          </a:blip>
          <a:srcRect/>
          <a:stretch/>
        </p:blipFill>
        <p:spPr>
          <a:xfrm>
            <a:off x="7785100" y="5410200"/>
            <a:ext cx="4406900" cy="1447800"/>
          </a:xfrm>
          <a:prstGeom prst="rect">
            <a:avLst/>
          </a:prstGeom>
          <a:noFill/>
          <a:ln>
            <a:noFill/>
          </a:ln>
        </p:spPr>
      </p:pic>
      <p:pic>
        <p:nvPicPr>
          <p:cNvPr id="14" name="Google Shape;14;p2"/>
          <p:cNvPicPr preferRelativeResize="0"/>
          <p:nvPr/>
        </p:nvPicPr>
        <p:blipFill>
          <a:blip r:embed="rId4">
            <a:alphaModFix amt="90000"/>
          </a:blip>
          <a:stretch>
            <a:fillRect/>
          </a:stretch>
        </p:blipFill>
        <p:spPr>
          <a:xfrm>
            <a:off x="-11" y="0"/>
            <a:ext cx="7092522" cy="6857999"/>
          </a:xfrm>
          <a:prstGeom prst="rect">
            <a:avLst/>
          </a:prstGeom>
          <a:noFill/>
          <a:ln>
            <a:noFill/>
          </a:ln>
        </p:spPr>
      </p:pic>
      <p:sp>
        <p:nvSpPr>
          <p:cNvPr id="15" name="Google Shape;15;p2"/>
          <p:cNvSpPr txBox="1">
            <a:spLocks noGrp="1"/>
          </p:cNvSpPr>
          <p:nvPr>
            <p:ph type="title"/>
          </p:nvPr>
        </p:nvSpPr>
        <p:spPr>
          <a:xfrm>
            <a:off x="628875" y="1744600"/>
            <a:ext cx="5094600" cy="1222800"/>
          </a:xfrm>
          <a:prstGeom prst="rect">
            <a:avLst/>
          </a:prstGeom>
        </p:spPr>
        <p:txBody>
          <a:bodyPr spcFirstLastPara="1" wrap="square" lIns="91425" tIns="45700" rIns="91425" bIns="45700" anchor="t" anchorCtr="0">
            <a:noAutofit/>
          </a:bodyPr>
          <a:lstStyle>
            <a:lvl1pPr lvl="0">
              <a:spcBef>
                <a:spcPts val="0"/>
              </a:spcBef>
              <a:spcAft>
                <a:spcPts val="0"/>
              </a:spcAft>
              <a:buNone/>
              <a:defRPr>
                <a:solidFill>
                  <a:srgbClr val="FFFFFF"/>
                </a:solidFill>
              </a:defRPr>
            </a:lvl1pPr>
            <a:lvl2pPr lvl="1">
              <a:spcBef>
                <a:spcPts val="0"/>
              </a:spcBef>
              <a:spcAft>
                <a:spcPts val="0"/>
              </a:spcAft>
              <a:buNone/>
              <a:defRPr>
                <a:latin typeface="Proxima Nova"/>
                <a:ea typeface="Proxima Nova"/>
                <a:cs typeface="Proxima Nova"/>
                <a:sym typeface="Proxima Nova"/>
              </a:defRPr>
            </a:lvl2pPr>
            <a:lvl3pPr lvl="2">
              <a:spcBef>
                <a:spcPts val="0"/>
              </a:spcBef>
              <a:spcAft>
                <a:spcPts val="0"/>
              </a:spcAft>
              <a:buNone/>
              <a:defRPr>
                <a:latin typeface="Proxima Nova"/>
                <a:ea typeface="Proxima Nova"/>
                <a:cs typeface="Proxima Nova"/>
                <a:sym typeface="Proxima Nova"/>
              </a:defRPr>
            </a:lvl3pPr>
            <a:lvl4pPr lvl="3">
              <a:spcBef>
                <a:spcPts val="0"/>
              </a:spcBef>
              <a:spcAft>
                <a:spcPts val="0"/>
              </a:spcAft>
              <a:buNone/>
              <a:defRPr>
                <a:latin typeface="Proxima Nova"/>
                <a:ea typeface="Proxima Nova"/>
                <a:cs typeface="Proxima Nova"/>
                <a:sym typeface="Proxima Nova"/>
              </a:defRPr>
            </a:lvl4pPr>
            <a:lvl5pPr lvl="4">
              <a:spcBef>
                <a:spcPts val="0"/>
              </a:spcBef>
              <a:spcAft>
                <a:spcPts val="0"/>
              </a:spcAft>
              <a:buNone/>
              <a:defRPr>
                <a:latin typeface="Proxima Nova"/>
                <a:ea typeface="Proxima Nova"/>
                <a:cs typeface="Proxima Nova"/>
                <a:sym typeface="Proxima Nova"/>
              </a:defRPr>
            </a:lvl5pPr>
            <a:lvl6pPr lvl="5">
              <a:spcBef>
                <a:spcPts val="0"/>
              </a:spcBef>
              <a:spcAft>
                <a:spcPts val="0"/>
              </a:spcAft>
              <a:buNone/>
              <a:defRPr>
                <a:latin typeface="Proxima Nova"/>
                <a:ea typeface="Proxima Nova"/>
                <a:cs typeface="Proxima Nova"/>
                <a:sym typeface="Proxima Nova"/>
              </a:defRPr>
            </a:lvl6pPr>
            <a:lvl7pPr lvl="6">
              <a:spcBef>
                <a:spcPts val="0"/>
              </a:spcBef>
              <a:spcAft>
                <a:spcPts val="0"/>
              </a:spcAft>
              <a:buNone/>
              <a:defRPr>
                <a:latin typeface="Proxima Nova"/>
                <a:ea typeface="Proxima Nova"/>
                <a:cs typeface="Proxima Nova"/>
                <a:sym typeface="Proxima Nova"/>
              </a:defRPr>
            </a:lvl7pPr>
            <a:lvl8pPr lvl="7">
              <a:spcBef>
                <a:spcPts val="0"/>
              </a:spcBef>
              <a:spcAft>
                <a:spcPts val="0"/>
              </a:spcAft>
              <a:buNone/>
              <a:defRPr>
                <a:latin typeface="Proxima Nova"/>
                <a:ea typeface="Proxima Nova"/>
                <a:cs typeface="Proxima Nova"/>
                <a:sym typeface="Proxima Nova"/>
              </a:defRPr>
            </a:lvl8pPr>
            <a:lvl9pPr lvl="8">
              <a:spcBef>
                <a:spcPts val="0"/>
              </a:spcBef>
              <a:spcAft>
                <a:spcPts val="0"/>
              </a:spcAft>
              <a:buNone/>
              <a:defRPr>
                <a:latin typeface="Proxima Nova"/>
                <a:ea typeface="Proxima Nova"/>
                <a:cs typeface="Proxima Nova"/>
                <a:sym typeface="Proxima Nova"/>
              </a:defRPr>
            </a:lvl9pPr>
          </a:lstStyle>
          <a:p>
            <a:endParaRPr/>
          </a:p>
        </p:txBody>
      </p:sp>
      <p:sp>
        <p:nvSpPr>
          <p:cNvPr id="16" name="Google Shape;16;p2"/>
          <p:cNvSpPr txBox="1">
            <a:spLocks noGrp="1"/>
          </p:cNvSpPr>
          <p:nvPr>
            <p:ph type="subTitle" idx="1"/>
          </p:nvPr>
        </p:nvSpPr>
        <p:spPr>
          <a:xfrm>
            <a:off x="628875" y="2961775"/>
            <a:ext cx="5094600" cy="486900"/>
          </a:xfrm>
          <a:prstGeom prst="rect">
            <a:avLst/>
          </a:prstGeom>
        </p:spPr>
        <p:txBody>
          <a:bodyPr spcFirstLastPara="1" wrap="square" lIns="91425" tIns="45700" rIns="91425" bIns="45700" anchor="t" anchorCtr="0">
            <a:noAutofit/>
          </a:bodyPr>
          <a:lstStyle>
            <a:lvl1pPr lvl="0" rtl="0">
              <a:spcBef>
                <a:spcPts val="1000"/>
              </a:spcBef>
              <a:spcAft>
                <a:spcPts val="0"/>
              </a:spcAft>
              <a:buNone/>
              <a:defRPr sz="2600">
                <a:solidFill>
                  <a:srgbClr val="FFFFFF"/>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Slide">
  <p:cSld name="BLANK_1">
    <p:spTree>
      <p:nvGrpSpPr>
        <p:cNvPr id="1" name="Shape 51"/>
        <p:cNvGrpSpPr/>
        <p:nvPr/>
      </p:nvGrpSpPr>
      <p:grpSpPr>
        <a:xfrm>
          <a:off x="0" y="0"/>
          <a:ext cx="0" cy="0"/>
          <a:chOff x="0" y="0"/>
          <a:chExt cx="0" cy="0"/>
        </a:xfrm>
      </p:grpSpPr>
      <p:pic>
        <p:nvPicPr>
          <p:cNvPr id="52" name="Google Shape;52;p11" descr="A picture containing bir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3" name="Google Shape;53;p11" descr="A picture containing drawing&#10;&#10;Description automatically generated"/>
          <p:cNvPicPr preferRelativeResize="0"/>
          <p:nvPr/>
        </p:nvPicPr>
        <p:blipFill rotWithShape="1">
          <a:blip r:embed="rId3">
            <a:alphaModFix/>
          </a:blip>
          <a:srcRect/>
          <a:stretch/>
        </p:blipFill>
        <p:spPr>
          <a:xfrm>
            <a:off x="7785100" y="5410200"/>
            <a:ext cx="4406900" cy="1447800"/>
          </a:xfrm>
          <a:prstGeom prst="rect">
            <a:avLst/>
          </a:prstGeom>
          <a:noFill/>
          <a:ln>
            <a:noFill/>
          </a:ln>
        </p:spPr>
      </p:pic>
      <p:sp>
        <p:nvSpPr>
          <p:cNvPr id="54" name="Google Shape;54;p11"/>
          <p:cNvSpPr txBox="1"/>
          <p:nvPr/>
        </p:nvSpPr>
        <p:spPr>
          <a:xfrm>
            <a:off x="643933" y="575827"/>
            <a:ext cx="5094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Inter ExtraBold"/>
                <a:ea typeface="Inter ExtraBold"/>
                <a:cs typeface="Inter ExtraBold"/>
                <a:sym typeface="Inter ExtraBold"/>
              </a:rPr>
              <a:t>synergy-learning.com</a:t>
            </a:r>
            <a:endParaRPr sz="1800" b="1">
              <a:solidFill>
                <a:schemeClr val="lt1"/>
              </a:solidFill>
              <a:latin typeface="Inter ExtraBold"/>
              <a:ea typeface="Inter ExtraBold"/>
              <a:cs typeface="Inter ExtraBold"/>
              <a:sym typeface="Inter ExtraBold"/>
            </a:endParaRPr>
          </a:p>
        </p:txBody>
      </p:sp>
      <p:pic>
        <p:nvPicPr>
          <p:cNvPr id="55" name="Google Shape;55;p11" descr="A picture containing drawing&#10;&#10;Description automatically generated"/>
          <p:cNvPicPr preferRelativeResize="0"/>
          <p:nvPr/>
        </p:nvPicPr>
        <p:blipFill rotWithShape="1">
          <a:blip r:embed="rId4">
            <a:alphaModFix/>
          </a:blip>
          <a:srcRect l="46489" b="56043"/>
          <a:stretch/>
        </p:blipFill>
        <p:spPr>
          <a:xfrm>
            <a:off x="15928" y="2670631"/>
            <a:ext cx="5094597" cy="4187378"/>
          </a:xfrm>
          <a:prstGeom prst="rect">
            <a:avLst/>
          </a:prstGeom>
          <a:noFill/>
          <a:ln>
            <a:noFill/>
          </a:ln>
        </p:spPr>
      </p:pic>
      <p:pic>
        <p:nvPicPr>
          <p:cNvPr id="56" name="Google Shape;56;p11" descr="A picture containing drawing&#10;&#10;Description automatically generated"/>
          <p:cNvPicPr preferRelativeResize="0"/>
          <p:nvPr/>
        </p:nvPicPr>
        <p:blipFill rotWithShape="1">
          <a:blip r:embed="rId5">
            <a:alphaModFix/>
          </a:blip>
          <a:srcRect t="67974" r="62542"/>
          <a:stretch/>
        </p:blipFill>
        <p:spPr>
          <a:xfrm>
            <a:off x="8666850" y="1"/>
            <a:ext cx="3525152" cy="3015748"/>
          </a:xfrm>
          <a:prstGeom prst="rect">
            <a:avLst/>
          </a:prstGeom>
          <a:noFill/>
          <a:ln>
            <a:noFill/>
          </a:ln>
        </p:spPr>
      </p:pic>
      <p:sp>
        <p:nvSpPr>
          <p:cNvPr id="57" name="Google Shape;57;p11"/>
          <p:cNvSpPr txBox="1">
            <a:spLocks noGrp="1"/>
          </p:cNvSpPr>
          <p:nvPr>
            <p:ph type="title"/>
          </p:nvPr>
        </p:nvSpPr>
        <p:spPr>
          <a:xfrm>
            <a:off x="1663825" y="3337850"/>
            <a:ext cx="2952900" cy="1222800"/>
          </a:xfrm>
          <a:prstGeom prst="rect">
            <a:avLst/>
          </a:prstGeom>
        </p:spPr>
        <p:txBody>
          <a:bodyPr spcFirstLastPara="1" wrap="square" lIns="91425" tIns="45700" rIns="91425" bIns="45700" anchor="ctr" anchorCtr="0">
            <a:noAutofit/>
          </a:bodyPr>
          <a:lstStyle>
            <a:lvl1pPr lvl="0" algn="ctr" rtl="0">
              <a:spcBef>
                <a:spcPts val="0"/>
              </a:spcBef>
              <a:spcAft>
                <a:spcPts val="0"/>
              </a:spcAft>
              <a:buNone/>
              <a:defRPr sz="3200">
                <a:solidFill>
                  <a:srgbClr val="FFFFFF"/>
                </a:solidFill>
              </a:defRPr>
            </a:lvl1pPr>
            <a:lvl2pPr lvl="1" rtl="0">
              <a:spcBef>
                <a:spcPts val="0"/>
              </a:spcBef>
              <a:spcAft>
                <a:spcPts val="0"/>
              </a:spcAft>
              <a:buNone/>
              <a:defRPr sz="3200">
                <a:latin typeface="Inter"/>
                <a:ea typeface="Inter"/>
                <a:cs typeface="Inter"/>
                <a:sym typeface="Inter"/>
              </a:defRPr>
            </a:lvl2pPr>
            <a:lvl3pPr lvl="2" rtl="0">
              <a:spcBef>
                <a:spcPts val="0"/>
              </a:spcBef>
              <a:spcAft>
                <a:spcPts val="0"/>
              </a:spcAft>
              <a:buNone/>
              <a:defRPr sz="3200">
                <a:latin typeface="Inter"/>
                <a:ea typeface="Inter"/>
                <a:cs typeface="Inter"/>
                <a:sym typeface="Inter"/>
              </a:defRPr>
            </a:lvl3pPr>
            <a:lvl4pPr lvl="3" rtl="0">
              <a:spcBef>
                <a:spcPts val="0"/>
              </a:spcBef>
              <a:spcAft>
                <a:spcPts val="0"/>
              </a:spcAft>
              <a:buNone/>
              <a:defRPr sz="3200">
                <a:latin typeface="Inter"/>
                <a:ea typeface="Inter"/>
                <a:cs typeface="Inter"/>
                <a:sym typeface="Inter"/>
              </a:defRPr>
            </a:lvl4pPr>
            <a:lvl5pPr lvl="4" rtl="0">
              <a:spcBef>
                <a:spcPts val="0"/>
              </a:spcBef>
              <a:spcAft>
                <a:spcPts val="0"/>
              </a:spcAft>
              <a:buNone/>
              <a:defRPr sz="3200">
                <a:latin typeface="Inter"/>
                <a:ea typeface="Inter"/>
                <a:cs typeface="Inter"/>
                <a:sym typeface="Inter"/>
              </a:defRPr>
            </a:lvl5pPr>
            <a:lvl6pPr lvl="5" rtl="0">
              <a:spcBef>
                <a:spcPts val="0"/>
              </a:spcBef>
              <a:spcAft>
                <a:spcPts val="0"/>
              </a:spcAft>
              <a:buNone/>
              <a:defRPr sz="3200">
                <a:latin typeface="Inter"/>
                <a:ea typeface="Inter"/>
                <a:cs typeface="Inter"/>
                <a:sym typeface="Inter"/>
              </a:defRPr>
            </a:lvl6pPr>
            <a:lvl7pPr lvl="6" rtl="0">
              <a:spcBef>
                <a:spcPts val="0"/>
              </a:spcBef>
              <a:spcAft>
                <a:spcPts val="0"/>
              </a:spcAft>
              <a:buNone/>
              <a:defRPr sz="3200">
                <a:latin typeface="Inter"/>
                <a:ea typeface="Inter"/>
                <a:cs typeface="Inter"/>
                <a:sym typeface="Inter"/>
              </a:defRPr>
            </a:lvl7pPr>
            <a:lvl8pPr lvl="7" rtl="0">
              <a:spcBef>
                <a:spcPts val="0"/>
              </a:spcBef>
              <a:spcAft>
                <a:spcPts val="0"/>
              </a:spcAft>
              <a:buNone/>
              <a:defRPr sz="3200">
                <a:latin typeface="Inter"/>
                <a:ea typeface="Inter"/>
                <a:cs typeface="Inter"/>
                <a:sym typeface="Inter"/>
              </a:defRPr>
            </a:lvl8pPr>
            <a:lvl9pPr lvl="8" rtl="0">
              <a:spcBef>
                <a:spcPts val="0"/>
              </a:spcBef>
              <a:spcAft>
                <a:spcPts val="0"/>
              </a:spcAft>
              <a:buNone/>
              <a:defRPr sz="3200">
                <a:latin typeface="Inter"/>
                <a:ea typeface="Inter"/>
                <a:cs typeface="Inter"/>
                <a:sym typeface="Int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spTree>
      <p:nvGrpSpPr>
        <p:cNvPr id="1" name="Shape 17"/>
        <p:cNvGrpSpPr/>
        <p:nvPr/>
      </p:nvGrpSpPr>
      <p:grpSpPr>
        <a:xfrm>
          <a:off x="0" y="0"/>
          <a:ext cx="0" cy="0"/>
          <a:chOff x="0" y="0"/>
          <a:chExt cx="0" cy="0"/>
        </a:xfrm>
      </p:grpSpPr>
      <p:pic>
        <p:nvPicPr>
          <p:cNvPr id="18" name="Google Shape;18;p3" descr="A person sitting in front of a window&#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3"/>
          <p:cNvSpPr/>
          <p:nvPr/>
        </p:nvSpPr>
        <p:spPr>
          <a:xfrm>
            <a:off x="0" y="0"/>
            <a:ext cx="12192000" cy="6858000"/>
          </a:xfrm>
          <a:prstGeom prst="rect">
            <a:avLst/>
          </a:prstGeom>
          <a:solidFill>
            <a:srgbClr val="E6007E">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Google Shape;20;p3" descr="A picture containing drawing&#10;&#10;Description automatically generated"/>
          <p:cNvPicPr preferRelativeResize="0"/>
          <p:nvPr/>
        </p:nvPicPr>
        <p:blipFill rotWithShape="1">
          <a:blip r:embed="rId3">
            <a:alphaModFix/>
          </a:blip>
          <a:srcRect/>
          <a:stretch/>
        </p:blipFill>
        <p:spPr>
          <a:xfrm>
            <a:off x="7785100" y="5410200"/>
            <a:ext cx="4406900" cy="1447800"/>
          </a:xfrm>
          <a:prstGeom prst="rect">
            <a:avLst/>
          </a:prstGeom>
          <a:noFill/>
          <a:ln>
            <a:noFill/>
          </a:ln>
        </p:spPr>
      </p:pic>
      <p:pic>
        <p:nvPicPr>
          <p:cNvPr id="21" name="Google Shape;21;p3"/>
          <p:cNvPicPr preferRelativeResize="0"/>
          <p:nvPr/>
        </p:nvPicPr>
        <p:blipFill>
          <a:blip r:embed="rId4">
            <a:alphaModFix amt="90000"/>
          </a:blip>
          <a:stretch>
            <a:fillRect/>
          </a:stretch>
        </p:blipFill>
        <p:spPr>
          <a:xfrm>
            <a:off x="-11" y="0"/>
            <a:ext cx="7092522" cy="6857999"/>
          </a:xfrm>
          <a:prstGeom prst="rect">
            <a:avLst/>
          </a:prstGeom>
          <a:noFill/>
          <a:ln>
            <a:noFill/>
          </a:ln>
        </p:spPr>
      </p:pic>
      <p:sp>
        <p:nvSpPr>
          <p:cNvPr id="22" name="Google Shape;22;p3"/>
          <p:cNvSpPr txBox="1">
            <a:spLocks noGrp="1"/>
          </p:cNvSpPr>
          <p:nvPr>
            <p:ph type="title"/>
          </p:nvPr>
        </p:nvSpPr>
        <p:spPr>
          <a:xfrm>
            <a:off x="628875" y="1744600"/>
            <a:ext cx="5094600" cy="1222800"/>
          </a:xfrm>
          <a:prstGeom prst="rect">
            <a:avLst/>
          </a:prstGeom>
        </p:spPr>
        <p:txBody>
          <a:bodyPr spcFirstLastPara="1" wrap="square" lIns="91425" tIns="45700" rIns="91425" bIns="45700"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a:endParaRPr/>
          </a:p>
        </p:txBody>
      </p:sp>
      <p:sp>
        <p:nvSpPr>
          <p:cNvPr id="23" name="Google Shape;23;p3"/>
          <p:cNvSpPr txBox="1">
            <a:spLocks noGrp="1"/>
          </p:cNvSpPr>
          <p:nvPr>
            <p:ph type="subTitle" idx="1"/>
          </p:nvPr>
        </p:nvSpPr>
        <p:spPr>
          <a:xfrm>
            <a:off x="628875" y="2961775"/>
            <a:ext cx="5094600" cy="486900"/>
          </a:xfrm>
          <a:prstGeom prst="rect">
            <a:avLst/>
          </a:prstGeom>
        </p:spPr>
        <p:txBody>
          <a:bodyPr spcFirstLastPara="1" wrap="square" lIns="91425" tIns="45700" rIns="91425" bIns="45700" anchor="t" anchorCtr="0">
            <a:noAutofit/>
          </a:bodyPr>
          <a:lstStyle>
            <a:lvl1pPr lvl="0" rtl="0">
              <a:spcBef>
                <a:spcPts val="1000"/>
              </a:spcBef>
              <a:spcAft>
                <a:spcPts val="0"/>
              </a:spcAft>
              <a:buNone/>
              <a:defRPr sz="2600">
                <a:solidFill>
                  <a:srgbClr val="FFFFFF"/>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spTree>
      <p:nvGrpSpPr>
        <p:cNvPr id="1" name="Shape 24"/>
        <p:cNvGrpSpPr/>
        <p:nvPr/>
      </p:nvGrpSpPr>
      <p:grpSpPr>
        <a:xfrm>
          <a:off x="0" y="0"/>
          <a:ext cx="0" cy="0"/>
          <a:chOff x="0" y="0"/>
          <a:chExt cx="0" cy="0"/>
        </a:xfrm>
      </p:grpSpPr>
      <p:pic>
        <p:nvPicPr>
          <p:cNvPr id="25" name="Google Shape;25;p4" descr="A person sitting at a table using a computer&#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4"/>
          <p:cNvSpPr/>
          <p:nvPr/>
        </p:nvSpPr>
        <p:spPr>
          <a:xfrm>
            <a:off x="0" y="0"/>
            <a:ext cx="12192000" cy="6858000"/>
          </a:xfrm>
          <a:prstGeom prst="rect">
            <a:avLst/>
          </a:prstGeom>
          <a:solidFill>
            <a:srgbClr val="FBB900">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 name="Google Shape;27;p4" descr="A picture containing drawing&#10;&#10;Description automatically generated"/>
          <p:cNvPicPr preferRelativeResize="0"/>
          <p:nvPr/>
        </p:nvPicPr>
        <p:blipFill rotWithShape="1">
          <a:blip r:embed="rId3">
            <a:alphaModFix/>
          </a:blip>
          <a:srcRect/>
          <a:stretch/>
        </p:blipFill>
        <p:spPr>
          <a:xfrm>
            <a:off x="7785100" y="5410200"/>
            <a:ext cx="4406900" cy="1447800"/>
          </a:xfrm>
          <a:prstGeom prst="rect">
            <a:avLst/>
          </a:prstGeom>
          <a:noFill/>
          <a:ln>
            <a:noFill/>
          </a:ln>
        </p:spPr>
      </p:pic>
      <p:pic>
        <p:nvPicPr>
          <p:cNvPr id="28" name="Google Shape;28;p4"/>
          <p:cNvPicPr preferRelativeResize="0"/>
          <p:nvPr/>
        </p:nvPicPr>
        <p:blipFill>
          <a:blip r:embed="rId4">
            <a:alphaModFix amt="90000"/>
          </a:blip>
          <a:stretch>
            <a:fillRect/>
          </a:stretch>
        </p:blipFill>
        <p:spPr>
          <a:xfrm>
            <a:off x="-11" y="0"/>
            <a:ext cx="7092522" cy="6857999"/>
          </a:xfrm>
          <a:prstGeom prst="rect">
            <a:avLst/>
          </a:prstGeom>
          <a:noFill/>
          <a:ln>
            <a:noFill/>
          </a:ln>
        </p:spPr>
      </p:pic>
      <p:sp>
        <p:nvSpPr>
          <p:cNvPr id="29" name="Google Shape;29;p4"/>
          <p:cNvSpPr txBox="1">
            <a:spLocks noGrp="1"/>
          </p:cNvSpPr>
          <p:nvPr>
            <p:ph type="title"/>
          </p:nvPr>
        </p:nvSpPr>
        <p:spPr>
          <a:xfrm>
            <a:off x="628875" y="1744600"/>
            <a:ext cx="5094600" cy="1222800"/>
          </a:xfrm>
          <a:prstGeom prst="rect">
            <a:avLst/>
          </a:prstGeom>
        </p:spPr>
        <p:txBody>
          <a:bodyPr spcFirstLastPara="1" wrap="square" lIns="91425" tIns="45700" rIns="91425" bIns="45700"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a:endParaRPr/>
          </a:p>
        </p:txBody>
      </p:sp>
      <p:sp>
        <p:nvSpPr>
          <p:cNvPr id="30" name="Google Shape;30;p4"/>
          <p:cNvSpPr txBox="1">
            <a:spLocks noGrp="1"/>
          </p:cNvSpPr>
          <p:nvPr>
            <p:ph type="subTitle" idx="1"/>
          </p:nvPr>
        </p:nvSpPr>
        <p:spPr>
          <a:xfrm>
            <a:off x="628875" y="2961775"/>
            <a:ext cx="5094600" cy="486900"/>
          </a:xfrm>
          <a:prstGeom prst="rect">
            <a:avLst/>
          </a:prstGeom>
        </p:spPr>
        <p:txBody>
          <a:bodyPr spcFirstLastPara="1" wrap="square" lIns="91425" tIns="45700" rIns="91425" bIns="45700" anchor="t" anchorCtr="0">
            <a:noAutofit/>
          </a:bodyPr>
          <a:lstStyle>
            <a:lvl1pPr lvl="0" rtl="0">
              <a:spcBef>
                <a:spcPts val="1000"/>
              </a:spcBef>
              <a:spcAft>
                <a:spcPts val="0"/>
              </a:spcAft>
              <a:buNone/>
              <a:defRPr sz="2600">
                <a:solidFill>
                  <a:srgbClr val="FFFFFF"/>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_1_1_1">
    <p:spTree>
      <p:nvGrpSpPr>
        <p:cNvPr id="1" name="Shape 31"/>
        <p:cNvGrpSpPr/>
        <p:nvPr/>
      </p:nvGrpSpPr>
      <p:grpSpPr>
        <a:xfrm>
          <a:off x="0" y="0"/>
          <a:ext cx="0" cy="0"/>
          <a:chOff x="0" y="0"/>
          <a:chExt cx="0" cy="0"/>
        </a:xfrm>
      </p:grpSpPr>
      <p:pic>
        <p:nvPicPr>
          <p:cNvPr id="32" name="Google Shape;32;p5" descr="A person standing in front of a computer&#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Google Shape;33;p5"/>
          <p:cNvSpPr/>
          <p:nvPr/>
        </p:nvSpPr>
        <p:spPr>
          <a:xfrm>
            <a:off x="0" y="0"/>
            <a:ext cx="12192000" cy="6858000"/>
          </a:xfrm>
          <a:prstGeom prst="rect">
            <a:avLst/>
          </a:prstGeom>
          <a:solidFill>
            <a:srgbClr val="36475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 name="Google Shape;34;p5" descr="A picture containing drawing&#10;&#10;Description automatically generated"/>
          <p:cNvPicPr preferRelativeResize="0"/>
          <p:nvPr/>
        </p:nvPicPr>
        <p:blipFill rotWithShape="1">
          <a:blip r:embed="rId3">
            <a:alphaModFix/>
          </a:blip>
          <a:srcRect/>
          <a:stretch/>
        </p:blipFill>
        <p:spPr>
          <a:xfrm>
            <a:off x="7785100" y="5410200"/>
            <a:ext cx="4406900" cy="1447800"/>
          </a:xfrm>
          <a:prstGeom prst="rect">
            <a:avLst/>
          </a:prstGeom>
          <a:noFill/>
          <a:ln>
            <a:noFill/>
          </a:ln>
          <a:effectLst>
            <a:outerShdw blurRad="50800" dist="38100" dir="13500000" algn="br" rotWithShape="0">
              <a:srgbClr val="000000">
                <a:alpha val="40000"/>
              </a:srgbClr>
            </a:outerShdw>
          </a:effectLst>
        </p:spPr>
      </p:pic>
      <p:pic>
        <p:nvPicPr>
          <p:cNvPr id="35" name="Google Shape;35;p5"/>
          <p:cNvPicPr preferRelativeResize="0"/>
          <p:nvPr/>
        </p:nvPicPr>
        <p:blipFill>
          <a:blip r:embed="rId4">
            <a:alphaModFix amt="90000"/>
          </a:blip>
          <a:stretch>
            <a:fillRect/>
          </a:stretch>
        </p:blipFill>
        <p:spPr>
          <a:xfrm>
            <a:off x="-11" y="0"/>
            <a:ext cx="7092522" cy="6857999"/>
          </a:xfrm>
          <a:prstGeom prst="rect">
            <a:avLst/>
          </a:prstGeom>
          <a:noFill/>
          <a:ln>
            <a:noFill/>
          </a:ln>
        </p:spPr>
      </p:pic>
      <p:sp>
        <p:nvSpPr>
          <p:cNvPr id="36" name="Google Shape;36;p5"/>
          <p:cNvSpPr txBox="1">
            <a:spLocks noGrp="1"/>
          </p:cNvSpPr>
          <p:nvPr>
            <p:ph type="title"/>
          </p:nvPr>
        </p:nvSpPr>
        <p:spPr>
          <a:xfrm>
            <a:off x="628875" y="1744600"/>
            <a:ext cx="5094600" cy="1222800"/>
          </a:xfrm>
          <a:prstGeom prst="rect">
            <a:avLst/>
          </a:prstGeom>
        </p:spPr>
        <p:txBody>
          <a:bodyPr spcFirstLastPara="1" wrap="square" lIns="91425" tIns="45700" rIns="91425" bIns="45700"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a:endParaRPr/>
          </a:p>
        </p:txBody>
      </p:sp>
      <p:sp>
        <p:nvSpPr>
          <p:cNvPr id="37" name="Google Shape;37;p5"/>
          <p:cNvSpPr txBox="1">
            <a:spLocks noGrp="1"/>
          </p:cNvSpPr>
          <p:nvPr>
            <p:ph type="subTitle" idx="1"/>
          </p:nvPr>
        </p:nvSpPr>
        <p:spPr>
          <a:xfrm>
            <a:off x="628875" y="2961775"/>
            <a:ext cx="5094600" cy="486900"/>
          </a:xfrm>
          <a:prstGeom prst="rect">
            <a:avLst/>
          </a:prstGeom>
        </p:spPr>
        <p:txBody>
          <a:bodyPr spcFirstLastPara="1" wrap="square" lIns="91425" tIns="45700" rIns="91425" bIns="45700" anchor="t" anchorCtr="0">
            <a:noAutofit/>
          </a:bodyPr>
          <a:lstStyle>
            <a:lvl1pPr lvl="0" rtl="0">
              <a:spcBef>
                <a:spcPts val="1000"/>
              </a:spcBef>
              <a:spcAft>
                <a:spcPts val="0"/>
              </a:spcAft>
              <a:buNone/>
              <a:defRPr sz="2600">
                <a:solidFill>
                  <a:srgbClr val="FFFFFF"/>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Clr>
                <a:srgbClr val="364651"/>
              </a:buClr>
              <a:buSzPts val="1400"/>
              <a:buNone/>
              <a:defRPr>
                <a:solidFill>
                  <a:srgbClr val="364651"/>
                </a:solidFill>
              </a:defRPr>
            </a:lvl2pPr>
            <a:lvl3pPr lvl="2">
              <a:spcBef>
                <a:spcPts val="0"/>
              </a:spcBef>
              <a:spcAft>
                <a:spcPts val="0"/>
              </a:spcAft>
              <a:buClr>
                <a:srgbClr val="364651"/>
              </a:buClr>
              <a:buSzPts val="1400"/>
              <a:buNone/>
              <a:defRPr>
                <a:solidFill>
                  <a:srgbClr val="364651"/>
                </a:solidFill>
              </a:defRPr>
            </a:lvl3pPr>
            <a:lvl4pPr lvl="3">
              <a:spcBef>
                <a:spcPts val="0"/>
              </a:spcBef>
              <a:spcAft>
                <a:spcPts val="0"/>
              </a:spcAft>
              <a:buClr>
                <a:srgbClr val="364651"/>
              </a:buClr>
              <a:buSzPts val="1400"/>
              <a:buNone/>
              <a:defRPr>
                <a:solidFill>
                  <a:srgbClr val="364651"/>
                </a:solidFill>
              </a:defRPr>
            </a:lvl4pPr>
            <a:lvl5pPr lvl="4">
              <a:spcBef>
                <a:spcPts val="0"/>
              </a:spcBef>
              <a:spcAft>
                <a:spcPts val="0"/>
              </a:spcAft>
              <a:buClr>
                <a:srgbClr val="364651"/>
              </a:buClr>
              <a:buSzPts val="1400"/>
              <a:buNone/>
              <a:defRPr>
                <a:solidFill>
                  <a:srgbClr val="364651"/>
                </a:solidFill>
              </a:defRPr>
            </a:lvl5pPr>
            <a:lvl6pPr lvl="5">
              <a:spcBef>
                <a:spcPts val="0"/>
              </a:spcBef>
              <a:spcAft>
                <a:spcPts val="0"/>
              </a:spcAft>
              <a:buClr>
                <a:srgbClr val="364651"/>
              </a:buClr>
              <a:buSzPts val="1400"/>
              <a:buNone/>
              <a:defRPr>
                <a:solidFill>
                  <a:srgbClr val="364651"/>
                </a:solidFill>
              </a:defRPr>
            </a:lvl6pPr>
            <a:lvl7pPr lvl="6">
              <a:spcBef>
                <a:spcPts val="0"/>
              </a:spcBef>
              <a:spcAft>
                <a:spcPts val="0"/>
              </a:spcAft>
              <a:buClr>
                <a:srgbClr val="364651"/>
              </a:buClr>
              <a:buSzPts val="1400"/>
              <a:buNone/>
              <a:defRPr>
                <a:solidFill>
                  <a:srgbClr val="364651"/>
                </a:solidFill>
              </a:defRPr>
            </a:lvl7pPr>
            <a:lvl8pPr lvl="7">
              <a:spcBef>
                <a:spcPts val="0"/>
              </a:spcBef>
              <a:spcAft>
                <a:spcPts val="0"/>
              </a:spcAft>
              <a:buClr>
                <a:srgbClr val="364651"/>
              </a:buClr>
              <a:buSzPts val="1400"/>
              <a:buNone/>
              <a:defRPr>
                <a:solidFill>
                  <a:srgbClr val="364651"/>
                </a:solidFill>
              </a:defRPr>
            </a:lvl8pPr>
            <a:lvl9pPr lvl="8">
              <a:spcBef>
                <a:spcPts val="0"/>
              </a:spcBef>
              <a:spcAft>
                <a:spcPts val="0"/>
              </a:spcAft>
              <a:buClr>
                <a:srgbClr val="364651"/>
              </a:buClr>
              <a:buSzPts val="1400"/>
              <a:buNone/>
              <a:defRPr>
                <a:solidFill>
                  <a:srgbClr val="364651"/>
                </a:solidFill>
              </a:defRPr>
            </a:lvl9pPr>
          </a:lstStyle>
          <a:p>
            <a:endParaRPr/>
          </a:p>
        </p:txBody>
      </p:sp>
      <p:sp>
        <p:nvSpPr>
          <p:cNvPr id="40" name="Google Shape;40;p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Clr>
                <a:srgbClr val="364651"/>
              </a:buClr>
              <a:buSzPts val="1400"/>
              <a:buNone/>
              <a:defRPr>
                <a:solidFill>
                  <a:srgbClr val="364651"/>
                </a:solidFill>
              </a:defRPr>
            </a:lvl2pPr>
            <a:lvl3pPr lvl="2">
              <a:spcBef>
                <a:spcPts val="0"/>
              </a:spcBef>
              <a:spcAft>
                <a:spcPts val="0"/>
              </a:spcAft>
              <a:buClr>
                <a:srgbClr val="364651"/>
              </a:buClr>
              <a:buSzPts val="1400"/>
              <a:buNone/>
              <a:defRPr>
                <a:solidFill>
                  <a:srgbClr val="364651"/>
                </a:solidFill>
              </a:defRPr>
            </a:lvl3pPr>
            <a:lvl4pPr lvl="3">
              <a:spcBef>
                <a:spcPts val="0"/>
              </a:spcBef>
              <a:spcAft>
                <a:spcPts val="0"/>
              </a:spcAft>
              <a:buClr>
                <a:srgbClr val="364651"/>
              </a:buClr>
              <a:buSzPts val="1400"/>
              <a:buNone/>
              <a:defRPr>
                <a:solidFill>
                  <a:srgbClr val="364651"/>
                </a:solidFill>
              </a:defRPr>
            </a:lvl4pPr>
            <a:lvl5pPr lvl="4">
              <a:spcBef>
                <a:spcPts val="0"/>
              </a:spcBef>
              <a:spcAft>
                <a:spcPts val="0"/>
              </a:spcAft>
              <a:buClr>
                <a:srgbClr val="364651"/>
              </a:buClr>
              <a:buSzPts val="1400"/>
              <a:buNone/>
              <a:defRPr>
                <a:solidFill>
                  <a:srgbClr val="364651"/>
                </a:solidFill>
              </a:defRPr>
            </a:lvl5pPr>
            <a:lvl6pPr lvl="5">
              <a:spcBef>
                <a:spcPts val="0"/>
              </a:spcBef>
              <a:spcAft>
                <a:spcPts val="0"/>
              </a:spcAft>
              <a:buClr>
                <a:srgbClr val="364651"/>
              </a:buClr>
              <a:buSzPts val="1400"/>
              <a:buNone/>
              <a:defRPr>
                <a:solidFill>
                  <a:srgbClr val="364651"/>
                </a:solidFill>
              </a:defRPr>
            </a:lvl6pPr>
            <a:lvl7pPr lvl="6">
              <a:spcBef>
                <a:spcPts val="0"/>
              </a:spcBef>
              <a:spcAft>
                <a:spcPts val="0"/>
              </a:spcAft>
              <a:buClr>
                <a:srgbClr val="364651"/>
              </a:buClr>
              <a:buSzPts val="1400"/>
              <a:buNone/>
              <a:defRPr>
                <a:solidFill>
                  <a:srgbClr val="364651"/>
                </a:solidFill>
              </a:defRPr>
            </a:lvl7pPr>
            <a:lvl8pPr lvl="7">
              <a:spcBef>
                <a:spcPts val="0"/>
              </a:spcBef>
              <a:spcAft>
                <a:spcPts val="0"/>
              </a:spcAft>
              <a:buClr>
                <a:srgbClr val="364651"/>
              </a:buClr>
              <a:buSzPts val="1400"/>
              <a:buNone/>
              <a:defRPr>
                <a:solidFill>
                  <a:srgbClr val="364651"/>
                </a:solidFill>
              </a:defRPr>
            </a:lvl8pPr>
            <a:lvl9pPr lvl="8">
              <a:spcBef>
                <a:spcPts val="0"/>
              </a:spcBef>
              <a:spcAft>
                <a:spcPts val="0"/>
              </a:spcAft>
              <a:buClr>
                <a:srgbClr val="364651"/>
              </a:buClr>
              <a:buSzPts val="1400"/>
              <a:buNone/>
              <a:defRPr>
                <a:solidFill>
                  <a:srgbClr val="364651"/>
                </a:solidFill>
              </a:defRPr>
            </a:lvl9pPr>
          </a:lstStyle>
          <a:p>
            <a:endParaRPr/>
          </a:p>
        </p:txBody>
      </p:sp>
      <p:sp>
        <p:nvSpPr>
          <p:cNvPr id="43" name="Google Shape;43;p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4" name="Google Shape;44;p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nd Text 2 Column">
  <p:cSld name="TWO_OBJECTS_1">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800"/>
              <a:buNone/>
              <a:defRPr/>
            </a:lvl1pPr>
            <a:lvl2pPr lvl="1" rtl="0">
              <a:spcBef>
                <a:spcPts val="0"/>
              </a:spcBef>
              <a:spcAft>
                <a:spcPts val="0"/>
              </a:spcAft>
              <a:buClr>
                <a:srgbClr val="364651"/>
              </a:buClr>
              <a:buSzPts val="1400"/>
              <a:buNone/>
              <a:defRPr>
                <a:solidFill>
                  <a:srgbClr val="364651"/>
                </a:solidFill>
              </a:defRPr>
            </a:lvl2pPr>
            <a:lvl3pPr lvl="2" rtl="0">
              <a:spcBef>
                <a:spcPts val="0"/>
              </a:spcBef>
              <a:spcAft>
                <a:spcPts val="0"/>
              </a:spcAft>
              <a:buClr>
                <a:srgbClr val="364651"/>
              </a:buClr>
              <a:buSzPts val="1400"/>
              <a:buNone/>
              <a:defRPr>
                <a:solidFill>
                  <a:srgbClr val="364651"/>
                </a:solidFill>
              </a:defRPr>
            </a:lvl3pPr>
            <a:lvl4pPr lvl="3" rtl="0">
              <a:spcBef>
                <a:spcPts val="0"/>
              </a:spcBef>
              <a:spcAft>
                <a:spcPts val="0"/>
              </a:spcAft>
              <a:buClr>
                <a:srgbClr val="364651"/>
              </a:buClr>
              <a:buSzPts val="1400"/>
              <a:buNone/>
              <a:defRPr>
                <a:solidFill>
                  <a:srgbClr val="364651"/>
                </a:solidFill>
              </a:defRPr>
            </a:lvl4pPr>
            <a:lvl5pPr lvl="4" rtl="0">
              <a:spcBef>
                <a:spcPts val="0"/>
              </a:spcBef>
              <a:spcAft>
                <a:spcPts val="0"/>
              </a:spcAft>
              <a:buClr>
                <a:srgbClr val="364651"/>
              </a:buClr>
              <a:buSzPts val="1400"/>
              <a:buNone/>
              <a:defRPr>
                <a:solidFill>
                  <a:srgbClr val="364651"/>
                </a:solidFill>
              </a:defRPr>
            </a:lvl5pPr>
            <a:lvl6pPr lvl="5" rtl="0">
              <a:spcBef>
                <a:spcPts val="0"/>
              </a:spcBef>
              <a:spcAft>
                <a:spcPts val="0"/>
              </a:spcAft>
              <a:buClr>
                <a:srgbClr val="364651"/>
              </a:buClr>
              <a:buSzPts val="1400"/>
              <a:buNone/>
              <a:defRPr>
                <a:solidFill>
                  <a:srgbClr val="364651"/>
                </a:solidFill>
              </a:defRPr>
            </a:lvl6pPr>
            <a:lvl7pPr lvl="6" rtl="0">
              <a:spcBef>
                <a:spcPts val="0"/>
              </a:spcBef>
              <a:spcAft>
                <a:spcPts val="0"/>
              </a:spcAft>
              <a:buClr>
                <a:srgbClr val="364651"/>
              </a:buClr>
              <a:buSzPts val="1400"/>
              <a:buNone/>
              <a:defRPr>
                <a:solidFill>
                  <a:srgbClr val="364651"/>
                </a:solidFill>
              </a:defRPr>
            </a:lvl7pPr>
            <a:lvl8pPr lvl="7" rtl="0">
              <a:spcBef>
                <a:spcPts val="0"/>
              </a:spcBef>
              <a:spcAft>
                <a:spcPts val="0"/>
              </a:spcAft>
              <a:buClr>
                <a:srgbClr val="364651"/>
              </a:buClr>
              <a:buSzPts val="1400"/>
              <a:buNone/>
              <a:defRPr>
                <a:solidFill>
                  <a:srgbClr val="364651"/>
                </a:solidFill>
              </a:defRPr>
            </a:lvl8pPr>
            <a:lvl9pPr lvl="8" rtl="0">
              <a:spcBef>
                <a:spcPts val="0"/>
              </a:spcBef>
              <a:spcAft>
                <a:spcPts val="0"/>
              </a:spcAft>
              <a:buClr>
                <a:srgbClr val="364651"/>
              </a:buClr>
              <a:buSzPts val="1400"/>
              <a:buNone/>
              <a:defRPr>
                <a:solidFill>
                  <a:srgbClr val="364651"/>
                </a:solidFill>
              </a:defRPr>
            </a:lvl9pPr>
          </a:lstStyle>
          <a:p>
            <a:endParaRPr/>
          </a:p>
        </p:txBody>
      </p:sp>
      <p:sp>
        <p:nvSpPr>
          <p:cNvPr id="47" name="Google Shape;47;p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2 Images"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Clr>
                <a:srgbClr val="364651"/>
              </a:buClr>
              <a:buSzPts val="1400"/>
              <a:buNone/>
              <a:defRPr>
                <a:solidFill>
                  <a:srgbClr val="364651"/>
                </a:solidFill>
              </a:defRPr>
            </a:lvl2pPr>
            <a:lvl3pPr lvl="2">
              <a:spcBef>
                <a:spcPts val="0"/>
              </a:spcBef>
              <a:spcAft>
                <a:spcPts val="0"/>
              </a:spcAft>
              <a:buClr>
                <a:srgbClr val="364651"/>
              </a:buClr>
              <a:buSzPts val="1400"/>
              <a:buNone/>
              <a:defRPr>
                <a:solidFill>
                  <a:srgbClr val="364651"/>
                </a:solidFill>
              </a:defRPr>
            </a:lvl3pPr>
            <a:lvl4pPr lvl="3">
              <a:spcBef>
                <a:spcPts val="0"/>
              </a:spcBef>
              <a:spcAft>
                <a:spcPts val="0"/>
              </a:spcAft>
              <a:buClr>
                <a:srgbClr val="364651"/>
              </a:buClr>
              <a:buSzPts val="1400"/>
              <a:buNone/>
              <a:defRPr>
                <a:solidFill>
                  <a:srgbClr val="364651"/>
                </a:solidFill>
              </a:defRPr>
            </a:lvl4pPr>
            <a:lvl5pPr lvl="4">
              <a:spcBef>
                <a:spcPts val="0"/>
              </a:spcBef>
              <a:spcAft>
                <a:spcPts val="0"/>
              </a:spcAft>
              <a:buClr>
                <a:srgbClr val="364651"/>
              </a:buClr>
              <a:buSzPts val="1400"/>
              <a:buNone/>
              <a:defRPr>
                <a:solidFill>
                  <a:srgbClr val="364651"/>
                </a:solidFill>
              </a:defRPr>
            </a:lvl5pPr>
            <a:lvl6pPr lvl="5">
              <a:spcBef>
                <a:spcPts val="0"/>
              </a:spcBef>
              <a:spcAft>
                <a:spcPts val="0"/>
              </a:spcAft>
              <a:buClr>
                <a:srgbClr val="364651"/>
              </a:buClr>
              <a:buSzPts val="1400"/>
              <a:buNone/>
              <a:defRPr>
                <a:solidFill>
                  <a:srgbClr val="364651"/>
                </a:solidFill>
              </a:defRPr>
            </a:lvl6pPr>
            <a:lvl7pPr lvl="6">
              <a:spcBef>
                <a:spcPts val="0"/>
              </a:spcBef>
              <a:spcAft>
                <a:spcPts val="0"/>
              </a:spcAft>
              <a:buClr>
                <a:srgbClr val="364651"/>
              </a:buClr>
              <a:buSzPts val="1400"/>
              <a:buNone/>
              <a:defRPr>
                <a:solidFill>
                  <a:srgbClr val="364651"/>
                </a:solidFill>
              </a:defRPr>
            </a:lvl7pPr>
            <a:lvl8pPr lvl="7">
              <a:spcBef>
                <a:spcPts val="0"/>
              </a:spcBef>
              <a:spcAft>
                <a:spcPts val="0"/>
              </a:spcAft>
              <a:buClr>
                <a:srgbClr val="364651"/>
              </a:buClr>
              <a:buSzPts val="1400"/>
              <a:buNone/>
              <a:defRPr>
                <a:solidFill>
                  <a:srgbClr val="364651"/>
                </a:solidFill>
              </a:defRPr>
            </a:lvl8pPr>
            <a:lvl9pPr lvl="8">
              <a:spcBef>
                <a:spcPts val="0"/>
              </a:spcBef>
              <a:spcAft>
                <a:spcPts val="0"/>
              </a:spcAft>
              <a:buClr>
                <a:srgbClr val="364651"/>
              </a:buClr>
              <a:buSzPts val="1400"/>
              <a:buNone/>
              <a:defRPr>
                <a:solidFill>
                  <a:srgbClr val="36465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2">
            <a:alphaModFix/>
          </a:blip>
          <a:stretch>
            <a:fillRect/>
          </a:stretch>
        </p:blipFill>
        <p:spPr>
          <a:xfrm>
            <a:off x="0" y="0"/>
            <a:ext cx="12191999" cy="6857999"/>
          </a:xfrm>
          <a:prstGeom prst="rect">
            <a:avLst/>
          </a:prstGeom>
          <a:noFill/>
          <a:ln>
            <a:noFill/>
          </a:ln>
        </p:spPr>
      </p:pic>
      <p:sp>
        <p:nvSpPr>
          <p:cNvPr id="7" name="Google Shape;7;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64651"/>
              </a:buClr>
              <a:buSzPts val="4400"/>
              <a:buFont typeface="Inter ExtraBold"/>
              <a:buNone/>
              <a:defRPr sz="4400" i="0" u="none" strike="noStrike" cap="none">
                <a:solidFill>
                  <a:srgbClr val="364651"/>
                </a:solidFill>
                <a:latin typeface="Inter ExtraBold"/>
                <a:ea typeface="Inter ExtraBold"/>
                <a:cs typeface="Inter ExtraBold"/>
                <a:sym typeface="Inter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64651"/>
              </a:buClr>
              <a:buSzPts val="2800"/>
              <a:buFont typeface="Proxima Nova"/>
              <a:buChar char="•"/>
              <a:defRPr sz="2800" i="0" u="none" strike="noStrike" cap="none">
                <a:solidFill>
                  <a:srgbClr val="364651"/>
                </a:solidFill>
                <a:latin typeface="Proxima Nova"/>
                <a:ea typeface="Proxima Nova"/>
                <a:cs typeface="Proxima Nova"/>
                <a:sym typeface="Proxima Nova"/>
              </a:defRPr>
            </a:lvl1pPr>
            <a:lvl2pPr marL="914400" marR="0" lvl="1" indent="-381000" algn="l" rtl="0">
              <a:lnSpc>
                <a:spcPct val="90000"/>
              </a:lnSpc>
              <a:spcBef>
                <a:spcPts val="500"/>
              </a:spcBef>
              <a:spcAft>
                <a:spcPts val="0"/>
              </a:spcAft>
              <a:buClr>
                <a:srgbClr val="364651"/>
              </a:buClr>
              <a:buSzPts val="2400"/>
              <a:buFont typeface="Proxima Nova"/>
              <a:buChar char="•"/>
              <a:defRPr sz="2400" i="0" u="none" strike="noStrike" cap="none">
                <a:solidFill>
                  <a:srgbClr val="364651"/>
                </a:solidFill>
                <a:latin typeface="Proxima Nova"/>
                <a:ea typeface="Proxima Nova"/>
                <a:cs typeface="Proxima Nova"/>
                <a:sym typeface="Proxima Nova"/>
              </a:defRPr>
            </a:lvl2pPr>
            <a:lvl3pPr marL="1371600" marR="0" lvl="2" indent="-355600" algn="l" rtl="0">
              <a:lnSpc>
                <a:spcPct val="90000"/>
              </a:lnSpc>
              <a:spcBef>
                <a:spcPts val="500"/>
              </a:spcBef>
              <a:spcAft>
                <a:spcPts val="0"/>
              </a:spcAft>
              <a:buClr>
                <a:srgbClr val="364651"/>
              </a:buClr>
              <a:buSzPts val="2000"/>
              <a:buFont typeface="Proxima Nova"/>
              <a:buChar char="•"/>
              <a:defRPr sz="2000" i="0" u="none" strike="noStrike" cap="none">
                <a:solidFill>
                  <a:srgbClr val="364651"/>
                </a:solidFill>
                <a:latin typeface="Proxima Nova"/>
                <a:ea typeface="Proxima Nova"/>
                <a:cs typeface="Proxima Nova"/>
                <a:sym typeface="Proxima Nova"/>
              </a:defRPr>
            </a:lvl3pPr>
            <a:lvl4pPr marL="1828800" marR="0" lvl="3" indent="-342900" algn="l" rtl="0">
              <a:lnSpc>
                <a:spcPct val="90000"/>
              </a:lnSpc>
              <a:spcBef>
                <a:spcPts val="500"/>
              </a:spcBef>
              <a:spcAft>
                <a:spcPts val="0"/>
              </a:spcAft>
              <a:buClr>
                <a:srgbClr val="364651"/>
              </a:buClr>
              <a:buSzPts val="1800"/>
              <a:buFont typeface="Proxima Nova"/>
              <a:buChar char="•"/>
              <a:defRPr sz="1800" i="0" u="none" strike="noStrike" cap="none">
                <a:solidFill>
                  <a:srgbClr val="364651"/>
                </a:solidFill>
                <a:latin typeface="Proxima Nova"/>
                <a:ea typeface="Proxima Nova"/>
                <a:cs typeface="Proxima Nova"/>
                <a:sym typeface="Proxima Nova"/>
              </a:defRPr>
            </a:lvl4pPr>
            <a:lvl5pPr marL="2286000" marR="0" lvl="4" indent="-342900" algn="l" rtl="0">
              <a:lnSpc>
                <a:spcPct val="90000"/>
              </a:lnSpc>
              <a:spcBef>
                <a:spcPts val="500"/>
              </a:spcBef>
              <a:spcAft>
                <a:spcPts val="0"/>
              </a:spcAft>
              <a:buClr>
                <a:srgbClr val="364651"/>
              </a:buClr>
              <a:buSzPts val="1800"/>
              <a:buFont typeface="Proxima Nova"/>
              <a:buChar char="•"/>
              <a:defRPr sz="1800" i="0" u="none" strike="noStrike" cap="none">
                <a:solidFill>
                  <a:srgbClr val="364651"/>
                </a:solidFill>
                <a:latin typeface="Proxima Nova"/>
                <a:ea typeface="Proxima Nova"/>
                <a:cs typeface="Proxima Nova"/>
                <a:sym typeface="Proxima Nova"/>
              </a:defRPr>
            </a:lvl5pPr>
            <a:lvl6pPr marL="2743200" marR="0" lvl="5" indent="-342900" algn="l" rtl="0">
              <a:lnSpc>
                <a:spcPct val="90000"/>
              </a:lnSpc>
              <a:spcBef>
                <a:spcPts val="500"/>
              </a:spcBef>
              <a:spcAft>
                <a:spcPts val="0"/>
              </a:spcAft>
              <a:buClr>
                <a:srgbClr val="364651"/>
              </a:buClr>
              <a:buSzPts val="1800"/>
              <a:buFont typeface="Proxima Nova"/>
              <a:buChar char="•"/>
              <a:defRPr sz="1800" i="0" u="none" strike="noStrike" cap="none">
                <a:solidFill>
                  <a:srgbClr val="364651"/>
                </a:solidFill>
                <a:latin typeface="Proxima Nova"/>
                <a:ea typeface="Proxima Nova"/>
                <a:cs typeface="Proxima Nova"/>
                <a:sym typeface="Proxima Nova"/>
              </a:defRPr>
            </a:lvl6pPr>
            <a:lvl7pPr marL="3200400" marR="0" lvl="6" indent="-342900" algn="l" rtl="0">
              <a:lnSpc>
                <a:spcPct val="90000"/>
              </a:lnSpc>
              <a:spcBef>
                <a:spcPts val="500"/>
              </a:spcBef>
              <a:spcAft>
                <a:spcPts val="0"/>
              </a:spcAft>
              <a:buClr>
                <a:srgbClr val="364651"/>
              </a:buClr>
              <a:buSzPts val="1800"/>
              <a:buFont typeface="Proxima Nova"/>
              <a:buChar char="•"/>
              <a:defRPr sz="1800" i="0" u="none" strike="noStrike" cap="none">
                <a:solidFill>
                  <a:srgbClr val="364651"/>
                </a:solidFill>
                <a:latin typeface="Proxima Nova"/>
                <a:ea typeface="Proxima Nova"/>
                <a:cs typeface="Proxima Nova"/>
                <a:sym typeface="Proxima Nova"/>
              </a:defRPr>
            </a:lvl7pPr>
            <a:lvl8pPr marL="3657600" marR="0" lvl="7" indent="-342900" algn="l" rtl="0">
              <a:lnSpc>
                <a:spcPct val="90000"/>
              </a:lnSpc>
              <a:spcBef>
                <a:spcPts val="500"/>
              </a:spcBef>
              <a:spcAft>
                <a:spcPts val="0"/>
              </a:spcAft>
              <a:buClr>
                <a:srgbClr val="364651"/>
              </a:buClr>
              <a:buSzPts val="1800"/>
              <a:buFont typeface="Proxima Nova"/>
              <a:buChar char="•"/>
              <a:defRPr sz="1800" i="0" u="none" strike="noStrike" cap="none">
                <a:solidFill>
                  <a:srgbClr val="364651"/>
                </a:solidFill>
                <a:latin typeface="Proxima Nova"/>
                <a:ea typeface="Proxima Nova"/>
                <a:cs typeface="Proxima Nova"/>
                <a:sym typeface="Proxima Nova"/>
              </a:defRPr>
            </a:lvl8pPr>
            <a:lvl9pPr marL="4114800" marR="0" lvl="8" indent="-342900" algn="l" rtl="0">
              <a:lnSpc>
                <a:spcPct val="90000"/>
              </a:lnSpc>
              <a:spcBef>
                <a:spcPts val="500"/>
              </a:spcBef>
              <a:spcAft>
                <a:spcPts val="0"/>
              </a:spcAft>
              <a:buClr>
                <a:srgbClr val="364651"/>
              </a:buClr>
              <a:buSzPts val="1800"/>
              <a:buFont typeface="Proxima Nova"/>
              <a:buChar char="•"/>
              <a:defRPr sz="1800" i="0" u="none" strike="noStrike" cap="none">
                <a:solidFill>
                  <a:srgbClr val="364651"/>
                </a:solidFill>
                <a:latin typeface="Proxima Nova"/>
                <a:ea typeface="Proxima Nova"/>
                <a:cs typeface="Proxima Nova"/>
                <a:sym typeface="Proxima Nova"/>
              </a:defRPr>
            </a:lvl9pPr>
          </a:lstStyle>
          <a:p>
            <a:endParaRPr/>
          </a:p>
        </p:txBody>
      </p:sp>
      <p:pic>
        <p:nvPicPr>
          <p:cNvPr id="9" name="Google Shape;9;p1"/>
          <p:cNvPicPr preferRelativeResize="0"/>
          <p:nvPr/>
        </p:nvPicPr>
        <p:blipFill>
          <a:blip r:embed="rId13">
            <a:alphaModFix/>
          </a:blip>
          <a:stretch>
            <a:fillRect/>
          </a:stretch>
        </p:blipFill>
        <p:spPr>
          <a:xfrm>
            <a:off x="11445097" y="6034825"/>
            <a:ext cx="466575" cy="58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8875" y="1744600"/>
            <a:ext cx="5094600" cy="122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100"/>
              <a:t>What is automated testing?</a:t>
            </a:r>
            <a:endParaRPr sz="4100"/>
          </a:p>
        </p:txBody>
      </p:sp>
      <p:sp>
        <p:nvSpPr>
          <p:cNvPr id="63" name="Google Shape;63;p12"/>
          <p:cNvSpPr txBox="1">
            <a:spLocks noGrp="1"/>
          </p:cNvSpPr>
          <p:nvPr>
            <p:ph type="subTitle" idx="4294967295"/>
          </p:nvPr>
        </p:nvSpPr>
        <p:spPr>
          <a:xfrm>
            <a:off x="628875" y="3672450"/>
            <a:ext cx="4812300" cy="4869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000" b="1">
                <a:solidFill>
                  <a:schemeClr val="lt1"/>
                </a:solidFill>
              </a:rPr>
              <a:t>Davo Smith - </a:t>
            </a:r>
            <a:r>
              <a:rPr lang="en-US" sz="2000">
                <a:solidFill>
                  <a:schemeClr val="lt1"/>
                </a:solidFill>
              </a:rPr>
              <a:t>@davosmith</a:t>
            </a:r>
            <a:endParaRPr sz="2000">
              <a:solidFill>
                <a:schemeClr val="lt1"/>
              </a:solidFill>
            </a:endParaRPr>
          </a:p>
        </p:txBody>
      </p:sp>
      <p:sp>
        <p:nvSpPr>
          <p:cNvPr id="64" name="Google Shape;64;p12"/>
          <p:cNvSpPr txBox="1">
            <a:spLocks noGrp="1"/>
          </p:cNvSpPr>
          <p:nvPr>
            <p:ph type="subTitle" idx="1"/>
          </p:nvPr>
        </p:nvSpPr>
        <p:spPr>
          <a:xfrm>
            <a:off x="628875" y="2961775"/>
            <a:ext cx="5094600" cy="486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chemeClr val="lt1"/>
                </a:solidFill>
              </a:rPr>
              <a:t>Why should non-developers be interested?</a:t>
            </a:r>
            <a:endParaRPr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63425"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should you care?</a:t>
            </a:r>
            <a:endParaRPr/>
          </a:p>
        </p:txBody>
      </p:sp>
      <p:sp>
        <p:nvSpPr>
          <p:cNvPr id="140" name="Google Shape;140;p2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501650" algn="l" rtl="0">
              <a:spcBef>
                <a:spcPts val="1000"/>
              </a:spcBef>
              <a:spcAft>
                <a:spcPts val="0"/>
              </a:spcAft>
              <a:buSzPts val="4300"/>
              <a:buChar char="•"/>
            </a:pPr>
            <a:r>
              <a:rPr lang="en-US" sz="4300"/>
              <a:t>Quality of </a:t>
            </a:r>
            <a:r>
              <a:rPr lang="en-US" sz="5600" b="1">
                <a:solidFill>
                  <a:schemeClr val="accent2"/>
                </a:solidFill>
              </a:rPr>
              <a:t>core Moodle</a:t>
            </a:r>
            <a:r>
              <a:rPr lang="en-US" sz="4300"/>
              <a:t> code</a:t>
            </a:r>
            <a:endParaRPr sz="4300"/>
          </a:p>
          <a:p>
            <a:pPr marL="457200" lvl="0" indent="-501650" algn="l" rtl="0">
              <a:spcBef>
                <a:spcPts val="0"/>
              </a:spcBef>
              <a:spcAft>
                <a:spcPts val="0"/>
              </a:spcAft>
              <a:buSzPts val="4300"/>
              <a:buChar char="•"/>
            </a:pPr>
            <a:r>
              <a:rPr lang="en-US" sz="4300"/>
              <a:t>Evaluating </a:t>
            </a:r>
            <a:r>
              <a:rPr lang="en-US" sz="5600" b="1">
                <a:solidFill>
                  <a:schemeClr val="accent5"/>
                </a:solidFill>
              </a:rPr>
              <a:t>3rd-party</a:t>
            </a:r>
            <a:r>
              <a:rPr lang="en-US" sz="4300"/>
              <a:t> plugins</a:t>
            </a:r>
            <a:endParaRPr sz="4300"/>
          </a:p>
          <a:p>
            <a:pPr marL="457200" lvl="0" indent="-501650" algn="l" rtl="0">
              <a:spcBef>
                <a:spcPts val="0"/>
              </a:spcBef>
              <a:spcAft>
                <a:spcPts val="0"/>
              </a:spcAft>
              <a:buSzPts val="4300"/>
              <a:buChar char="•"/>
            </a:pPr>
            <a:r>
              <a:rPr lang="en-US" sz="4300"/>
              <a:t>Paying for </a:t>
            </a:r>
            <a:r>
              <a:rPr lang="en-US" sz="5600" b="1">
                <a:solidFill>
                  <a:srgbClr val="E6007E"/>
                </a:solidFill>
              </a:rPr>
              <a:t>custom</a:t>
            </a:r>
            <a:r>
              <a:rPr lang="en-US" sz="4300"/>
              <a:t> code</a:t>
            </a:r>
            <a:endParaRPr sz="43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663825" y="3337850"/>
            <a:ext cx="2952900" cy="1222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800" b="1">
                <a:solidFill>
                  <a:schemeClr val="lt1"/>
                </a:solidFill>
                <a:latin typeface="Inter"/>
                <a:ea typeface="Inter"/>
                <a:cs typeface="Inter"/>
                <a:sym typeface="Inter"/>
              </a:rPr>
              <a:t>Any Questions?</a:t>
            </a:r>
            <a:endParaRPr sz="2000"/>
          </a:p>
        </p:txBody>
      </p:sp>
      <p:sp>
        <p:nvSpPr>
          <p:cNvPr id="146" name="Google Shape;146;p22"/>
          <p:cNvSpPr txBox="1">
            <a:spLocks noGrp="1"/>
          </p:cNvSpPr>
          <p:nvPr>
            <p:ph type="subTitle" idx="4294967295"/>
          </p:nvPr>
        </p:nvSpPr>
        <p:spPr>
          <a:xfrm>
            <a:off x="8915625" y="799375"/>
            <a:ext cx="3168300" cy="9684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600" b="1">
                <a:solidFill>
                  <a:schemeClr val="lt1"/>
                </a:solidFill>
              </a:rPr>
              <a:t>Davo Smith</a:t>
            </a:r>
            <a:endParaRPr sz="2600" b="1">
              <a:solidFill>
                <a:schemeClr val="lt1"/>
              </a:solidFill>
            </a:endParaRPr>
          </a:p>
          <a:p>
            <a:pPr marL="0" lvl="0" indent="0" algn="ctr" rtl="0">
              <a:lnSpc>
                <a:spcPct val="100000"/>
              </a:lnSpc>
              <a:spcBef>
                <a:spcPts val="0"/>
              </a:spcBef>
              <a:spcAft>
                <a:spcPts val="0"/>
              </a:spcAft>
              <a:buClr>
                <a:schemeClr val="dk1"/>
              </a:buClr>
              <a:buSzPts val="1100"/>
              <a:buFont typeface="Arial"/>
              <a:buNone/>
            </a:pPr>
            <a:r>
              <a:rPr lang="en-US" sz="2000" b="1">
                <a:solidFill>
                  <a:schemeClr val="lt1"/>
                </a:solidFill>
              </a:rPr>
              <a:t>@davosmith</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is automated testing?</a:t>
            </a:r>
            <a:endParaRPr/>
          </a:p>
        </p:txBody>
      </p:sp>
      <p:pic>
        <p:nvPicPr>
          <p:cNvPr id="70" name="Google Shape;70;p13"/>
          <p:cNvPicPr preferRelativeResize="0"/>
          <p:nvPr/>
        </p:nvPicPr>
        <p:blipFill>
          <a:blip r:embed="rId3">
            <a:alphaModFix/>
          </a:blip>
          <a:stretch>
            <a:fillRect/>
          </a:stretch>
        </p:blipFill>
        <p:spPr>
          <a:xfrm>
            <a:off x="838200" y="1690825"/>
            <a:ext cx="2591663" cy="4862377"/>
          </a:xfrm>
          <a:prstGeom prst="rect">
            <a:avLst/>
          </a:prstGeom>
          <a:noFill/>
          <a:ln>
            <a:noFill/>
          </a:ln>
        </p:spPr>
      </p:pic>
      <p:pic>
        <p:nvPicPr>
          <p:cNvPr id="71" name="Google Shape;71;p13"/>
          <p:cNvPicPr preferRelativeResize="0"/>
          <p:nvPr/>
        </p:nvPicPr>
        <p:blipFill>
          <a:blip r:embed="rId4">
            <a:alphaModFix/>
          </a:blip>
          <a:stretch>
            <a:fillRect/>
          </a:stretch>
        </p:blipFill>
        <p:spPr>
          <a:xfrm>
            <a:off x="6497100" y="2075925"/>
            <a:ext cx="3537950" cy="3361051"/>
          </a:xfrm>
          <a:prstGeom prst="rect">
            <a:avLst/>
          </a:prstGeom>
          <a:noFill/>
          <a:ln>
            <a:noFill/>
          </a:ln>
        </p:spPr>
      </p:pic>
      <p:pic>
        <p:nvPicPr>
          <p:cNvPr id="72" name="Google Shape;72;p13"/>
          <p:cNvPicPr preferRelativeResize="0"/>
          <p:nvPr/>
        </p:nvPicPr>
        <p:blipFill>
          <a:blip r:embed="rId5">
            <a:alphaModFix/>
          </a:blip>
          <a:stretch>
            <a:fillRect/>
          </a:stretch>
        </p:blipFill>
        <p:spPr>
          <a:xfrm>
            <a:off x="6970237" y="3097439"/>
            <a:ext cx="2591677" cy="663109"/>
          </a:xfrm>
          <a:prstGeom prst="rect">
            <a:avLst/>
          </a:prstGeom>
          <a:noFill/>
          <a:ln>
            <a:noFill/>
          </a:ln>
        </p:spPr>
      </p:pic>
      <p:cxnSp>
        <p:nvCxnSpPr>
          <p:cNvPr id="73" name="Google Shape;73;p13"/>
          <p:cNvCxnSpPr/>
          <p:nvPr/>
        </p:nvCxnSpPr>
        <p:spPr>
          <a:xfrm>
            <a:off x="3756450" y="2916200"/>
            <a:ext cx="2323200" cy="247200"/>
          </a:xfrm>
          <a:prstGeom prst="straightConnector1">
            <a:avLst/>
          </a:prstGeom>
          <a:noFill/>
          <a:ln w="76200" cap="flat" cmpd="sng">
            <a:solidFill>
              <a:schemeClr val="dk2"/>
            </a:solidFill>
            <a:prstDash val="solid"/>
            <a:round/>
            <a:headEnd type="none" w="med" len="med"/>
            <a:tailEnd type="triangle" w="med" len="med"/>
          </a:ln>
        </p:spPr>
      </p:cxnSp>
      <p:cxnSp>
        <p:nvCxnSpPr>
          <p:cNvPr id="74" name="Google Shape;74;p13"/>
          <p:cNvCxnSpPr/>
          <p:nvPr/>
        </p:nvCxnSpPr>
        <p:spPr>
          <a:xfrm>
            <a:off x="3801888" y="3922213"/>
            <a:ext cx="2323200" cy="247200"/>
          </a:xfrm>
          <a:prstGeom prst="straightConnector1">
            <a:avLst/>
          </a:prstGeom>
          <a:noFill/>
          <a:ln w="76200" cap="flat" cmpd="sng">
            <a:solidFill>
              <a:schemeClr val="dk2"/>
            </a:solidFill>
            <a:prstDash val="solid"/>
            <a:round/>
            <a:headEnd type="triangl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does it matter?</a:t>
            </a:r>
            <a:endParaRPr/>
          </a:p>
        </p:txBody>
      </p:sp>
      <p:sp>
        <p:nvSpPr>
          <p:cNvPr id="80" name="Google Shape;80;p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501650" algn="l" rtl="0">
              <a:spcBef>
                <a:spcPts val="1000"/>
              </a:spcBef>
              <a:spcAft>
                <a:spcPts val="0"/>
              </a:spcAft>
              <a:buSzPts val="4300"/>
              <a:buChar char="•"/>
            </a:pPr>
            <a:r>
              <a:rPr lang="en-US" sz="4300"/>
              <a:t>During initial </a:t>
            </a:r>
            <a:r>
              <a:rPr lang="en-US" sz="5600" b="1"/>
              <a:t>development</a:t>
            </a:r>
            <a:endParaRPr sz="5600" b="1"/>
          </a:p>
          <a:p>
            <a:pPr marL="457200" lvl="0" indent="-501650" algn="l" rtl="0">
              <a:spcBef>
                <a:spcPts val="0"/>
              </a:spcBef>
              <a:spcAft>
                <a:spcPts val="0"/>
              </a:spcAft>
              <a:buSzPts val="4300"/>
              <a:buChar char="•"/>
            </a:pPr>
            <a:r>
              <a:rPr lang="en-US" sz="4300"/>
              <a:t>Adding new </a:t>
            </a:r>
            <a:r>
              <a:rPr lang="en-US" sz="5600" b="1"/>
              <a:t>features</a:t>
            </a:r>
            <a:endParaRPr sz="5600" b="1"/>
          </a:p>
          <a:p>
            <a:pPr marL="457200" lvl="0" indent="-501650" algn="l" rtl="0">
              <a:spcBef>
                <a:spcPts val="0"/>
              </a:spcBef>
              <a:spcAft>
                <a:spcPts val="0"/>
              </a:spcAft>
              <a:buSzPts val="4300"/>
              <a:buChar char="•"/>
            </a:pPr>
            <a:r>
              <a:rPr lang="en-US" sz="4300"/>
              <a:t>During </a:t>
            </a:r>
            <a:r>
              <a:rPr lang="en-US" sz="5600" b="1"/>
              <a:t>upgrades</a:t>
            </a:r>
            <a:endParaRPr sz="5600" b="1"/>
          </a:p>
          <a:p>
            <a:pPr marL="457200" lvl="0" indent="-501650" algn="l" rtl="0">
              <a:spcBef>
                <a:spcPts val="0"/>
              </a:spcBef>
              <a:spcAft>
                <a:spcPts val="0"/>
              </a:spcAft>
              <a:buSzPts val="4300"/>
              <a:buChar char="•"/>
            </a:pPr>
            <a:r>
              <a:rPr lang="en-US" sz="5600" b="1"/>
              <a:t>Combining</a:t>
            </a:r>
            <a:r>
              <a:rPr lang="en-US" sz="4300"/>
              <a:t> different custom code</a:t>
            </a:r>
            <a:endParaRPr sz="43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Limitations?</a:t>
            </a:r>
            <a:endParaRPr/>
          </a:p>
        </p:txBody>
      </p:sp>
      <p:sp>
        <p:nvSpPr>
          <p:cNvPr id="86" name="Google Shape;86;p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501650" algn="l" rtl="0">
              <a:spcBef>
                <a:spcPts val="1000"/>
              </a:spcBef>
              <a:spcAft>
                <a:spcPts val="0"/>
              </a:spcAft>
              <a:buSzPts val="4300"/>
              <a:buChar char="•"/>
            </a:pPr>
            <a:r>
              <a:rPr lang="en-US" sz="4300"/>
              <a:t>Only test what you </a:t>
            </a:r>
            <a:r>
              <a:rPr lang="en-US" sz="5600" b="1"/>
              <a:t>think of testing</a:t>
            </a:r>
            <a:endParaRPr sz="6900" b="1"/>
          </a:p>
          <a:p>
            <a:pPr marL="457200" lvl="0" indent="-501650" algn="l" rtl="0">
              <a:spcBef>
                <a:spcPts val="0"/>
              </a:spcBef>
              <a:spcAft>
                <a:spcPts val="0"/>
              </a:spcAft>
              <a:buSzPts val="4300"/>
              <a:buChar char="•"/>
            </a:pPr>
            <a:r>
              <a:rPr lang="en-US" sz="4300"/>
              <a:t>Can't spot </a:t>
            </a:r>
            <a:r>
              <a:rPr lang="en-US" sz="5600" b="1"/>
              <a:t>"obvious"</a:t>
            </a:r>
            <a:r>
              <a:rPr lang="en-US" sz="4300"/>
              <a:t> problems</a:t>
            </a:r>
            <a:endParaRPr sz="4300"/>
          </a:p>
        </p:txBody>
      </p:sp>
      <p:sp>
        <p:nvSpPr>
          <p:cNvPr id="87" name="Google Shape;87;p15"/>
          <p:cNvSpPr txBox="1"/>
          <p:nvPr/>
        </p:nvSpPr>
        <p:spPr>
          <a:xfrm>
            <a:off x="3529850" y="3971125"/>
            <a:ext cx="5313600" cy="1908600"/>
          </a:xfrm>
          <a:prstGeom prst="rect">
            <a:avLst/>
          </a:prstGeom>
          <a:solidFill>
            <a:srgbClr val="FF00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93C47D"/>
                </a:solidFill>
                <a:latin typeface="Proxima Nova"/>
                <a:ea typeface="Proxima Nova"/>
                <a:cs typeface="Proxima Nova"/>
                <a:sym typeface="Proxima Nova"/>
              </a:rPr>
              <a:t>Nam at tortor in tellus interdum sagittis. Donec orci lectus, aliquam ut, faucibus non, euismod id, nulla. Quisque ut nisi. Curabitur suscipit suscipit tellus. Vestibulum turpis sem, aliquet eget, lobortis pellentesque, rutrum eu, nisl.</a:t>
            </a:r>
            <a:endParaRPr>
              <a:solidFill>
                <a:srgbClr val="93C47D"/>
              </a:solidFill>
              <a:latin typeface="Proxima Nova"/>
              <a:ea typeface="Proxima Nova"/>
              <a:cs typeface="Proxima Nova"/>
              <a:sym typeface="Proxima Nova"/>
            </a:endParaRPr>
          </a:p>
          <a:p>
            <a:pPr marL="0" lvl="0" indent="0" algn="l" rtl="0">
              <a:spcBef>
                <a:spcPts val="0"/>
              </a:spcBef>
              <a:spcAft>
                <a:spcPts val="0"/>
              </a:spcAft>
              <a:buNone/>
            </a:pPr>
            <a:endParaRPr>
              <a:solidFill>
                <a:srgbClr val="93C47D"/>
              </a:solidFill>
              <a:latin typeface="Proxima Nova"/>
              <a:ea typeface="Proxima Nova"/>
              <a:cs typeface="Proxima Nova"/>
              <a:sym typeface="Proxima Nova"/>
            </a:endParaRPr>
          </a:p>
          <a:p>
            <a:pPr marL="0" lvl="0" indent="0" algn="l" rtl="0">
              <a:spcBef>
                <a:spcPts val="0"/>
              </a:spcBef>
              <a:spcAft>
                <a:spcPts val="0"/>
              </a:spcAft>
              <a:buNone/>
            </a:pPr>
            <a:r>
              <a:rPr lang="en-US">
                <a:solidFill>
                  <a:srgbClr val="93C47D"/>
                </a:solidFill>
                <a:latin typeface="Proxima Nova"/>
                <a:ea typeface="Proxima Nova"/>
                <a:cs typeface="Proxima Nova"/>
                <a:sym typeface="Proxima Nova"/>
              </a:rPr>
              <a:t>Vestibulum turpis sem, aliquet eget, lobortis pellentesque, rutrum eu, nisl. Fusce commodo aliquam arcu. Fusce commodo aliquam arcu. Cras dapibus. Suspendisse potenti.</a:t>
            </a:r>
            <a:endParaRPr>
              <a:solidFill>
                <a:srgbClr val="93C47D"/>
              </a:solidFill>
              <a:latin typeface="Proxima Nova"/>
              <a:ea typeface="Proxima Nova"/>
              <a:cs typeface="Proxima Nova"/>
              <a:sym typeface="Proxima Nova"/>
            </a:endParaRPr>
          </a:p>
        </p:txBody>
      </p:sp>
      <p:sp>
        <p:nvSpPr>
          <p:cNvPr id="88" name="Google Shape;88;p15"/>
          <p:cNvSpPr txBox="1"/>
          <p:nvPr/>
        </p:nvSpPr>
        <p:spPr>
          <a:xfrm rot="-913277">
            <a:off x="4008912" y="4576211"/>
            <a:ext cx="2540110" cy="5540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Proxima Nova"/>
                <a:ea typeface="Proxima Nova"/>
                <a:cs typeface="Proxima Nova"/>
                <a:sym typeface="Proxima Nova"/>
              </a:rPr>
              <a:t>The test worked!</a:t>
            </a:r>
            <a:endParaRPr sz="24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89495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Types</a:t>
            </a:r>
            <a:endParaRPr/>
          </a:p>
        </p:txBody>
      </p:sp>
      <p:sp>
        <p:nvSpPr>
          <p:cNvPr id="94" name="Google Shape;94;p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501650" algn="l" rtl="0">
              <a:spcBef>
                <a:spcPts val="1000"/>
              </a:spcBef>
              <a:spcAft>
                <a:spcPts val="0"/>
              </a:spcAft>
              <a:buSzPts val="4300"/>
              <a:buChar char="•"/>
            </a:pPr>
            <a:r>
              <a:rPr lang="en-US" sz="4300"/>
              <a:t>Unit testing</a:t>
            </a:r>
            <a:r>
              <a:rPr lang="en-US" sz="5600" b="1"/>
              <a:t> - PHPUnit</a:t>
            </a:r>
            <a:endParaRPr sz="6900" b="1"/>
          </a:p>
          <a:p>
            <a:pPr marL="457200" lvl="0" indent="-501650" algn="l" rtl="0">
              <a:spcBef>
                <a:spcPts val="0"/>
              </a:spcBef>
              <a:spcAft>
                <a:spcPts val="0"/>
              </a:spcAft>
              <a:buSzPts val="4300"/>
              <a:buChar char="•"/>
            </a:pPr>
            <a:r>
              <a:rPr lang="en-US" sz="4300"/>
              <a:t>User acceptance testing - </a:t>
            </a:r>
            <a:r>
              <a:rPr lang="en-US" sz="5600" b="1"/>
              <a:t>Behat</a:t>
            </a:r>
            <a:endParaRPr sz="56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863425"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Steps</a:t>
            </a:r>
            <a:endParaRPr dirty="0"/>
          </a:p>
        </p:txBody>
      </p:sp>
      <p:sp>
        <p:nvSpPr>
          <p:cNvPr id="100" name="Google Shape;100;p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501650" algn="l" rtl="0">
              <a:spcBef>
                <a:spcPts val="1000"/>
              </a:spcBef>
              <a:spcAft>
                <a:spcPts val="0"/>
              </a:spcAft>
              <a:buSzPts val="4300"/>
              <a:buAutoNum type="arabicPeriod"/>
            </a:pPr>
            <a:r>
              <a:rPr lang="en-US" sz="5600" b="1" dirty="0">
                <a:solidFill>
                  <a:srgbClr val="E6007E"/>
                </a:solidFill>
              </a:rPr>
              <a:t>Set up</a:t>
            </a:r>
            <a:r>
              <a:rPr lang="en-US" sz="4300" dirty="0"/>
              <a:t> a scenario</a:t>
            </a:r>
            <a:endParaRPr sz="6900" b="1" dirty="0"/>
          </a:p>
          <a:p>
            <a:pPr lvl="0" indent="530225" algn="l" rtl="0">
              <a:spcBef>
                <a:spcPts val="0"/>
              </a:spcBef>
              <a:spcAft>
                <a:spcPts val="0"/>
              </a:spcAft>
              <a:buSzPts val="4300"/>
              <a:buAutoNum type="arabicPeriod"/>
            </a:pPr>
            <a:r>
              <a:rPr lang="en-US" sz="4300" dirty="0"/>
              <a:t>Do </a:t>
            </a:r>
            <a:r>
              <a:rPr lang="en-US" sz="5600" b="1" dirty="0">
                <a:solidFill>
                  <a:schemeClr val="accent5"/>
                </a:solidFill>
              </a:rPr>
              <a:t>something</a:t>
            </a:r>
            <a:endParaRPr sz="5600" b="1" dirty="0">
              <a:solidFill>
                <a:schemeClr val="accent5"/>
              </a:solidFill>
            </a:endParaRPr>
          </a:p>
          <a:p>
            <a:pPr marL="935038" lvl="0" indent="585788" algn="l" defTabSz="360000" rtl="0">
              <a:spcBef>
                <a:spcPts val="0"/>
              </a:spcBef>
              <a:spcAft>
                <a:spcPts val="0"/>
              </a:spcAft>
              <a:buSzPts val="4300"/>
              <a:buAutoNum type="arabicPeriod"/>
              <a:tabLst>
                <a:tab pos="1792288" algn="l"/>
              </a:tabLst>
            </a:pPr>
            <a:r>
              <a:rPr lang="en-US" sz="5600" b="1" dirty="0">
                <a:solidFill>
                  <a:schemeClr val="accent2"/>
                </a:solidFill>
              </a:rPr>
              <a:t>Check</a:t>
            </a:r>
            <a:r>
              <a:rPr lang="en-US" sz="4300" dirty="0"/>
              <a:t> the results</a:t>
            </a:r>
            <a:endParaRPr sz="43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PHPUnit</a:t>
            </a:r>
            <a:endParaRPr/>
          </a:p>
        </p:txBody>
      </p:sp>
      <p:pic>
        <p:nvPicPr>
          <p:cNvPr id="106" name="Google Shape;106;p18"/>
          <p:cNvPicPr preferRelativeResize="0"/>
          <p:nvPr/>
        </p:nvPicPr>
        <p:blipFill>
          <a:blip r:embed="rId3">
            <a:alphaModFix/>
          </a:blip>
          <a:stretch>
            <a:fillRect/>
          </a:stretch>
        </p:blipFill>
        <p:spPr>
          <a:xfrm>
            <a:off x="152400" y="1584800"/>
            <a:ext cx="3005153" cy="4862374"/>
          </a:xfrm>
          <a:prstGeom prst="rect">
            <a:avLst/>
          </a:prstGeom>
          <a:noFill/>
          <a:ln>
            <a:noFill/>
          </a:ln>
        </p:spPr>
      </p:pic>
      <p:cxnSp>
        <p:nvCxnSpPr>
          <p:cNvPr id="107" name="Google Shape;107;p18"/>
          <p:cNvCxnSpPr/>
          <p:nvPr/>
        </p:nvCxnSpPr>
        <p:spPr>
          <a:xfrm>
            <a:off x="1021125" y="2351125"/>
            <a:ext cx="170100" cy="1657800"/>
          </a:xfrm>
          <a:prstGeom prst="straightConnector1">
            <a:avLst/>
          </a:prstGeom>
          <a:noFill/>
          <a:ln w="38100" cap="flat" cmpd="sng">
            <a:solidFill>
              <a:schemeClr val="accent5"/>
            </a:solidFill>
            <a:prstDash val="solid"/>
            <a:round/>
            <a:headEnd type="none" w="med" len="med"/>
            <a:tailEnd type="triangle" w="med" len="med"/>
          </a:ln>
        </p:spPr>
      </p:cxnSp>
      <p:pic>
        <p:nvPicPr>
          <p:cNvPr id="108" name="Google Shape;108;p18"/>
          <p:cNvPicPr preferRelativeResize="0"/>
          <p:nvPr/>
        </p:nvPicPr>
        <p:blipFill>
          <a:blip r:embed="rId4">
            <a:alphaModFix/>
          </a:blip>
          <a:stretch>
            <a:fillRect/>
          </a:stretch>
        </p:blipFill>
        <p:spPr>
          <a:xfrm>
            <a:off x="2351878" y="1465000"/>
            <a:ext cx="2962275" cy="2438400"/>
          </a:xfrm>
          <a:prstGeom prst="rect">
            <a:avLst/>
          </a:prstGeom>
          <a:noFill/>
          <a:ln>
            <a:noFill/>
          </a:ln>
        </p:spPr>
      </p:pic>
      <p:cxnSp>
        <p:nvCxnSpPr>
          <p:cNvPr id="109" name="Google Shape;109;p18"/>
          <p:cNvCxnSpPr/>
          <p:nvPr/>
        </p:nvCxnSpPr>
        <p:spPr>
          <a:xfrm rot="10800000" flipH="1">
            <a:off x="1777525" y="2603400"/>
            <a:ext cx="1090500" cy="1418100"/>
          </a:xfrm>
          <a:prstGeom prst="straightConnector1">
            <a:avLst/>
          </a:prstGeom>
          <a:noFill/>
          <a:ln w="38100" cap="flat" cmpd="sng">
            <a:solidFill>
              <a:schemeClr val="accent5"/>
            </a:solidFill>
            <a:prstDash val="solid"/>
            <a:round/>
            <a:headEnd type="none" w="med" len="med"/>
            <a:tailEnd type="triangle" w="med" len="med"/>
          </a:ln>
        </p:spPr>
      </p:cxnSp>
      <p:pic>
        <p:nvPicPr>
          <p:cNvPr id="110" name="Google Shape;110;p18"/>
          <p:cNvPicPr preferRelativeResize="0"/>
          <p:nvPr/>
        </p:nvPicPr>
        <p:blipFill>
          <a:blip r:embed="rId5">
            <a:alphaModFix/>
          </a:blip>
          <a:stretch>
            <a:fillRect/>
          </a:stretch>
        </p:blipFill>
        <p:spPr>
          <a:xfrm>
            <a:off x="4980350" y="866225"/>
            <a:ext cx="7153776" cy="4970650"/>
          </a:xfrm>
          <a:prstGeom prst="rect">
            <a:avLst/>
          </a:prstGeom>
          <a:noFill/>
          <a:ln>
            <a:noFill/>
          </a:ln>
        </p:spPr>
      </p:pic>
      <p:cxnSp>
        <p:nvCxnSpPr>
          <p:cNvPr id="111" name="Google Shape;111;p18"/>
          <p:cNvCxnSpPr/>
          <p:nvPr/>
        </p:nvCxnSpPr>
        <p:spPr>
          <a:xfrm rot="10800000" flipH="1">
            <a:off x="4292550" y="1148400"/>
            <a:ext cx="908700" cy="1127100"/>
          </a:xfrm>
          <a:prstGeom prst="straightConnector1">
            <a:avLst/>
          </a:prstGeom>
          <a:noFill/>
          <a:ln w="38100" cap="flat" cmpd="sng">
            <a:solidFill>
              <a:schemeClr val="accent5"/>
            </a:solidFill>
            <a:prstDash val="solid"/>
            <a:round/>
            <a:headEnd type="none" w="med" len="med"/>
            <a:tailEnd type="triangle" w="med" len="med"/>
          </a:ln>
        </p:spPr>
      </p:cxnSp>
      <p:sp>
        <p:nvSpPr>
          <p:cNvPr id="112" name="Google Shape;112;p18"/>
          <p:cNvSpPr/>
          <p:nvPr/>
        </p:nvSpPr>
        <p:spPr>
          <a:xfrm>
            <a:off x="5282175" y="1148400"/>
            <a:ext cx="6071700" cy="3062100"/>
          </a:xfrm>
          <a:prstGeom prst="rect">
            <a:avLst/>
          </a:prstGeom>
          <a:noFill/>
          <a:ln w="28575" cap="flat" cmpd="sng">
            <a:solidFill>
              <a:srgbClr val="E6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5384125" y="4235825"/>
            <a:ext cx="6071700" cy="3087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5460325" y="4569850"/>
            <a:ext cx="6597900" cy="12354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5399600" y="250392"/>
            <a:ext cx="5836850" cy="6357201"/>
          </a:xfrm>
          <a:prstGeom prst="rect">
            <a:avLst/>
          </a:prstGeom>
          <a:noFill/>
          <a:ln>
            <a:noFill/>
          </a:ln>
        </p:spPr>
      </p:pic>
      <p:pic>
        <p:nvPicPr>
          <p:cNvPr id="120" name="Google Shape;120;p19"/>
          <p:cNvPicPr preferRelativeResize="0"/>
          <p:nvPr/>
        </p:nvPicPr>
        <p:blipFill>
          <a:blip r:embed="rId4">
            <a:alphaModFix/>
          </a:blip>
          <a:stretch>
            <a:fillRect/>
          </a:stretch>
        </p:blipFill>
        <p:spPr>
          <a:xfrm>
            <a:off x="518025" y="1737725"/>
            <a:ext cx="2109350" cy="3002309"/>
          </a:xfrm>
          <a:prstGeom prst="rect">
            <a:avLst/>
          </a:prstGeom>
          <a:noFill/>
          <a:ln>
            <a:noFill/>
          </a:ln>
        </p:spPr>
      </p:pic>
      <p:sp>
        <p:nvSpPr>
          <p:cNvPr id="121" name="Google Shape;121;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Behat</a:t>
            </a:r>
            <a:endParaRPr/>
          </a:p>
        </p:txBody>
      </p:sp>
      <p:cxnSp>
        <p:nvCxnSpPr>
          <p:cNvPr id="122" name="Google Shape;122;p19"/>
          <p:cNvCxnSpPr/>
          <p:nvPr/>
        </p:nvCxnSpPr>
        <p:spPr>
          <a:xfrm>
            <a:off x="1033750" y="2136825"/>
            <a:ext cx="88200" cy="1241700"/>
          </a:xfrm>
          <a:prstGeom prst="straightConnector1">
            <a:avLst/>
          </a:prstGeom>
          <a:noFill/>
          <a:ln w="38100" cap="flat" cmpd="sng">
            <a:solidFill>
              <a:schemeClr val="accent5"/>
            </a:solidFill>
            <a:prstDash val="solid"/>
            <a:round/>
            <a:headEnd type="none" w="med" len="med"/>
            <a:tailEnd type="triangle" w="med" len="med"/>
          </a:ln>
        </p:spPr>
      </p:cxnSp>
      <p:cxnSp>
        <p:nvCxnSpPr>
          <p:cNvPr id="123" name="Google Shape;123;p19"/>
          <p:cNvCxnSpPr/>
          <p:nvPr/>
        </p:nvCxnSpPr>
        <p:spPr>
          <a:xfrm>
            <a:off x="1279575" y="3523550"/>
            <a:ext cx="289800" cy="264900"/>
          </a:xfrm>
          <a:prstGeom prst="straightConnector1">
            <a:avLst/>
          </a:prstGeom>
          <a:noFill/>
          <a:ln w="28575" cap="flat" cmpd="sng">
            <a:solidFill>
              <a:schemeClr val="accent5"/>
            </a:solidFill>
            <a:prstDash val="solid"/>
            <a:round/>
            <a:headEnd type="none" w="med" len="med"/>
            <a:tailEnd type="triangle" w="med" len="med"/>
          </a:ln>
        </p:spPr>
      </p:cxnSp>
      <p:sp>
        <p:nvSpPr>
          <p:cNvPr id="124" name="Google Shape;124;p19"/>
          <p:cNvSpPr/>
          <p:nvPr/>
        </p:nvSpPr>
        <p:spPr>
          <a:xfrm>
            <a:off x="5282175" y="1148400"/>
            <a:ext cx="5912400" cy="3875700"/>
          </a:xfrm>
          <a:prstGeom prst="rect">
            <a:avLst/>
          </a:prstGeom>
          <a:noFill/>
          <a:ln w="28575" cap="flat" cmpd="sng">
            <a:solidFill>
              <a:srgbClr val="E6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5477575" y="5055300"/>
            <a:ext cx="3271200" cy="3594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5594100" y="5446050"/>
            <a:ext cx="4327200" cy="11220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9"/>
          <p:cNvPicPr preferRelativeResize="0"/>
          <p:nvPr/>
        </p:nvPicPr>
        <p:blipFill>
          <a:blip r:embed="rId5">
            <a:alphaModFix/>
          </a:blip>
          <a:stretch>
            <a:fillRect/>
          </a:stretch>
        </p:blipFill>
        <p:spPr>
          <a:xfrm>
            <a:off x="2092700" y="1501200"/>
            <a:ext cx="2451950" cy="2122489"/>
          </a:xfrm>
          <a:prstGeom prst="rect">
            <a:avLst/>
          </a:prstGeom>
          <a:noFill/>
          <a:ln>
            <a:noFill/>
          </a:ln>
        </p:spPr>
      </p:pic>
      <p:cxnSp>
        <p:nvCxnSpPr>
          <p:cNvPr id="128" name="Google Shape;128;p19"/>
          <p:cNvCxnSpPr/>
          <p:nvPr/>
        </p:nvCxnSpPr>
        <p:spPr>
          <a:xfrm rot="10800000" flipH="1">
            <a:off x="1718675" y="2735625"/>
            <a:ext cx="739500" cy="1066800"/>
          </a:xfrm>
          <a:prstGeom prst="straightConnector1">
            <a:avLst/>
          </a:prstGeom>
          <a:noFill/>
          <a:ln w="38100" cap="flat" cmpd="sng">
            <a:solidFill>
              <a:schemeClr val="accent5"/>
            </a:solidFill>
            <a:prstDash val="solid"/>
            <a:round/>
            <a:headEnd type="none" w="med" len="med"/>
            <a:tailEnd type="triangle" w="med" len="med"/>
          </a:ln>
        </p:spPr>
      </p:cxnSp>
      <p:cxnSp>
        <p:nvCxnSpPr>
          <p:cNvPr id="129" name="Google Shape;129;p19"/>
          <p:cNvCxnSpPr/>
          <p:nvPr/>
        </p:nvCxnSpPr>
        <p:spPr>
          <a:xfrm rot="10800000" flipH="1">
            <a:off x="4278950" y="460275"/>
            <a:ext cx="1091400" cy="2070000"/>
          </a:xfrm>
          <a:prstGeom prst="straightConnector1">
            <a:avLst/>
          </a:prstGeom>
          <a:noFill/>
          <a:ln w="38100" cap="flat" cmpd="sng">
            <a:solidFill>
              <a:schemeClr val="accent5"/>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2" name="behat_forum_post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1481"/>
            <a:ext cx="12192000" cy="693948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Synergy Learning Trio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181</Words>
  <Application>Microsoft Office PowerPoint</Application>
  <PresentationFormat>Widescreen</PresentationFormat>
  <Paragraphs>32</Paragraphs>
  <Slides>11</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Inter</vt:lpstr>
      <vt:lpstr>Calibri</vt:lpstr>
      <vt:lpstr>Proxima Nova</vt:lpstr>
      <vt:lpstr>Inter ExtraBold</vt:lpstr>
      <vt:lpstr>Arial</vt:lpstr>
      <vt:lpstr>Synergy Learning Trio Theme</vt:lpstr>
      <vt:lpstr>What is automated testing?</vt:lpstr>
      <vt:lpstr>What is automated testing?</vt:lpstr>
      <vt:lpstr>Why does it matter?</vt:lpstr>
      <vt:lpstr>Limitations?</vt:lpstr>
      <vt:lpstr>Types</vt:lpstr>
      <vt:lpstr>Steps</vt:lpstr>
      <vt:lpstr>PHPUnit</vt:lpstr>
      <vt:lpstr>Behat</vt:lpstr>
      <vt:lpstr>PowerPoint Presentation</vt:lpstr>
      <vt:lpstr>Why should you care?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automated testing?</dc:title>
  <cp:lastModifiedBy>Davo Smith</cp:lastModifiedBy>
  <cp:revision>2</cp:revision>
  <dcterms:modified xsi:type="dcterms:W3CDTF">2022-09-15T11:19:28Z</dcterms:modified>
</cp:coreProperties>
</file>