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7062-95CF-0145-8B10-D7C2B797E315}" type="datetimeFigureOut">
              <a:rPr lang="en-US" smtClean="0"/>
              <a:t>9/18/22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0014-1767-C34F-B5C0-E0AC5723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4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91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06DE-46C3-DD46-B24B-41615EE58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97C01-EEE9-C646-83BD-C25B63D9F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D64BB-973F-1D42-BD63-9E66BE5D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2264-6810-854E-8511-AEC2694844A8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76D55-E5B8-304F-9825-AA027318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8B7E8-69D3-D543-9D57-775B5C50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9C7-A865-584F-8397-FD28EB1F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5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572D-485E-D24F-9276-E50B163C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5F75B-51BB-514D-93CA-19F7008ED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D510-3592-6D4C-9974-D8ABF08A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2264-6810-854E-8511-AEC2694844A8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855BF-3413-2F46-9F12-06DE5E50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72D9C-EBF9-9040-966F-4E3DC781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9C7-A865-584F-8397-FD28EB1F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2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BEAC8-2F86-2B4E-8473-46451D500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13CEF-06DB-5D49-81F0-30D5E901D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5D509-3B28-C148-9DE4-FA739571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2264-6810-854E-8511-AEC2694844A8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79E6C-3801-1F4A-B5FB-08C2731C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2677D-0DB8-6C4E-818C-4316705D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9C7-A865-584F-8397-FD28EB1F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7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 type="obj">
  <p:cSld name="Blank 1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56900" y="6313500"/>
            <a:ext cx="353800" cy="35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2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al Moot intro slide">
  <p:cSld name="General Moot intro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149d853483f_0_3" descr="Education for the future&#10;27 - 29 September 2022 | Barcelona, Spain&#10;MoodleMoot Global 2022" title="MoodleMoot Global 2022: Education for the fu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45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149d853483f_0_3"/>
          <p:cNvSpPr txBox="1"/>
          <p:nvPr/>
        </p:nvSpPr>
        <p:spPr>
          <a:xfrm>
            <a:off x="8832833" y="6234300"/>
            <a:ext cx="21268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67" rIns="0" bIns="0" anchor="ctr" anchorCtr="0">
            <a:noAutofit/>
          </a:bodyPr>
          <a:lstStyle/>
          <a:p>
            <a:pPr marL="1693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sz="240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1787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49d853483f_0_147"/>
          <p:cNvSpPr txBox="1"/>
          <p:nvPr/>
        </p:nvSpPr>
        <p:spPr>
          <a:xfrm>
            <a:off x="9463600" y="6307301"/>
            <a:ext cx="1634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#MootGlobal22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" name="Google Shape;16;g149d853483f_0_147"/>
          <p:cNvSpPr txBox="1">
            <a:spLocks noGrp="1"/>
          </p:cNvSpPr>
          <p:nvPr>
            <p:ph type="title"/>
          </p:nvPr>
        </p:nvSpPr>
        <p:spPr>
          <a:xfrm>
            <a:off x="6606667" y="851100"/>
            <a:ext cx="5266000" cy="23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4667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739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149d853483f_0_9" title="MoodleMoot Global 20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80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149d853483f_0_9"/>
          <p:cNvSpPr txBox="1"/>
          <p:nvPr/>
        </p:nvSpPr>
        <p:spPr>
          <a:xfrm>
            <a:off x="936267" y="6393333"/>
            <a:ext cx="21268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67" rIns="0" bIns="0" anchor="ctr" anchorCtr="0">
            <a:noAutofit/>
          </a:bodyPr>
          <a:lstStyle/>
          <a:p>
            <a:pPr marL="1693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sz="240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g149d853483f_0_9"/>
          <p:cNvSpPr txBox="1">
            <a:spLocks noGrp="1"/>
          </p:cNvSpPr>
          <p:nvPr>
            <p:ph type="title"/>
          </p:nvPr>
        </p:nvSpPr>
        <p:spPr>
          <a:xfrm>
            <a:off x="816864" y="1438656"/>
            <a:ext cx="5244800" cy="32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6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7150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 Layout 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"/>
            <a:ext cx="12192000" cy="685458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 txBox="1"/>
          <p:nvPr/>
        </p:nvSpPr>
        <p:spPr>
          <a:xfrm>
            <a:off x="9340833" y="6234300"/>
            <a:ext cx="21268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67" rIns="0" bIns="0" anchor="ctr" anchorCtr="0">
            <a:noAutofit/>
          </a:bodyPr>
          <a:lstStyle/>
          <a:p>
            <a:pPr marL="1693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sz="240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Google Shape;24;p11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60100" y="6516700"/>
            <a:ext cx="353800" cy="3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272288" y="390144"/>
            <a:ext cx="9489600" cy="9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4667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361733" y="1518333"/>
            <a:ext cx="8915200" cy="47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748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9d853483f_0_1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g149d853483f_0_13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Open Sans ExtraBold"/>
              <a:buNone/>
              <a:defRPr sz="4667">
                <a:solidFill>
                  <a:srgbClr val="88888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0" name="Google Shape;30;g149d853483f_0_13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Medium"/>
              <a:buNone/>
              <a:defRPr sz="28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g149d853483f_0_13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149d853483f_0_1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4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Google Shape;35;p12"/>
          <p:cNvSpPr/>
          <p:nvPr/>
        </p:nvSpPr>
        <p:spPr>
          <a:xfrm>
            <a:off x="0" y="-67"/>
            <a:ext cx="6096000" cy="6858000"/>
          </a:xfrm>
          <a:prstGeom prst="rect">
            <a:avLst/>
          </a:prstGeom>
          <a:solidFill>
            <a:srgbClr val="0147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2" title="Moodl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56900" y="6313500"/>
            <a:ext cx="353800" cy="3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08867" y="570600"/>
            <a:ext cx="52616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4667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348100" y="627700"/>
            <a:ext cx="5308800" cy="5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80867" y="2968200"/>
            <a:ext cx="4915200" cy="3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002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458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/>
          <p:nvPr/>
        </p:nvSpPr>
        <p:spPr>
          <a:xfrm>
            <a:off x="9340833" y="6234300"/>
            <a:ext cx="21268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67" rIns="0" bIns="0" anchor="ctr" anchorCtr="0">
            <a:noAutofit/>
          </a:bodyPr>
          <a:lstStyle/>
          <a:p>
            <a:pPr marL="1693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sz="240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" name="Google Shape;43;p13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56900" y="6313500"/>
            <a:ext cx="353800" cy="3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340467" y="1861767"/>
            <a:ext cx="9202400" cy="41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1170267" y="728233"/>
            <a:ext cx="99260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4667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7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559AC-B373-EB4C-9061-C65A0776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F9EBC-B2AE-3244-BEBB-67650C75F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BF44-3031-5946-930F-98C4FA35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2264-6810-854E-8511-AEC2694844A8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51070-03E8-A541-99D5-EB44D9FED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A8039-89C1-5240-A15B-7545F3A9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9C7-A865-584F-8397-FD28EB1F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98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 t="75430"/>
          <a:stretch/>
        </p:blipFill>
        <p:spPr>
          <a:xfrm>
            <a:off x="-125699" y="-42566"/>
            <a:ext cx="12419300" cy="171553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481097" y="394200"/>
            <a:ext cx="108492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4667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9340833" y="6234300"/>
            <a:ext cx="21268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67" rIns="0" bIns="0" anchor="ctr" anchorCtr="0">
            <a:noAutofit/>
          </a:bodyPr>
          <a:lstStyle/>
          <a:p>
            <a:pPr marL="1693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sz="240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" name="Google Shape;50;p14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56900" y="6313500"/>
            <a:ext cx="353800" cy="3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666533" y="1946900"/>
            <a:ext cx="10968400" cy="41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0322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49d853483f_0_125"/>
          <p:cNvSpPr txBox="1">
            <a:spLocks noGrp="1"/>
          </p:cNvSpPr>
          <p:nvPr>
            <p:ph type="title"/>
          </p:nvPr>
        </p:nvSpPr>
        <p:spPr>
          <a:xfrm>
            <a:off x="1454400" y="2096800"/>
            <a:ext cx="8490400" cy="19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 ExtraBold"/>
              <a:buNone/>
              <a:defRPr sz="5867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g149d853483f_0_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5" name="Google Shape;55;g149d853483f_0_125"/>
          <p:cNvCxnSpPr/>
          <p:nvPr/>
        </p:nvCxnSpPr>
        <p:spPr>
          <a:xfrm>
            <a:off x="1718633" y="4131333"/>
            <a:ext cx="9039200" cy="0"/>
          </a:xfrm>
          <a:prstGeom prst="straightConnector1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48630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9d853483f_0_1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14"/>
            <a:ext cx="12192000" cy="685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1" name="Google Shape;61;p15"/>
          <p:cNvSpPr/>
          <p:nvPr/>
        </p:nvSpPr>
        <p:spPr>
          <a:xfrm>
            <a:off x="0" y="5969000"/>
            <a:ext cx="12192000" cy="88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t="2015" b="2015"/>
          <a:stretch/>
        </p:blipFill>
        <p:spPr>
          <a:xfrm>
            <a:off x="3798794" y="2407443"/>
            <a:ext cx="4594397" cy="11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9340833" y="6234300"/>
            <a:ext cx="21268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67" rIns="0" bIns="0" anchor="ctr" anchorCtr="0">
            <a:noAutofit/>
          </a:bodyPr>
          <a:lstStyle/>
          <a:p>
            <a:pPr marL="1693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sz="240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5" title="Mood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56900" y="6313500"/>
            <a:ext cx="353800" cy="35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4D01-C0CC-AE41-9341-774B123E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EE54C-4F97-DC4F-B861-7605E1D33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91033-0D1B-4440-B543-68A7E6B0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2264-6810-854E-8511-AEC2694844A8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14808-86D3-5447-8BDE-34332C2E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30DFE-6FF2-9941-8A6B-D33511DC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9C7-A865-584F-8397-FD28EB1F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6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0E8E-CB4C-A14C-8612-E64D6EF4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DE6A-BD3B-9F4D-BD22-E718F610C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CFE46-1923-BF4C-BBF8-6B8B3FC1B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C1E2D-4D4F-7843-BCB0-E7049B20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2264-6810-854E-8511-AEC2694844A8}" type="datetimeFigureOut">
              <a:rPr lang="en-US" smtClean="0"/>
              <a:t>9/18/22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3BAFF-9640-1E46-B2B9-8D14F403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D6774-10DE-7542-A552-C079BF57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9C7-A865-584F-8397-FD28EB1F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2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A349-8A2B-B742-A8D4-AD08AC46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812D4-3BD7-0A41-9B55-F2284A171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D83D6-ABEB-AB41-914F-359C1DC68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68ED9-3E48-CD48-A200-77B483CA9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A51086-2943-8F48-909C-DE32DEE2E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C0F90-F08B-F340-988A-4542E0B67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2264-6810-854E-8511-AEC2694844A8}" type="datetimeFigureOut">
              <a:rPr lang="en-US" smtClean="0"/>
              <a:t>9/18/22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27F3D-90D1-D441-9869-829E3AD0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2B85C-F47C-2D4F-9D2D-817E11D2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9C7-A865-584F-8397-FD28EB1F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0F1D-5F1D-694C-8C2C-A530BF80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B05DB-9406-444D-B6D3-A26633D1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2264-6810-854E-8511-AEC2694844A8}" type="datetimeFigureOut">
              <a:rPr lang="en-US" smtClean="0"/>
              <a:t>9/18/22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1341D-37C2-2E41-920A-AF82785F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14885-9E1A-7B4C-B528-4214C614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9C7-A865-584F-8397-FD28EB1F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9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D35632-50F5-6D4F-8EAD-82607A12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2264-6810-854E-8511-AEC2694844A8}" type="datetimeFigureOut">
              <a:rPr lang="en-US" smtClean="0"/>
              <a:t>9/18/22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9664A-EFC9-3749-9BA7-2E7ABDC4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D63DF-2FF3-B74A-BFB6-6A45DC7C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9C7-A865-584F-8397-FD28EB1F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5189-6507-BD42-829D-A83041FD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97BAB-64D0-A346-A342-03848820C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69C93-A2E7-CD4A-B192-C1EF1473D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C473A-A2C7-C045-90FB-3ADC70FF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2264-6810-854E-8511-AEC2694844A8}" type="datetimeFigureOut">
              <a:rPr lang="en-US" smtClean="0"/>
              <a:t>9/18/22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1B6BC-AB14-2744-98D5-4C798268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B2851-6548-8148-8C3C-952E5949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9C7-A865-584F-8397-FD28EB1F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6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1B6F-D7C7-084E-A253-79D2CD02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369B5-5F02-1B4A-AECD-436F950B6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1CFD6-F6C8-454E-AE91-6A91C3413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52912-AA36-0042-9406-5DFB43F2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2264-6810-854E-8511-AEC2694844A8}" type="datetimeFigureOut">
              <a:rPr lang="en-US" smtClean="0"/>
              <a:t>9/18/22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4999B-F7F0-AB46-96F7-DD78A9C9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DEB71-B5FF-434C-ADEC-0FCF198E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9C7-A865-584F-8397-FD28EB1F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7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4B320C-5D90-4045-BFAE-A01D2869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3B4B3-3596-E043-9A51-B84F591E0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2B955-C7AE-3548-B65B-5AA63F84C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E2264-6810-854E-8511-AEC2694844A8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180FA-686B-1A4F-A427-8A0AF8AB1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B42D7-9326-C846-ABD4-420265F7B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79C7-A865-584F-8397-FD28EB1F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295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mailaddres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8989C6-A8F8-5D44-AE98-F0FA9EE59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4"/>
          <a:stretch/>
        </p:blipFill>
        <p:spPr>
          <a:xfrm>
            <a:off x="8822081" y="0"/>
            <a:ext cx="336992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7C3532-750F-5348-BB46-DA75E65D6C3E}"/>
              </a:ext>
            </a:extLst>
          </p:cNvPr>
          <p:cNvSpPr txBox="1"/>
          <p:nvPr/>
        </p:nvSpPr>
        <p:spPr>
          <a:xfrm>
            <a:off x="589157" y="345571"/>
            <a:ext cx="7685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a portfolio? How about Moodle!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1DDFE-507E-5942-A8B5-35952D823825}"/>
              </a:ext>
            </a:extLst>
          </p:cNvPr>
          <p:cNvSpPr txBox="1"/>
          <p:nvPr/>
        </p:nvSpPr>
        <p:spPr>
          <a:xfrm>
            <a:off x="564713" y="2260801"/>
            <a:ext cx="8257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Moodle site as a professional portfolio 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9C10F6-5C82-1D47-9922-1F2608EBB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" y="3766225"/>
            <a:ext cx="2681082" cy="17822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6316E8-0800-6749-8E93-27E795EEFCF0}"/>
              </a:ext>
            </a:extLst>
          </p:cNvPr>
          <p:cNvSpPr txBox="1"/>
          <p:nvPr/>
        </p:nvSpPr>
        <p:spPr>
          <a:xfrm>
            <a:off x="2495602" y="3766225"/>
            <a:ext cx="4999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Grzegorz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Rogala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208F28-9F2A-F64C-802D-3F08BEDB3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300" y="5383376"/>
            <a:ext cx="1895111" cy="9475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F9240C-67B6-AC47-BD3B-DCE7C5CA7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412" y="5383376"/>
            <a:ext cx="1556799" cy="864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B8BAE8-6470-1D40-AA05-FB668594C4C8}"/>
              </a:ext>
            </a:extLst>
          </p:cNvPr>
          <p:cNvSpPr txBox="1"/>
          <p:nvPr/>
        </p:nvSpPr>
        <p:spPr>
          <a:xfrm>
            <a:off x="2495602" y="4460046"/>
            <a:ext cx="245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Technologist</a:t>
            </a:r>
          </a:p>
          <a:p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Grzegorz.Rogala@ul.ie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8A7A5B-0B18-ED42-9B97-3AA107589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2938" y="118147"/>
            <a:ext cx="2728581" cy="7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2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F97E5D-ED6D-3C4C-9EEF-8A04E3FBD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6" y="5061857"/>
            <a:ext cx="12173866" cy="179614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A8021A-969D-F643-990D-E9C8F914270F}"/>
              </a:ext>
            </a:extLst>
          </p:cNvPr>
          <p:cNvSpPr txBox="1"/>
          <p:nvPr/>
        </p:nvSpPr>
        <p:spPr>
          <a:xfrm>
            <a:off x="3750174" y="541915"/>
            <a:ext cx="469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My Moodle Portfolio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E9A9C5-0553-0748-A8A6-31E3ECBF039E}"/>
              </a:ext>
            </a:extLst>
          </p:cNvPr>
          <p:cNvSpPr txBox="1"/>
          <p:nvPr/>
        </p:nvSpPr>
        <p:spPr>
          <a:xfrm>
            <a:off x="3175784" y="3076775"/>
            <a:ext cx="6217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www.moodleportfolio.com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BB03D-A809-DA45-AC73-6A1A00DC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947" y="1558010"/>
            <a:ext cx="1219741" cy="12197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76CEEC-9189-7847-8AE8-20E8FDE6E4C7}"/>
              </a:ext>
            </a:extLst>
          </p:cNvPr>
          <p:cNvSpPr txBox="1"/>
          <p:nvPr/>
        </p:nvSpPr>
        <p:spPr>
          <a:xfrm>
            <a:off x="3175784" y="4004560"/>
            <a:ext cx="6850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Username: </a:t>
            </a:r>
            <a:r>
              <a:rPr lang="en-US" sz="3600" dirty="0" err="1"/>
              <a:t>guest.account</a:t>
            </a:r>
            <a:endParaRPr lang="en-US" sz="3600" dirty="0"/>
          </a:p>
          <a:p>
            <a:r>
              <a:rPr lang="en-US" sz="3600" b="1" dirty="0"/>
              <a:t>Password: </a:t>
            </a:r>
            <a:r>
              <a:rPr lang="en-US" sz="3600" dirty="0"/>
              <a:t>CoolestPortfolio_1$</a:t>
            </a:r>
          </a:p>
        </p:txBody>
      </p:sp>
    </p:spTree>
    <p:extLst>
      <p:ext uri="{BB962C8B-B14F-4D97-AF65-F5344CB8AC3E}">
        <p14:creationId xmlns:p14="http://schemas.microsoft.com/office/powerpoint/2010/main" val="235422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FD14C-5BA5-EB43-B730-C002A17D21E0}"/>
              </a:ext>
            </a:extLst>
          </p:cNvPr>
          <p:cNvSpPr/>
          <p:nvPr/>
        </p:nvSpPr>
        <p:spPr>
          <a:xfrm>
            <a:off x="0" y="0"/>
            <a:ext cx="301504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86CF82-9124-9E41-B3C7-ABCC992344C3}"/>
              </a:ext>
            </a:extLst>
          </p:cNvPr>
          <p:cNvSpPr txBox="1"/>
          <p:nvPr/>
        </p:nvSpPr>
        <p:spPr>
          <a:xfrm>
            <a:off x="284206" y="432486"/>
            <a:ext cx="26443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idea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road to your own Moodle site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Essential portfolio elements 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Curating your portfolio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Benefits of having your own Moodle site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F97E5D-ED6D-3C4C-9EEF-8A04E3FBD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6" y="5061857"/>
            <a:ext cx="12173866" cy="1796143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74C9FD-E17C-204B-801A-8EC20EDD9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78"/>
          <a:stretch/>
        </p:blipFill>
        <p:spPr>
          <a:xfrm>
            <a:off x="8832247" y="0"/>
            <a:ext cx="3352505" cy="5834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561AC5-C951-7049-B6F0-C08AE836F16A}"/>
              </a:ext>
            </a:extLst>
          </p:cNvPr>
          <p:cNvSpPr txBox="1"/>
          <p:nvPr/>
        </p:nvSpPr>
        <p:spPr>
          <a:xfrm>
            <a:off x="3299255" y="1017261"/>
            <a:ext cx="59590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Nowadays, many jobs in </a:t>
            </a:r>
            <a:r>
              <a:rPr lang="en-US" sz="2400" dirty="0" err="1"/>
              <a:t>EdTech</a:t>
            </a:r>
            <a:r>
              <a:rPr lang="en-US" sz="2400" dirty="0"/>
              <a:t> require a professional portfolio.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Moodle is a good alternative to a wide range of generic website/portfolio building applications available online.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Tailored specifically for education, its open-source nature and customization makes it ideal as a portfolio solution for anybody working in </a:t>
            </a:r>
            <a:r>
              <a:rPr lang="en-US" sz="2400" dirty="0" err="1"/>
              <a:t>EdTech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88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AC5175-A4A0-724A-9012-34B2291B4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286"/>
          <a:stretch/>
        </p:blipFill>
        <p:spPr>
          <a:xfrm>
            <a:off x="9508458" y="0"/>
            <a:ext cx="267629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90D39E-0CBD-5D42-A703-B070113044F2}"/>
              </a:ext>
            </a:extLst>
          </p:cNvPr>
          <p:cNvSpPr/>
          <p:nvPr/>
        </p:nvSpPr>
        <p:spPr>
          <a:xfrm>
            <a:off x="0" y="0"/>
            <a:ext cx="301504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BD09C-44CF-7A49-82CE-2CF1FB7622CF}"/>
              </a:ext>
            </a:extLst>
          </p:cNvPr>
          <p:cNvSpPr txBox="1"/>
          <p:nvPr/>
        </p:nvSpPr>
        <p:spPr>
          <a:xfrm>
            <a:off x="284206" y="432486"/>
            <a:ext cx="26443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idea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The road to your own Moodle site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Essential portfolio elements 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Curating your portfolio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Benefits of having your own Moodle site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F97E5D-ED6D-3C4C-9EEF-8A04E3FBD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86" y="5061857"/>
            <a:ext cx="12173866" cy="179614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3D186C-9510-FE46-AEDF-55775C2FCFBB}"/>
              </a:ext>
            </a:extLst>
          </p:cNvPr>
          <p:cNvSpPr txBox="1"/>
          <p:nvPr/>
        </p:nvSpPr>
        <p:spPr>
          <a:xfrm>
            <a:off x="3299255" y="924928"/>
            <a:ext cx="60103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MoodleCloud</a:t>
            </a:r>
            <a:r>
              <a:rPr lang="en-US" sz="2400" dirty="0"/>
              <a:t> offers a free trial and you can set up your site in minutes.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is also a wide international network of certified Moodle Partners which offer affordable hosting plans.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Ultimately, you can also opt for a self-hosted solution with a hosting company which has Moodle expertise.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0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8C8AEDD-82A1-304F-9522-77CE61927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89"/>
          <a:stretch/>
        </p:blipFill>
        <p:spPr>
          <a:xfrm>
            <a:off x="8791745" y="626723"/>
            <a:ext cx="3393007" cy="61285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2563E-A256-B54E-AB5F-1953EB02B72B}"/>
              </a:ext>
            </a:extLst>
          </p:cNvPr>
          <p:cNvSpPr/>
          <p:nvPr/>
        </p:nvSpPr>
        <p:spPr>
          <a:xfrm>
            <a:off x="0" y="0"/>
            <a:ext cx="301504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269D3-E0CF-2D43-8A65-69D778685140}"/>
              </a:ext>
            </a:extLst>
          </p:cNvPr>
          <p:cNvSpPr txBox="1"/>
          <p:nvPr/>
        </p:nvSpPr>
        <p:spPr>
          <a:xfrm>
            <a:off x="284206" y="432486"/>
            <a:ext cx="26443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idea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road to your own Moodle site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dirty="0"/>
              <a:t>Essential portfolio elements 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Curating your portfolio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Benefits of having your own Moodle site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F97E5D-ED6D-3C4C-9EEF-8A04E3FBD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86" y="5061857"/>
            <a:ext cx="12173866" cy="179614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DE6E20-FE6E-1147-9D5A-5DCD8E537880}"/>
              </a:ext>
            </a:extLst>
          </p:cNvPr>
          <p:cNvSpPr txBox="1"/>
          <p:nvPr/>
        </p:nvSpPr>
        <p:spPr>
          <a:xfrm>
            <a:off x="3647325" y="278597"/>
            <a:ext cx="60206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Choose the right </a:t>
            </a:r>
            <a:r>
              <a:rPr lang="en-US" sz="2400" b="1" dirty="0"/>
              <a:t>Theme</a:t>
            </a:r>
            <a:r>
              <a:rPr lang="en-US" sz="2400" dirty="0"/>
              <a:t> for your portfolio.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a public-facing </a:t>
            </a:r>
            <a:r>
              <a:rPr lang="en-US" sz="2400" b="1" dirty="0"/>
              <a:t>Homepage</a:t>
            </a:r>
            <a:r>
              <a:rPr lang="en-US" sz="2400" dirty="0"/>
              <a:t> with various marketing blocks as a storefront for your portfolio.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the </a:t>
            </a:r>
            <a:r>
              <a:rPr lang="en-US" sz="2400" b="1" dirty="0"/>
              <a:t>Dashboard </a:t>
            </a:r>
            <a:r>
              <a:rPr lang="en-US" sz="2400" dirty="0"/>
              <a:t>as a summary of all your portfolio projects.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Structure each </a:t>
            </a:r>
            <a:r>
              <a:rPr lang="en-US" sz="2400" b="1" dirty="0"/>
              <a:t>Course Page </a:t>
            </a:r>
            <a:r>
              <a:rPr lang="en-US" sz="2400" dirty="0"/>
              <a:t>consistently to showcase your projects and include multimedia.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Configure </a:t>
            </a:r>
            <a:r>
              <a:rPr lang="en-US" sz="2400" b="1" dirty="0"/>
              <a:t>Roles and Permissions </a:t>
            </a:r>
            <a:r>
              <a:rPr lang="en-US" sz="2400" dirty="0"/>
              <a:t>for additional site wide access restrictions.</a:t>
            </a:r>
          </a:p>
        </p:txBody>
      </p:sp>
    </p:spTree>
    <p:extLst>
      <p:ext uri="{BB962C8B-B14F-4D97-AF65-F5344CB8AC3E}">
        <p14:creationId xmlns:p14="http://schemas.microsoft.com/office/powerpoint/2010/main" val="280990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8F3F12-1F69-0D47-A938-04DC2679342E}"/>
              </a:ext>
            </a:extLst>
          </p:cNvPr>
          <p:cNvSpPr/>
          <p:nvPr/>
        </p:nvSpPr>
        <p:spPr>
          <a:xfrm>
            <a:off x="0" y="0"/>
            <a:ext cx="301504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23E63-2B16-9946-AB35-2ADDA4D139C2}"/>
              </a:ext>
            </a:extLst>
          </p:cNvPr>
          <p:cNvSpPr txBox="1"/>
          <p:nvPr/>
        </p:nvSpPr>
        <p:spPr>
          <a:xfrm>
            <a:off x="284206" y="432486"/>
            <a:ext cx="26443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idea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road to your own Moodle site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Essential portfolio elements 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dirty="0"/>
              <a:t>Curating your portfolio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Benefits of having your own Moodle site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C5586-4B33-2D48-870A-4881EE202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03917">
            <a:off x="7687619" y="1023709"/>
            <a:ext cx="6432607" cy="414208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F97E5D-ED6D-3C4C-9EEF-8A04E3FBD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86" y="5061857"/>
            <a:ext cx="12173866" cy="179614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14BFB9-7D85-2140-B65C-0B199D9AA1D0}"/>
              </a:ext>
            </a:extLst>
          </p:cNvPr>
          <p:cNvSpPr txBox="1"/>
          <p:nvPr/>
        </p:nvSpPr>
        <p:spPr>
          <a:xfrm>
            <a:off x="3494464" y="1017261"/>
            <a:ext cx="62261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FontAwesome</a:t>
            </a:r>
            <a:r>
              <a:rPr lang="en-US" sz="2400" dirty="0"/>
              <a:t> – versatile icon toolkit and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LottieFiles</a:t>
            </a:r>
            <a:r>
              <a:rPr lang="en-US" sz="2400" dirty="0"/>
              <a:t> -  lightweight vector-based animations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Bootstrap</a:t>
            </a:r>
            <a:r>
              <a:rPr lang="en-US" sz="2400" dirty="0"/>
              <a:t> – easy-to-add navigation and interface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Freepik</a:t>
            </a:r>
            <a:r>
              <a:rPr lang="en-US" sz="2400" dirty="0"/>
              <a:t>, </a:t>
            </a:r>
            <a:r>
              <a:rPr lang="en-US" sz="2400" b="1" dirty="0" err="1"/>
              <a:t>Flaticon</a:t>
            </a:r>
            <a:r>
              <a:rPr lang="en-US" sz="2400" dirty="0"/>
              <a:t>, </a:t>
            </a:r>
            <a:r>
              <a:rPr lang="en-US" sz="2400" b="1" dirty="0" err="1"/>
              <a:t>Pexels</a:t>
            </a:r>
            <a:r>
              <a:rPr lang="en-US" sz="2400" dirty="0"/>
              <a:t> – free stock photo, video and graphics websites</a:t>
            </a:r>
          </a:p>
        </p:txBody>
      </p:sp>
    </p:spTree>
    <p:extLst>
      <p:ext uri="{BB962C8B-B14F-4D97-AF65-F5344CB8AC3E}">
        <p14:creationId xmlns:p14="http://schemas.microsoft.com/office/powerpoint/2010/main" val="223397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43B0688-6F32-7543-9FF6-FBB2C3C9E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1" r="23191"/>
          <a:stretch/>
        </p:blipFill>
        <p:spPr>
          <a:xfrm>
            <a:off x="8989887" y="0"/>
            <a:ext cx="31948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D00BCB-144C-CB4D-9098-09B3D33138CF}"/>
              </a:ext>
            </a:extLst>
          </p:cNvPr>
          <p:cNvSpPr/>
          <p:nvPr/>
        </p:nvSpPr>
        <p:spPr>
          <a:xfrm>
            <a:off x="0" y="0"/>
            <a:ext cx="301504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19353-3EC1-AA4D-9DC7-59DD237A7EC8}"/>
              </a:ext>
            </a:extLst>
          </p:cNvPr>
          <p:cNvSpPr txBox="1"/>
          <p:nvPr/>
        </p:nvSpPr>
        <p:spPr>
          <a:xfrm>
            <a:off x="284206" y="432486"/>
            <a:ext cx="26443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idea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The road to your own Moodle site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Essential portfolio elements 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Curating your portfolio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b="1" dirty="0"/>
              <a:t>Benefits of having your own Moodle site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F97E5D-ED6D-3C4C-9EEF-8A04E3FBD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86" y="5061857"/>
            <a:ext cx="12173866" cy="179614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6168D-398A-7C47-9087-87219F5BDFDC}"/>
              </a:ext>
            </a:extLst>
          </p:cNvPr>
          <p:cNvSpPr txBox="1"/>
          <p:nvPr/>
        </p:nvSpPr>
        <p:spPr>
          <a:xfrm>
            <a:off x="3575406" y="1940591"/>
            <a:ext cx="5414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Learning more about Moodle front and back end and site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Learning the basics of HTML, CSS and 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Learning about graphic and web design </a:t>
            </a:r>
          </a:p>
        </p:txBody>
      </p:sp>
    </p:spTree>
    <p:extLst>
      <p:ext uri="{BB962C8B-B14F-4D97-AF65-F5344CB8AC3E}">
        <p14:creationId xmlns:p14="http://schemas.microsoft.com/office/powerpoint/2010/main" val="425162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54A6FC-72E0-074C-BC99-2380320D1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858" y="364078"/>
            <a:ext cx="6493922" cy="649392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F97E5D-ED6D-3C4C-9EEF-8A04E3FBD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86" y="5061857"/>
            <a:ext cx="12173866" cy="179614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9A3DB3-A45D-934C-A069-A5010CDBCF74}"/>
              </a:ext>
            </a:extLst>
          </p:cNvPr>
          <p:cNvSpPr txBox="1"/>
          <p:nvPr/>
        </p:nvSpPr>
        <p:spPr>
          <a:xfrm>
            <a:off x="4460428" y="889687"/>
            <a:ext cx="3274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4089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508000" y="6032400"/>
            <a:ext cx="2674000" cy="6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67" rIns="0" bIns="0" anchor="b" anchorCtr="0">
            <a:noAutofit/>
          </a:bodyPr>
          <a:lstStyle/>
          <a:p>
            <a:pPr marL="16933" defTabSz="1219170">
              <a:buClr>
                <a:srgbClr val="000000"/>
              </a:buClr>
              <a:buSzPts val="1800"/>
            </a:pPr>
            <a:r>
              <a:rPr lang="en-US" sz="1867" kern="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Grzegorz</a:t>
            </a:r>
            <a:r>
              <a:rPr lang="en-US" sz="1867" kern="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67" kern="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Rogala</a:t>
            </a:r>
            <a:endParaRPr sz="1867" kern="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3640951" y="6032467"/>
            <a:ext cx="4398800" cy="6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67" rIns="0" bIns="0" anchor="b" anchorCtr="0">
            <a:noAutofit/>
          </a:bodyPr>
          <a:lstStyle/>
          <a:p>
            <a:pPr marL="16933" algn="ctr" defTabSz="1219170">
              <a:buClr>
                <a:srgbClr val="000000"/>
              </a:buClr>
              <a:buSzPts val="1800"/>
            </a:pPr>
            <a:r>
              <a:rPr lang="en-US" sz="1867" u="sng" kern="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Grzegorz.Rogala@ul.ie</a:t>
            </a:r>
            <a:endParaRPr sz="1867" kern="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8"/>
          <p:cNvSpPr txBox="1">
            <a:spLocks noGrp="1"/>
          </p:cNvSpPr>
          <p:nvPr>
            <p:ph type="title" idx="4294967295"/>
          </p:nvPr>
        </p:nvSpPr>
        <p:spPr>
          <a:xfrm>
            <a:off x="0" y="-1152767"/>
            <a:ext cx="8050800" cy="1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6933"/>
            <a:r>
              <a:rPr lang="en-US" sz="4667" dirty="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Closing slide</a:t>
            </a:r>
            <a:endParaRPr sz="4667" dirty="0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053877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391</Words>
  <Application>Microsoft Macintosh PowerPoint</Application>
  <PresentationFormat>Widescreen</PresentationFormat>
  <Paragraphs>104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Open Sans ExtraBold</vt:lpstr>
      <vt:lpstr>Open Sans Medium</vt:lpstr>
      <vt:lpstr>Roboto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slide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dcterms:created xsi:type="dcterms:W3CDTF">2022-09-17T16:32:01Z</dcterms:created>
  <dcterms:modified xsi:type="dcterms:W3CDTF">2022-09-18T08:45:05Z</dcterms:modified>
</cp:coreProperties>
</file>