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4"/>
  </p:sldMasterIdLst>
  <p:notesMasterIdLst>
    <p:notesMasterId r:id="rId16"/>
  </p:notesMasterIdLst>
  <p:sldIdLst>
    <p:sldId id="276" r:id="rId5"/>
    <p:sldId id="268" r:id="rId6"/>
    <p:sldId id="2134807015" r:id="rId7"/>
    <p:sldId id="2134806965" r:id="rId8"/>
    <p:sldId id="2028" r:id="rId9"/>
    <p:sldId id="2134807014" r:id="rId10"/>
    <p:sldId id="2015" r:id="rId11"/>
    <p:sldId id="2134807018" r:id="rId12"/>
    <p:sldId id="2134807016" r:id="rId13"/>
    <p:sldId id="2134807004" r:id="rId14"/>
    <p:sldId id="2134807019" r:id="rId15"/>
  </p:sldIdLst>
  <p:sldSz cx="9144000" cy="6858000" type="screen4x3"/>
  <p:notesSz cx="6858000" cy="9144000"/>
  <p:embeddedFontLst>
    <p:embeddedFont>
      <p:font typeface="Apparat Black" panose="00000900000000000000" pitchFamily="2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Georgia Pro Cond Black" panose="02040A06050405020203" pitchFamily="18" charset="0"/>
      <p:bold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Source Serif Pro" panose="02040603050405020204" pitchFamily="18" charset="0"/>
      <p:regular r:id="rId33"/>
      <p:bold r:id="rId34"/>
      <p:italic r:id="rId35"/>
      <p:boldItalic r:id="rId36"/>
    </p:embeddedFont>
    <p:embeddedFont>
      <p:font typeface="Source Serif Pro SemiBold" panose="0204070305040502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18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3D91E9-6E57-58F7-702C-0DB87AEC21AA}" name="Steve Watt" initials="SW" userId="S::steve.watt@inclusiveducation.com::e0e9befe-1ce4-4256-8225-dd0dc999f17f" providerId="AD"/>
  <p188:author id="{BA76C3F1-E3BC-1369-A2D5-2C628D8DC79B}" name="Bardie Barclay-Sutton" initials="BBS" userId="S::bardie.barclaysutton@inclusiveducation.com::10245269-ee75-4aaa-bad0-78aa74421b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2F1"/>
    <a:srgbClr val="B1D0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468FA2-5D4F-411E-829F-CAD4E9D59180}" v="183" dt="2022-09-18T12:46:18.519"/>
    <p1510:client id="{F018A966-DB17-4A80-BB8F-066348F83486}" v="795" dt="2022-09-18T13:10:17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9" autoAdjust="0"/>
    <p:restoredTop sz="96247" autoAdjust="0"/>
  </p:normalViewPr>
  <p:slideViewPr>
    <p:cSldViewPr snapToGrid="0" snapToObjects="1">
      <p:cViewPr>
        <p:scale>
          <a:sx n="100" d="100"/>
          <a:sy n="100" d="100"/>
        </p:scale>
        <p:origin x="888" y="282"/>
      </p:cViewPr>
      <p:guideLst>
        <p:guide orient="horz" pos="1026"/>
        <p:guide pos="1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90" d="100"/>
        <a:sy n="190" d="100"/>
      </p:scale>
      <p:origin x="0" y="-22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microsoft.com/office/2018/10/relationships/authors" Target="authors.xml"/><Relationship Id="rId20" Type="http://schemas.openxmlformats.org/officeDocument/2006/relationships/font" Target="fonts/font4.fntdata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29FD-16FC-4D94-88B5-92D3C6F3FF56}" type="datetimeFigureOut">
              <a:rPr lang="en-AU" smtClean="0"/>
              <a:t>18/09/2022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7E540-D814-4DA7-AD21-D4DD7E5940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6625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7E540-D814-4DA7-AD21-D4DD7E5940C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863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7E540-D814-4DA7-AD21-D4DD7E5940C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763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7E540-D814-4DA7-AD21-D4DD7E5940C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417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99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jpeg"/><Relationship Id="rId4" Type="http://schemas.openxmlformats.org/officeDocument/2006/relationships/image" Target="../media/image14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jpg"/><Relationship Id="rId4" Type="http://schemas.openxmlformats.org/officeDocument/2006/relationships/image" Target="../media/image1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2460B1F4-E778-D043-A2E1-50B3B8EF6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953905"/>
            <a:ext cx="9144000" cy="190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65B43A-8142-4B30-8B0C-A10EFD9B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8195"/>
            <a:ext cx="7886700" cy="5659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721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424523" y="-364385"/>
            <a:ext cx="9144000" cy="45618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75B309E-D31F-4A63-95D6-93222DE9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8E1441E-579A-4144-8A91-EEDF9350F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482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4" y="-31387"/>
            <a:ext cx="3543784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2204" y="3875779"/>
                  <a:pt x="3120559" y="3827600"/>
                </a:cubicBezTo>
                <a:cubicBezTo>
                  <a:pt x="2968914" y="3779422"/>
                  <a:pt x="2761763" y="3702479"/>
                  <a:pt x="2544945" y="3601234"/>
                </a:cubicBezTo>
                <a:cubicBezTo>
                  <a:pt x="2328127" y="3499989"/>
                  <a:pt x="2021354" y="3351633"/>
                  <a:pt x="1802561" y="3194536"/>
                </a:cubicBezTo>
                <a:cubicBezTo>
                  <a:pt x="1583769" y="3037440"/>
                  <a:pt x="1491723" y="2990038"/>
                  <a:pt x="1232190" y="2658655"/>
                </a:cubicBezTo>
                <a:cubicBezTo>
                  <a:pt x="707844" y="2202273"/>
                  <a:pt x="435487" y="1568495"/>
                  <a:pt x="263471" y="1179125"/>
                </a:cubicBezTo>
                <a:cubicBezTo>
                  <a:pt x="91455" y="789755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36476" t="-5806" r="-36476" b="-58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92F015C-7365-4ED1-906C-43684C9C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A2FB75E-2007-4069-916F-0B7F263AE7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1838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4" y="-31387"/>
            <a:ext cx="3543784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2204" y="3875779"/>
                  <a:pt x="3120559" y="3827600"/>
                </a:cubicBezTo>
                <a:cubicBezTo>
                  <a:pt x="2968914" y="3779422"/>
                  <a:pt x="2761763" y="3702479"/>
                  <a:pt x="2544945" y="3601234"/>
                </a:cubicBezTo>
                <a:cubicBezTo>
                  <a:pt x="2328127" y="3499989"/>
                  <a:pt x="2021354" y="3351633"/>
                  <a:pt x="1802561" y="3194536"/>
                </a:cubicBezTo>
                <a:cubicBezTo>
                  <a:pt x="1583769" y="3037440"/>
                  <a:pt x="1491723" y="2990038"/>
                  <a:pt x="1232190" y="2658655"/>
                </a:cubicBezTo>
                <a:cubicBezTo>
                  <a:pt x="707844" y="2202273"/>
                  <a:pt x="435487" y="1568495"/>
                  <a:pt x="263471" y="1179125"/>
                </a:cubicBezTo>
                <a:cubicBezTo>
                  <a:pt x="91455" y="789755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36476" t="-5806" r="-36476" b="-58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B979E91-036A-413C-9931-534AABA5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CDCF6AD-396D-4731-BF25-E1FFCC6AC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645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4" y="-31387"/>
            <a:ext cx="3543784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2204" y="3875779"/>
                  <a:pt x="3120559" y="3827600"/>
                </a:cubicBezTo>
                <a:cubicBezTo>
                  <a:pt x="2968914" y="3779422"/>
                  <a:pt x="2761763" y="3702479"/>
                  <a:pt x="2544945" y="3601234"/>
                </a:cubicBezTo>
                <a:cubicBezTo>
                  <a:pt x="2328127" y="3499989"/>
                  <a:pt x="2021354" y="3351633"/>
                  <a:pt x="1802561" y="3194536"/>
                </a:cubicBezTo>
                <a:cubicBezTo>
                  <a:pt x="1583769" y="3037440"/>
                  <a:pt x="1491723" y="2990038"/>
                  <a:pt x="1232190" y="2658655"/>
                </a:cubicBezTo>
                <a:cubicBezTo>
                  <a:pt x="707844" y="2202273"/>
                  <a:pt x="435487" y="1568495"/>
                  <a:pt x="263471" y="1179125"/>
                </a:cubicBezTo>
                <a:cubicBezTo>
                  <a:pt x="91455" y="789755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9428" t="-11161" r="-60222" b="15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A48B262-194B-4E31-9E32-1DA89ECB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359F66-700A-45B4-937F-E40019C2C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112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4" y="-31387"/>
            <a:ext cx="3543784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2204" y="3875779"/>
                  <a:pt x="3120559" y="3827600"/>
                </a:cubicBezTo>
                <a:cubicBezTo>
                  <a:pt x="2968914" y="3779422"/>
                  <a:pt x="2761763" y="3702479"/>
                  <a:pt x="2544945" y="3601234"/>
                </a:cubicBezTo>
                <a:cubicBezTo>
                  <a:pt x="2328127" y="3499989"/>
                  <a:pt x="2021354" y="3351633"/>
                  <a:pt x="1802561" y="3194536"/>
                </a:cubicBezTo>
                <a:cubicBezTo>
                  <a:pt x="1583769" y="3037440"/>
                  <a:pt x="1491723" y="2990038"/>
                  <a:pt x="1232190" y="2658655"/>
                </a:cubicBezTo>
                <a:cubicBezTo>
                  <a:pt x="707844" y="2202273"/>
                  <a:pt x="435487" y="1568495"/>
                  <a:pt x="263471" y="1179125"/>
                </a:cubicBezTo>
                <a:cubicBezTo>
                  <a:pt x="91455" y="789755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58189" t="-11161" r="-17555" b="15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00097D8-22CB-4126-BB25-0B580BB0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A60A98C-7ADB-4FA0-B497-3FAC41FC9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69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00097D8-22CB-4126-BB25-0B580BB0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A60A98C-7ADB-4FA0-B497-3FAC41FC9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09C7F99-0DBF-1C48-3F61-8FB6D631E002}"/>
              </a:ext>
            </a:extLst>
          </p:cNvPr>
          <p:cNvSpPr>
            <a:spLocks/>
          </p:cNvSpPr>
          <p:nvPr userDrawn="1"/>
        </p:nvSpPr>
        <p:spPr>
          <a:xfrm>
            <a:off x="4286083" y="-789822"/>
            <a:ext cx="7912517" cy="7912517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718" r="-5616"/>
            </a:stretch>
          </a:blipFill>
          <a:ln w="158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328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00097D8-22CB-4126-BB25-0B580BB0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304" y="286749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A60A98C-7ADB-4FA0-B497-3FAC41FC9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2304" y="1136061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9C7F99-0DBF-1C48-3F61-8FB6D631E002}"/>
              </a:ext>
            </a:extLst>
          </p:cNvPr>
          <p:cNvSpPr>
            <a:spLocks noChangeAspect="1"/>
          </p:cNvSpPr>
          <p:nvPr userDrawn="1"/>
        </p:nvSpPr>
        <p:spPr>
          <a:xfrm>
            <a:off x="-3213463" y="-350520"/>
            <a:ext cx="7280366" cy="728036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203" r="-40692" b="-628"/>
            </a:stretch>
          </a:blipFill>
          <a:ln w="158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67317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4" y="-31387"/>
            <a:ext cx="3543784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2204" y="3875779"/>
                  <a:pt x="3120559" y="3827600"/>
                </a:cubicBezTo>
                <a:cubicBezTo>
                  <a:pt x="2968914" y="3779422"/>
                  <a:pt x="2761763" y="3702479"/>
                  <a:pt x="2544945" y="3601234"/>
                </a:cubicBezTo>
                <a:cubicBezTo>
                  <a:pt x="2328127" y="3499989"/>
                  <a:pt x="2021354" y="3351633"/>
                  <a:pt x="1802561" y="3194536"/>
                </a:cubicBezTo>
                <a:cubicBezTo>
                  <a:pt x="1583769" y="3037440"/>
                  <a:pt x="1491723" y="2990038"/>
                  <a:pt x="1232190" y="2658655"/>
                </a:cubicBezTo>
                <a:cubicBezTo>
                  <a:pt x="707844" y="2202273"/>
                  <a:pt x="435487" y="1568495"/>
                  <a:pt x="263471" y="1179125"/>
                </a:cubicBezTo>
                <a:cubicBezTo>
                  <a:pt x="91455" y="789755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20602" t="-11161" r="-55142" b="15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6DC6DC-AE65-422B-A3D3-90A587F9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0BC94C9-2617-421F-94DA-FD1232F6B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2822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3" y="-31387"/>
            <a:ext cx="3588481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28526 w 3543784"/>
              <a:gd name="connsiteY11" fmla="*/ 3634428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28526 w 3543784"/>
              <a:gd name="connsiteY11" fmla="*/ 3634428 h 3966209"/>
              <a:gd name="connsiteX12" fmla="*/ 1802561 w 3543784"/>
              <a:gd name="connsiteY12" fmla="*/ 3194536 h 3966209"/>
              <a:gd name="connsiteX13" fmla="*/ 1199353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3827" y="3878816"/>
                  <a:pt x="3120559" y="3827600"/>
                </a:cubicBezTo>
                <a:cubicBezTo>
                  <a:pt x="2967291" y="3776384"/>
                  <a:pt x="2745344" y="3735673"/>
                  <a:pt x="2528526" y="3634428"/>
                </a:cubicBezTo>
                <a:cubicBezTo>
                  <a:pt x="2311708" y="3533183"/>
                  <a:pt x="2024090" y="3357165"/>
                  <a:pt x="1802561" y="3194536"/>
                </a:cubicBezTo>
                <a:cubicBezTo>
                  <a:pt x="1581032" y="3031907"/>
                  <a:pt x="1458886" y="2990038"/>
                  <a:pt x="1199353" y="2658655"/>
                </a:cubicBezTo>
                <a:cubicBezTo>
                  <a:pt x="675007" y="2202273"/>
                  <a:pt x="461532" y="1622215"/>
                  <a:pt x="263471" y="1179125"/>
                </a:cubicBezTo>
                <a:cubicBezTo>
                  <a:pt x="65410" y="736036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15801" t="-9348" r="-59943" b="-2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6DC6DC-AE65-422B-A3D3-90A587F9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B0604020202020204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0BC94C9-2617-421F-94DA-FD1232F6B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319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3" y="-31387"/>
            <a:ext cx="3588481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28526 w 3543784"/>
              <a:gd name="connsiteY11" fmla="*/ 3634428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28526 w 3543784"/>
              <a:gd name="connsiteY11" fmla="*/ 3634428 h 3966209"/>
              <a:gd name="connsiteX12" fmla="*/ 1802561 w 3543784"/>
              <a:gd name="connsiteY12" fmla="*/ 3194536 h 3966209"/>
              <a:gd name="connsiteX13" fmla="*/ 1199353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3827" y="3878816"/>
                  <a:pt x="3120559" y="3827600"/>
                </a:cubicBezTo>
                <a:cubicBezTo>
                  <a:pt x="2967291" y="3776384"/>
                  <a:pt x="2745344" y="3735673"/>
                  <a:pt x="2528526" y="3634428"/>
                </a:cubicBezTo>
                <a:cubicBezTo>
                  <a:pt x="2311708" y="3533183"/>
                  <a:pt x="2024090" y="3357165"/>
                  <a:pt x="1802561" y="3194536"/>
                </a:cubicBezTo>
                <a:cubicBezTo>
                  <a:pt x="1581032" y="3031907"/>
                  <a:pt x="1458886" y="2990038"/>
                  <a:pt x="1199353" y="2658655"/>
                </a:cubicBezTo>
                <a:cubicBezTo>
                  <a:pt x="675007" y="2202273"/>
                  <a:pt x="461532" y="1622215"/>
                  <a:pt x="263471" y="1179125"/>
                </a:cubicBezTo>
                <a:cubicBezTo>
                  <a:pt x="65410" y="736036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52829" t="-32000" r="-113022" b="-48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6DC6DC-AE65-422B-A3D3-90A587F9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0BC94C9-2617-421F-94DA-FD1232F6B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84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11">
            <a:extLst>
              <a:ext uri="{FF2B5EF4-FFF2-40B4-BE49-F238E27FC236}">
                <a16:creationId xmlns:a16="http://schemas.microsoft.com/office/drawing/2014/main" id="{0485472F-06B4-4DB6-B9D6-B4C33B31C10C}"/>
              </a:ext>
            </a:extLst>
          </p:cNvPr>
          <p:cNvSpPr/>
          <p:nvPr userDrawn="1"/>
        </p:nvSpPr>
        <p:spPr>
          <a:xfrm>
            <a:off x="4732454" y="1540736"/>
            <a:ext cx="4483219" cy="437349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47160" t="-24906" r="-85702" b="-397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5E49D-59AA-4BB3-BCC2-C1893C74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23" y="2626187"/>
            <a:ext cx="4023577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0901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>
            <a:extLst>
              <a:ext uri="{FF2B5EF4-FFF2-40B4-BE49-F238E27FC236}">
                <a16:creationId xmlns:a16="http://schemas.microsoft.com/office/drawing/2014/main" id="{25C4CCDD-CC26-4945-8B50-855DCE109A87}"/>
              </a:ext>
            </a:extLst>
          </p:cNvPr>
          <p:cNvSpPr/>
          <p:nvPr userDrawn="1"/>
        </p:nvSpPr>
        <p:spPr>
          <a:xfrm>
            <a:off x="5630333" y="-31387"/>
            <a:ext cx="3588481" cy="3973115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28526 w 3543784"/>
              <a:gd name="connsiteY11" fmla="*/ 3634428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28526 w 3543784"/>
              <a:gd name="connsiteY11" fmla="*/ 3634428 h 3966209"/>
              <a:gd name="connsiteX12" fmla="*/ 1802561 w 3543784"/>
              <a:gd name="connsiteY12" fmla="*/ 3194536 h 3966209"/>
              <a:gd name="connsiteX13" fmla="*/ 1199353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3784" h="3966209">
                <a:moveTo>
                  <a:pt x="10987" y="118"/>
                </a:moveTo>
                <a:cubicBezTo>
                  <a:pt x="-17682" y="-2895"/>
                  <a:pt x="3938" y="52736"/>
                  <a:pt x="145776" y="22295"/>
                </a:cubicBezTo>
                <a:cubicBezTo>
                  <a:pt x="369095" y="46081"/>
                  <a:pt x="431715" y="847"/>
                  <a:pt x="888160" y="13258"/>
                </a:cubicBezTo>
                <a:cubicBezTo>
                  <a:pt x="1344605" y="25669"/>
                  <a:pt x="2501184" y="1866"/>
                  <a:pt x="2938768" y="24460"/>
                </a:cubicBezTo>
                <a:cubicBezTo>
                  <a:pt x="3376352" y="47054"/>
                  <a:pt x="3585337" y="-57545"/>
                  <a:pt x="3513665" y="148824"/>
                </a:cubicBezTo>
                <a:cubicBezTo>
                  <a:pt x="3532527" y="409420"/>
                  <a:pt x="3534035" y="706879"/>
                  <a:pt x="3540825" y="1371129"/>
                </a:cubicBezTo>
                <a:cubicBezTo>
                  <a:pt x="3548369" y="1863685"/>
                  <a:pt x="3540071" y="2687309"/>
                  <a:pt x="3531772" y="3104159"/>
                </a:cubicBezTo>
                <a:cubicBezTo>
                  <a:pt x="3546861" y="3510488"/>
                  <a:pt x="3530252" y="3671315"/>
                  <a:pt x="3523461" y="3799327"/>
                </a:cubicBezTo>
                <a:cubicBezTo>
                  <a:pt x="3523214" y="3945519"/>
                  <a:pt x="3545617" y="3960345"/>
                  <a:pt x="3530292" y="3964715"/>
                </a:cubicBezTo>
                <a:cubicBezTo>
                  <a:pt x="3514967" y="3969085"/>
                  <a:pt x="3516423" y="3964576"/>
                  <a:pt x="3448134" y="3941723"/>
                </a:cubicBezTo>
                <a:cubicBezTo>
                  <a:pt x="3379845" y="3918871"/>
                  <a:pt x="3273827" y="3878816"/>
                  <a:pt x="3120559" y="3827600"/>
                </a:cubicBezTo>
                <a:cubicBezTo>
                  <a:pt x="2967291" y="3776384"/>
                  <a:pt x="2745344" y="3735673"/>
                  <a:pt x="2528526" y="3634428"/>
                </a:cubicBezTo>
                <a:cubicBezTo>
                  <a:pt x="2311708" y="3533183"/>
                  <a:pt x="2024090" y="3357165"/>
                  <a:pt x="1802561" y="3194536"/>
                </a:cubicBezTo>
                <a:cubicBezTo>
                  <a:pt x="1581032" y="3031907"/>
                  <a:pt x="1458886" y="2990038"/>
                  <a:pt x="1199353" y="2658655"/>
                </a:cubicBezTo>
                <a:cubicBezTo>
                  <a:pt x="675007" y="2202273"/>
                  <a:pt x="461532" y="1622215"/>
                  <a:pt x="263471" y="1179125"/>
                </a:cubicBezTo>
                <a:cubicBezTo>
                  <a:pt x="65410" y="736036"/>
                  <a:pt x="39656" y="3131"/>
                  <a:pt x="10987" y="118"/>
                </a:cubicBezTo>
                <a:close/>
              </a:path>
            </a:pathLst>
          </a:custGeom>
          <a:blipFill>
            <a:blip r:embed="rId2"/>
            <a:stretch>
              <a:fillRect l="-659" t="-9348" r="-88948" b="-2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6DC6DC-AE65-422B-A3D3-90A587F9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0BC94C9-2617-421F-94DA-FD1232F6B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4866294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9323" r="770" b="7988"/>
          <a:stretch/>
        </p:blipFill>
        <p:spPr>
          <a:xfrm rot="10800000">
            <a:off x="5494944" y="-2"/>
            <a:ext cx="3649055" cy="41974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360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368162"/>
            <a:ext cx="9144000" cy="4561802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F7A4ABA-8177-4CEB-8B96-C9BD8C55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6AEE26A-E852-4687-96E6-379B4DB2F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2736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1">
            <a:extLst>
              <a:ext uri="{FF2B5EF4-FFF2-40B4-BE49-F238E27FC236}">
                <a16:creationId xmlns:a16="http://schemas.microsoft.com/office/drawing/2014/main" id="{3D9350A8-9631-46D1-9F1B-77B5A793BA3F}"/>
              </a:ext>
            </a:extLst>
          </p:cNvPr>
          <p:cNvSpPr/>
          <p:nvPr userDrawn="1"/>
        </p:nvSpPr>
        <p:spPr>
          <a:xfrm>
            <a:off x="7156443" y="1169298"/>
            <a:ext cx="2407763" cy="4040823"/>
          </a:xfrm>
          <a:custGeom>
            <a:avLst/>
            <a:gdLst>
              <a:gd name="connsiteX0" fmla="*/ 0 w 7776928"/>
              <a:gd name="connsiteY0" fmla="*/ 3947311 h 7894622"/>
              <a:gd name="connsiteX1" fmla="*/ 3888464 w 7776928"/>
              <a:gd name="connsiteY1" fmla="*/ 0 h 7894622"/>
              <a:gd name="connsiteX2" fmla="*/ 7776928 w 7776928"/>
              <a:gd name="connsiteY2" fmla="*/ 3947311 h 7894622"/>
              <a:gd name="connsiteX3" fmla="*/ 3888464 w 7776928"/>
              <a:gd name="connsiteY3" fmla="*/ 7894622 h 7894622"/>
              <a:gd name="connsiteX4" fmla="*/ 0 w 7776928"/>
              <a:gd name="connsiteY4" fmla="*/ 3947311 h 7894622"/>
              <a:gd name="connsiteX0" fmla="*/ 16741 w 7793669"/>
              <a:gd name="connsiteY0" fmla="*/ 937104 h 4884415"/>
              <a:gd name="connsiteX1" fmla="*/ 5217957 w 7793669"/>
              <a:gd name="connsiteY1" fmla="*/ 1063852 h 4884415"/>
              <a:gd name="connsiteX2" fmla="*/ 7793669 w 7793669"/>
              <a:gd name="connsiteY2" fmla="*/ 937104 h 4884415"/>
              <a:gd name="connsiteX3" fmla="*/ 3905205 w 7793669"/>
              <a:gd name="connsiteY3" fmla="*/ 4884415 h 4884415"/>
              <a:gd name="connsiteX4" fmla="*/ 16741 w 7793669"/>
              <a:gd name="connsiteY4" fmla="*/ 937104 h 4884415"/>
              <a:gd name="connsiteX0" fmla="*/ 16741 w 7793669"/>
              <a:gd name="connsiteY0" fmla="*/ 937104 h 4947789"/>
              <a:gd name="connsiteX1" fmla="*/ 5217957 w 7793669"/>
              <a:gd name="connsiteY1" fmla="*/ 1063852 h 4947789"/>
              <a:gd name="connsiteX2" fmla="*/ 7793669 w 7793669"/>
              <a:gd name="connsiteY2" fmla="*/ 937104 h 4947789"/>
              <a:gd name="connsiteX3" fmla="*/ 3905205 w 7793669"/>
              <a:gd name="connsiteY3" fmla="*/ 4947789 h 4947789"/>
              <a:gd name="connsiteX4" fmla="*/ 16741 w 7793669"/>
              <a:gd name="connsiteY4" fmla="*/ 937104 h 4947789"/>
              <a:gd name="connsiteX0" fmla="*/ 12104 w 7779979"/>
              <a:gd name="connsiteY0" fmla="*/ 955844 h 4948424"/>
              <a:gd name="connsiteX1" fmla="*/ 5204267 w 7779979"/>
              <a:gd name="connsiteY1" fmla="*/ 1064485 h 4948424"/>
              <a:gd name="connsiteX2" fmla="*/ 7779979 w 7779979"/>
              <a:gd name="connsiteY2" fmla="*/ 937737 h 4948424"/>
              <a:gd name="connsiteX3" fmla="*/ 3891515 w 7779979"/>
              <a:gd name="connsiteY3" fmla="*/ 4948422 h 4948424"/>
              <a:gd name="connsiteX4" fmla="*/ 12104 w 7779979"/>
              <a:gd name="connsiteY4" fmla="*/ 955844 h 4948424"/>
              <a:gd name="connsiteX0" fmla="*/ 240921 w 8008796"/>
              <a:gd name="connsiteY0" fmla="*/ 955844 h 5020453"/>
              <a:gd name="connsiteX1" fmla="*/ 5433084 w 8008796"/>
              <a:gd name="connsiteY1" fmla="*/ 1064485 h 5020453"/>
              <a:gd name="connsiteX2" fmla="*/ 8008796 w 8008796"/>
              <a:gd name="connsiteY2" fmla="*/ 937737 h 5020453"/>
              <a:gd name="connsiteX3" fmla="*/ 4120332 w 8008796"/>
              <a:gd name="connsiteY3" fmla="*/ 4948422 h 5020453"/>
              <a:gd name="connsiteX4" fmla="*/ 1191537 w 8008796"/>
              <a:gd name="connsiteY4" fmla="*/ 3327852 h 5020453"/>
              <a:gd name="connsiteX5" fmla="*/ 240921 w 8008796"/>
              <a:gd name="connsiteY5" fmla="*/ 955844 h 5020453"/>
              <a:gd name="connsiteX0" fmla="*/ 217782 w 7985657"/>
              <a:gd name="connsiteY0" fmla="*/ 955844 h 5020453"/>
              <a:gd name="connsiteX1" fmla="*/ 5409945 w 7985657"/>
              <a:gd name="connsiteY1" fmla="*/ 1064485 h 5020453"/>
              <a:gd name="connsiteX2" fmla="*/ 7985657 w 7985657"/>
              <a:gd name="connsiteY2" fmla="*/ 937737 h 5020453"/>
              <a:gd name="connsiteX3" fmla="*/ 4097193 w 7985657"/>
              <a:gd name="connsiteY3" fmla="*/ 4948422 h 5020453"/>
              <a:gd name="connsiteX4" fmla="*/ 1168398 w 7985657"/>
              <a:gd name="connsiteY4" fmla="*/ 3327852 h 5020453"/>
              <a:gd name="connsiteX5" fmla="*/ 217782 w 7985657"/>
              <a:gd name="connsiteY5" fmla="*/ 955844 h 5020453"/>
              <a:gd name="connsiteX0" fmla="*/ 225804 w 7930304"/>
              <a:gd name="connsiteY0" fmla="*/ 590525 h 5008219"/>
              <a:gd name="connsiteX1" fmla="*/ 5354592 w 7930304"/>
              <a:gd name="connsiteY1" fmla="*/ 1052251 h 5008219"/>
              <a:gd name="connsiteX2" fmla="*/ 7930304 w 7930304"/>
              <a:gd name="connsiteY2" fmla="*/ 925503 h 5008219"/>
              <a:gd name="connsiteX3" fmla="*/ 4041840 w 7930304"/>
              <a:gd name="connsiteY3" fmla="*/ 4936188 h 5008219"/>
              <a:gd name="connsiteX4" fmla="*/ 1113045 w 7930304"/>
              <a:gd name="connsiteY4" fmla="*/ 3315618 h 5008219"/>
              <a:gd name="connsiteX5" fmla="*/ 225804 w 7930304"/>
              <a:gd name="connsiteY5" fmla="*/ 590525 h 5008219"/>
              <a:gd name="connsiteX0" fmla="*/ 236877 w 7941377"/>
              <a:gd name="connsiteY0" fmla="*/ 590525 h 5012412"/>
              <a:gd name="connsiteX1" fmla="*/ 5365665 w 7941377"/>
              <a:gd name="connsiteY1" fmla="*/ 1052251 h 5012412"/>
              <a:gd name="connsiteX2" fmla="*/ 7941377 w 7941377"/>
              <a:gd name="connsiteY2" fmla="*/ 925503 h 5012412"/>
              <a:gd name="connsiteX3" fmla="*/ 4052913 w 7941377"/>
              <a:gd name="connsiteY3" fmla="*/ 4936188 h 5012412"/>
              <a:gd name="connsiteX4" fmla="*/ 1069797 w 7941377"/>
              <a:gd name="connsiteY4" fmla="*/ 3360885 h 5012412"/>
              <a:gd name="connsiteX5" fmla="*/ 236877 w 7941377"/>
              <a:gd name="connsiteY5" fmla="*/ 590525 h 5012412"/>
              <a:gd name="connsiteX0" fmla="*/ 236877 w 7941377"/>
              <a:gd name="connsiteY0" fmla="*/ 590525 h 4891948"/>
              <a:gd name="connsiteX1" fmla="*/ 5365665 w 7941377"/>
              <a:gd name="connsiteY1" fmla="*/ 1052251 h 4891948"/>
              <a:gd name="connsiteX2" fmla="*/ 7941377 w 7941377"/>
              <a:gd name="connsiteY2" fmla="*/ 925503 h 4891948"/>
              <a:gd name="connsiteX3" fmla="*/ 4152501 w 7941377"/>
              <a:gd name="connsiteY3" fmla="*/ 4809439 h 4891948"/>
              <a:gd name="connsiteX4" fmla="*/ 1069797 w 7941377"/>
              <a:gd name="connsiteY4" fmla="*/ 3360885 h 4891948"/>
              <a:gd name="connsiteX5" fmla="*/ 236877 w 7941377"/>
              <a:gd name="connsiteY5" fmla="*/ 590525 h 4891948"/>
              <a:gd name="connsiteX0" fmla="*/ 266687 w 7781065"/>
              <a:gd name="connsiteY0" fmla="*/ 946473 h 4903865"/>
              <a:gd name="connsiteX1" fmla="*/ 5205353 w 7781065"/>
              <a:gd name="connsiteY1" fmla="*/ 1064168 h 4903865"/>
              <a:gd name="connsiteX2" fmla="*/ 7781065 w 7781065"/>
              <a:gd name="connsiteY2" fmla="*/ 937420 h 4903865"/>
              <a:gd name="connsiteX3" fmla="*/ 3992189 w 7781065"/>
              <a:gd name="connsiteY3" fmla="*/ 4821356 h 4903865"/>
              <a:gd name="connsiteX4" fmla="*/ 909485 w 7781065"/>
              <a:gd name="connsiteY4" fmla="*/ 3372802 h 4903865"/>
              <a:gd name="connsiteX5" fmla="*/ 266687 w 7781065"/>
              <a:gd name="connsiteY5" fmla="*/ 946473 h 4903865"/>
              <a:gd name="connsiteX0" fmla="*/ 266687 w 7781065"/>
              <a:gd name="connsiteY0" fmla="*/ 225451 h 4879960"/>
              <a:gd name="connsiteX1" fmla="*/ 5205353 w 7781065"/>
              <a:gd name="connsiteY1" fmla="*/ 1040263 h 4879960"/>
              <a:gd name="connsiteX2" fmla="*/ 7781065 w 7781065"/>
              <a:gd name="connsiteY2" fmla="*/ 913515 h 4879960"/>
              <a:gd name="connsiteX3" fmla="*/ 3992189 w 7781065"/>
              <a:gd name="connsiteY3" fmla="*/ 4797451 h 4879960"/>
              <a:gd name="connsiteX4" fmla="*/ 909485 w 7781065"/>
              <a:gd name="connsiteY4" fmla="*/ 3348897 h 4879960"/>
              <a:gd name="connsiteX5" fmla="*/ 266687 w 7781065"/>
              <a:gd name="connsiteY5" fmla="*/ 225451 h 4879960"/>
              <a:gd name="connsiteX0" fmla="*/ 265108 w 7788540"/>
              <a:gd name="connsiteY0" fmla="*/ 609252 h 4892569"/>
              <a:gd name="connsiteX1" fmla="*/ 5212828 w 7788540"/>
              <a:gd name="connsiteY1" fmla="*/ 1052872 h 4892569"/>
              <a:gd name="connsiteX2" fmla="*/ 7788540 w 7788540"/>
              <a:gd name="connsiteY2" fmla="*/ 926124 h 4892569"/>
              <a:gd name="connsiteX3" fmla="*/ 3999664 w 7788540"/>
              <a:gd name="connsiteY3" fmla="*/ 4810060 h 4892569"/>
              <a:gd name="connsiteX4" fmla="*/ 916960 w 7788540"/>
              <a:gd name="connsiteY4" fmla="*/ 3361506 h 4892569"/>
              <a:gd name="connsiteX5" fmla="*/ 265108 w 7788540"/>
              <a:gd name="connsiteY5" fmla="*/ 609252 h 4892569"/>
              <a:gd name="connsiteX0" fmla="*/ 109989 w 7633421"/>
              <a:gd name="connsiteY0" fmla="*/ 638111 h 4921428"/>
              <a:gd name="connsiteX1" fmla="*/ 2839610 w 7633421"/>
              <a:gd name="connsiteY1" fmla="*/ 964036 h 4921428"/>
              <a:gd name="connsiteX2" fmla="*/ 7633421 w 7633421"/>
              <a:gd name="connsiteY2" fmla="*/ 954983 h 4921428"/>
              <a:gd name="connsiteX3" fmla="*/ 3844545 w 7633421"/>
              <a:gd name="connsiteY3" fmla="*/ 4838919 h 4921428"/>
              <a:gd name="connsiteX4" fmla="*/ 761841 w 7633421"/>
              <a:gd name="connsiteY4" fmla="*/ 3390365 h 4921428"/>
              <a:gd name="connsiteX5" fmla="*/ 109989 w 7633421"/>
              <a:gd name="connsiteY5" fmla="*/ 638111 h 4921428"/>
              <a:gd name="connsiteX0" fmla="*/ 91698 w 7787146"/>
              <a:gd name="connsiteY0" fmla="*/ 816387 h 4927689"/>
              <a:gd name="connsiteX1" fmla="*/ 2993335 w 7787146"/>
              <a:gd name="connsiteY1" fmla="*/ 970297 h 4927689"/>
              <a:gd name="connsiteX2" fmla="*/ 7787146 w 7787146"/>
              <a:gd name="connsiteY2" fmla="*/ 961244 h 4927689"/>
              <a:gd name="connsiteX3" fmla="*/ 3998270 w 7787146"/>
              <a:gd name="connsiteY3" fmla="*/ 4845180 h 4927689"/>
              <a:gd name="connsiteX4" fmla="*/ 915566 w 7787146"/>
              <a:gd name="connsiteY4" fmla="*/ 3396626 h 4927689"/>
              <a:gd name="connsiteX5" fmla="*/ 91698 w 7787146"/>
              <a:gd name="connsiteY5" fmla="*/ 816387 h 4927689"/>
              <a:gd name="connsiteX0" fmla="*/ 91698 w 4189818"/>
              <a:gd name="connsiteY0" fmla="*/ 788173 h 4897602"/>
              <a:gd name="connsiteX1" fmla="*/ 2993335 w 4189818"/>
              <a:gd name="connsiteY1" fmla="*/ 942083 h 4897602"/>
              <a:gd name="connsiteX2" fmla="*/ 3876049 w 4189818"/>
              <a:gd name="connsiteY2" fmla="*/ 969244 h 4897602"/>
              <a:gd name="connsiteX3" fmla="*/ 3998270 w 4189818"/>
              <a:gd name="connsiteY3" fmla="*/ 4816966 h 4897602"/>
              <a:gd name="connsiteX4" fmla="*/ 915566 w 4189818"/>
              <a:gd name="connsiteY4" fmla="*/ 3368412 h 4897602"/>
              <a:gd name="connsiteX5" fmla="*/ 91698 w 4189818"/>
              <a:gd name="connsiteY5" fmla="*/ 788173 h 4897602"/>
              <a:gd name="connsiteX0" fmla="*/ 53461 w 4151581"/>
              <a:gd name="connsiteY0" fmla="*/ 822186 h 4931615"/>
              <a:gd name="connsiteX1" fmla="*/ 2303248 w 4151581"/>
              <a:gd name="connsiteY1" fmla="*/ 849569 h 4931615"/>
              <a:gd name="connsiteX2" fmla="*/ 3837812 w 4151581"/>
              <a:gd name="connsiteY2" fmla="*/ 1003257 h 4931615"/>
              <a:gd name="connsiteX3" fmla="*/ 3960033 w 4151581"/>
              <a:gd name="connsiteY3" fmla="*/ 4850979 h 4931615"/>
              <a:gd name="connsiteX4" fmla="*/ 877329 w 4151581"/>
              <a:gd name="connsiteY4" fmla="*/ 3402425 h 4931615"/>
              <a:gd name="connsiteX5" fmla="*/ 53461 w 4151581"/>
              <a:gd name="connsiteY5" fmla="*/ 822186 h 4931615"/>
              <a:gd name="connsiteX0" fmla="*/ 53461 w 4151581"/>
              <a:gd name="connsiteY0" fmla="*/ 815813 h 4925242"/>
              <a:gd name="connsiteX1" fmla="*/ 2303248 w 4151581"/>
              <a:gd name="connsiteY1" fmla="*/ 843196 h 4925242"/>
              <a:gd name="connsiteX2" fmla="*/ 3837812 w 4151581"/>
              <a:gd name="connsiteY2" fmla="*/ 996884 h 4925242"/>
              <a:gd name="connsiteX3" fmla="*/ 3960033 w 4151581"/>
              <a:gd name="connsiteY3" fmla="*/ 4844606 h 4925242"/>
              <a:gd name="connsiteX4" fmla="*/ 877329 w 4151581"/>
              <a:gd name="connsiteY4" fmla="*/ 3396052 h 4925242"/>
              <a:gd name="connsiteX5" fmla="*/ 53461 w 4151581"/>
              <a:gd name="connsiteY5" fmla="*/ 815813 h 4925242"/>
              <a:gd name="connsiteX0" fmla="*/ 53461 w 4196076"/>
              <a:gd name="connsiteY0" fmla="*/ 244372 h 4296769"/>
              <a:gd name="connsiteX1" fmla="*/ 2303248 w 4196076"/>
              <a:gd name="connsiteY1" fmla="*/ 271755 h 4296769"/>
              <a:gd name="connsiteX2" fmla="*/ 3982668 w 4196076"/>
              <a:gd name="connsiteY2" fmla="*/ 1699763 h 4296769"/>
              <a:gd name="connsiteX3" fmla="*/ 3960033 w 4196076"/>
              <a:gd name="connsiteY3" fmla="*/ 4273165 h 4296769"/>
              <a:gd name="connsiteX4" fmla="*/ 877329 w 4196076"/>
              <a:gd name="connsiteY4" fmla="*/ 2824611 h 4296769"/>
              <a:gd name="connsiteX5" fmla="*/ 53461 w 4196076"/>
              <a:gd name="connsiteY5" fmla="*/ 244372 h 4296769"/>
              <a:gd name="connsiteX0" fmla="*/ 55979 w 4198594"/>
              <a:gd name="connsiteY0" fmla="*/ 328829 h 4381226"/>
              <a:gd name="connsiteX1" fmla="*/ 2351034 w 4198594"/>
              <a:gd name="connsiteY1" fmla="*/ 193533 h 4381226"/>
              <a:gd name="connsiteX2" fmla="*/ 3985186 w 4198594"/>
              <a:gd name="connsiteY2" fmla="*/ 1784220 h 4381226"/>
              <a:gd name="connsiteX3" fmla="*/ 3962551 w 4198594"/>
              <a:gd name="connsiteY3" fmla="*/ 4357622 h 4381226"/>
              <a:gd name="connsiteX4" fmla="*/ 879847 w 4198594"/>
              <a:gd name="connsiteY4" fmla="*/ 2909068 h 4381226"/>
              <a:gd name="connsiteX5" fmla="*/ 55979 w 4198594"/>
              <a:gd name="connsiteY5" fmla="*/ 328829 h 4381226"/>
              <a:gd name="connsiteX0" fmla="*/ 55979 w 4198594"/>
              <a:gd name="connsiteY0" fmla="*/ 254206 h 4306603"/>
              <a:gd name="connsiteX1" fmla="*/ 2351034 w 4198594"/>
              <a:gd name="connsiteY1" fmla="*/ 118910 h 4306603"/>
              <a:gd name="connsiteX2" fmla="*/ 3985186 w 4198594"/>
              <a:gd name="connsiteY2" fmla="*/ 1709597 h 4306603"/>
              <a:gd name="connsiteX3" fmla="*/ 3962551 w 4198594"/>
              <a:gd name="connsiteY3" fmla="*/ 4282999 h 4306603"/>
              <a:gd name="connsiteX4" fmla="*/ 879847 w 4198594"/>
              <a:gd name="connsiteY4" fmla="*/ 2834445 h 4306603"/>
              <a:gd name="connsiteX5" fmla="*/ 55979 w 4198594"/>
              <a:gd name="connsiteY5" fmla="*/ 254206 h 4306603"/>
              <a:gd name="connsiteX0" fmla="*/ 55979 w 4198594"/>
              <a:gd name="connsiteY0" fmla="*/ 234921 h 4287318"/>
              <a:gd name="connsiteX1" fmla="*/ 2351034 w 4198594"/>
              <a:gd name="connsiteY1" fmla="*/ 99625 h 4287318"/>
              <a:gd name="connsiteX2" fmla="*/ 3985186 w 4198594"/>
              <a:gd name="connsiteY2" fmla="*/ 1690312 h 4287318"/>
              <a:gd name="connsiteX3" fmla="*/ 3962551 w 4198594"/>
              <a:gd name="connsiteY3" fmla="*/ 4263714 h 4287318"/>
              <a:gd name="connsiteX4" fmla="*/ 879847 w 4198594"/>
              <a:gd name="connsiteY4" fmla="*/ 2815160 h 4287318"/>
              <a:gd name="connsiteX5" fmla="*/ 55979 w 4198594"/>
              <a:gd name="connsiteY5" fmla="*/ 234921 h 4287318"/>
              <a:gd name="connsiteX0" fmla="*/ 51008 w 4275104"/>
              <a:gd name="connsiteY0" fmla="*/ 337441 h 4371763"/>
              <a:gd name="connsiteX1" fmla="*/ 2427544 w 4275104"/>
              <a:gd name="connsiteY1" fmla="*/ 184070 h 4371763"/>
              <a:gd name="connsiteX2" fmla="*/ 4061696 w 4275104"/>
              <a:gd name="connsiteY2" fmla="*/ 1774757 h 4371763"/>
              <a:gd name="connsiteX3" fmla="*/ 4039061 w 4275104"/>
              <a:gd name="connsiteY3" fmla="*/ 4348159 h 4371763"/>
              <a:gd name="connsiteX4" fmla="*/ 956357 w 4275104"/>
              <a:gd name="connsiteY4" fmla="*/ 2899605 h 4371763"/>
              <a:gd name="connsiteX5" fmla="*/ 51008 w 4275104"/>
              <a:gd name="connsiteY5" fmla="*/ 337441 h 4371763"/>
              <a:gd name="connsiteX0" fmla="*/ 39582 w 4254966"/>
              <a:gd name="connsiteY0" fmla="*/ 344846 h 4387228"/>
              <a:gd name="connsiteX1" fmla="*/ 2416118 w 4254966"/>
              <a:gd name="connsiteY1" fmla="*/ 191475 h 4387228"/>
              <a:gd name="connsiteX2" fmla="*/ 4050270 w 4254966"/>
              <a:gd name="connsiteY2" fmla="*/ 1782162 h 4387228"/>
              <a:gd name="connsiteX3" fmla="*/ 4027635 w 4254966"/>
              <a:gd name="connsiteY3" fmla="*/ 4355564 h 4387228"/>
              <a:gd name="connsiteX4" fmla="*/ 1062626 w 4254966"/>
              <a:gd name="connsiteY4" fmla="*/ 3033538 h 4387228"/>
              <a:gd name="connsiteX5" fmla="*/ 39582 w 4254966"/>
              <a:gd name="connsiteY5" fmla="*/ 344846 h 4387228"/>
              <a:gd name="connsiteX0" fmla="*/ 45939 w 4261323"/>
              <a:gd name="connsiteY0" fmla="*/ 344846 h 4387228"/>
              <a:gd name="connsiteX1" fmla="*/ 2422475 w 4261323"/>
              <a:gd name="connsiteY1" fmla="*/ 191475 h 4387228"/>
              <a:gd name="connsiteX2" fmla="*/ 4056627 w 4261323"/>
              <a:gd name="connsiteY2" fmla="*/ 1782162 h 4387228"/>
              <a:gd name="connsiteX3" fmla="*/ 4033992 w 4261323"/>
              <a:gd name="connsiteY3" fmla="*/ 4355564 h 4387228"/>
              <a:gd name="connsiteX4" fmla="*/ 1068983 w 4261323"/>
              <a:gd name="connsiteY4" fmla="*/ 3033538 h 4387228"/>
              <a:gd name="connsiteX5" fmla="*/ 45939 w 4261323"/>
              <a:gd name="connsiteY5" fmla="*/ 344846 h 4387228"/>
              <a:gd name="connsiteX0" fmla="*/ 45939 w 4261323"/>
              <a:gd name="connsiteY0" fmla="*/ 344846 h 4402500"/>
              <a:gd name="connsiteX1" fmla="*/ 2422475 w 4261323"/>
              <a:gd name="connsiteY1" fmla="*/ 191475 h 4402500"/>
              <a:gd name="connsiteX2" fmla="*/ 4056627 w 4261323"/>
              <a:gd name="connsiteY2" fmla="*/ 1782162 h 4402500"/>
              <a:gd name="connsiteX3" fmla="*/ 4033992 w 4261323"/>
              <a:gd name="connsiteY3" fmla="*/ 4355564 h 4402500"/>
              <a:gd name="connsiteX4" fmla="*/ 1068983 w 4261323"/>
              <a:gd name="connsiteY4" fmla="*/ 3033538 h 4402500"/>
              <a:gd name="connsiteX5" fmla="*/ 45939 w 4261323"/>
              <a:gd name="connsiteY5" fmla="*/ 344846 h 4402500"/>
              <a:gd name="connsiteX0" fmla="*/ 45939 w 4056627"/>
              <a:gd name="connsiteY0" fmla="*/ 344846 h 4410989"/>
              <a:gd name="connsiteX1" fmla="*/ 2422475 w 4056627"/>
              <a:gd name="connsiteY1" fmla="*/ 191475 h 4410989"/>
              <a:gd name="connsiteX2" fmla="*/ 4056627 w 4056627"/>
              <a:gd name="connsiteY2" fmla="*/ 1782162 h 4410989"/>
              <a:gd name="connsiteX3" fmla="*/ 3554158 w 4056627"/>
              <a:gd name="connsiteY3" fmla="*/ 4364602 h 4410989"/>
              <a:gd name="connsiteX4" fmla="*/ 1068983 w 4056627"/>
              <a:gd name="connsiteY4" fmla="*/ 3033538 h 4410989"/>
              <a:gd name="connsiteX5" fmla="*/ 45939 w 4056627"/>
              <a:gd name="connsiteY5" fmla="*/ 344846 h 4410989"/>
              <a:gd name="connsiteX0" fmla="*/ 45939 w 3733784"/>
              <a:gd name="connsiteY0" fmla="*/ 350794 h 4412112"/>
              <a:gd name="connsiteX1" fmla="*/ 2422475 w 3733784"/>
              <a:gd name="connsiteY1" fmla="*/ 197423 h 4412112"/>
              <a:gd name="connsiteX2" fmla="*/ 3540580 w 3733784"/>
              <a:gd name="connsiteY2" fmla="*/ 1878488 h 4412112"/>
              <a:gd name="connsiteX3" fmla="*/ 3554158 w 3733784"/>
              <a:gd name="connsiteY3" fmla="*/ 4370550 h 4412112"/>
              <a:gd name="connsiteX4" fmla="*/ 1068983 w 3733784"/>
              <a:gd name="connsiteY4" fmla="*/ 3039486 h 4412112"/>
              <a:gd name="connsiteX5" fmla="*/ 45939 w 3733784"/>
              <a:gd name="connsiteY5" fmla="*/ 350794 h 4412112"/>
              <a:gd name="connsiteX0" fmla="*/ 45939 w 3709476"/>
              <a:gd name="connsiteY0" fmla="*/ 350794 h 4412112"/>
              <a:gd name="connsiteX1" fmla="*/ 2422475 w 3709476"/>
              <a:gd name="connsiteY1" fmla="*/ 197423 h 4412112"/>
              <a:gd name="connsiteX2" fmla="*/ 3540580 w 3709476"/>
              <a:gd name="connsiteY2" fmla="*/ 1878488 h 4412112"/>
              <a:gd name="connsiteX3" fmla="*/ 3554158 w 3709476"/>
              <a:gd name="connsiteY3" fmla="*/ 4370550 h 4412112"/>
              <a:gd name="connsiteX4" fmla="*/ 1068983 w 3709476"/>
              <a:gd name="connsiteY4" fmla="*/ 3039486 h 4412112"/>
              <a:gd name="connsiteX5" fmla="*/ 45939 w 3709476"/>
              <a:gd name="connsiteY5" fmla="*/ 350794 h 4412112"/>
              <a:gd name="connsiteX0" fmla="*/ 45939 w 3659353"/>
              <a:gd name="connsiteY0" fmla="*/ 350794 h 4420649"/>
              <a:gd name="connsiteX1" fmla="*/ 2422475 w 3659353"/>
              <a:gd name="connsiteY1" fmla="*/ 197423 h 4420649"/>
              <a:gd name="connsiteX2" fmla="*/ 3540580 w 3659353"/>
              <a:gd name="connsiteY2" fmla="*/ 1878488 h 4420649"/>
              <a:gd name="connsiteX3" fmla="*/ 3490784 w 3659353"/>
              <a:gd name="connsiteY3" fmla="*/ 4379588 h 4420649"/>
              <a:gd name="connsiteX4" fmla="*/ 1068983 w 3659353"/>
              <a:gd name="connsiteY4" fmla="*/ 3039486 h 4420649"/>
              <a:gd name="connsiteX5" fmla="*/ 45939 w 3659353"/>
              <a:gd name="connsiteY5" fmla="*/ 350794 h 4420649"/>
              <a:gd name="connsiteX0" fmla="*/ 74181 w 3687595"/>
              <a:gd name="connsiteY0" fmla="*/ 177916 h 4247771"/>
              <a:gd name="connsiteX1" fmla="*/ 2966765 w 3687595"/>
              <a:gd name="connsiteY1" fmla="*/ 413167 h 4247771"/>
              <a:gd name="connsiteX2" fmla="*/ 3568822 w 3687595"/>
              <a:gd name="connsiteY2" fmla="*/ 1705610 h 4247771"/>
              <a:gd name="connsiteX3" fmla="*/ 3519026 w 3687595"/>
              <a:gd name="connsiteY3" fmla="*/ 4206710 h 4247771"/>
              <a:gd name="connsiteX4" fmla="*/ 1097225 w 3687595"/>
              <a:gd name="connsiteY4" fmla="*/ 2866608 h 4247771"/>
              <a:gd name="connsiteX5" fmla="*/ 74181 w 3687595"/>
              <a:gd name="connsiteY5" fmla="*/ 177916 h 4247771"/>
              <a:gd name="connsiteX0" fmla="*/ 74181 w 3687595"/>
              <a:gd name="connsiteY0" fmla="*/ 134926 h 4204781"/>
              <a:gd name="connsiteX1" fmla="*/ 2966765 w 3687595"/>
              <a:gd name="connsiteY1" fmla="*/ 370177 h 4204781"/>
              <a:gd name="connsiteX2" fmla="*/ 3568822 w 3687595"/>
              <a:gd name="connsiteY2" fmla="*/ 1662620 h 4204781"/>
              <a:gd name="connsiteX3" fmla="*/ 3519026 w 3687595"/>
              <a:gd name="connsiteY3" fmla="*/ 4163720 h 4204781"/>
              <a:gd name="connsiteX4" fmla="*/ 1097225 w 3687595"/>
              <a:gd name="connsiteY4" fmla="*/ 2823618 h 4204781"/>
              <a:gd name="connsiteX5" fmla="*/ 74181 w 3687595"/>
              <a:gd name="connsiteY5" fmla="*/ 134926 h 4204781"/>
              <a:gd name="connsiteX0" fmla="*/ 74181 w 3687595"/>
              <a:gd name="connsiteY0" fmla="*/ 144958 h 4214813"/>
              <a:gd name="connsiteX1" fmla="*/ 2966765 w 3687595"/>
              <a:gd name="connsiteY1" fmla="*/ 380209 h 4214813"/>
              <a:gd name="connsiteX2" fmla="*/ 3568822 w 3687595"/>
              <a:gd name="connsiteY2" fmla="*/ 1672652 h 4214813"/>
              <a:gd name="connsiteX3" fmla="*/ 3519026 w 3687595"/>
              <a:gd name="connsiteY3" fmla="*/ 4173752 h 4214813"/>
              <a:gd name="connsiteX4" fmla="*/ 1097225 w 3687595"/>
              <a:gd name="connsiteY4" fmla="*/ 2833650 h 4214813"/>
              <a:gd name="connsiteX5" fmla="*/ 74181 w 3687595"/>
              <a:gd name="connsiteY5" fmla="*/ 144958 h 4214813"/>
              <a:gd name="connsiteX0" fmla="*/ 74181 w 3687595"/>
              <a:gd name="connsiteY0" fmla="*/ 158364 h 4228219"/>
              <a:gd name="connsiteX1" fmla="*/ 2966765 w 3687595"/>
              <a:gd name="connsiteY1" fmla="*/ 339389 h 4228219"/>
              <a:gd name="connsiteX2" fmla="*/ 3568822 w 3687595"/>
              <a:gd name="connsiteY2" fmla="*/ 1686058 h 4228219"/>
              <a:gd name="connsiteX3" fmla="*/ 3519026 w 3687595"/>
              <a:gd name="connsiteY3" fmla="*/ 4187158 h 4228219"/>
              <a:gd name="connsiteX4" fmla="*/ 1097225 w 3687595"/>
              <a:gd name="connsiteY4" fmla="*/ 2847056 h 4228219"/>
              <a:gd name="connsiteX5" fmla="*/ 74181 w 3687595"/>
              <a:gd name="connsiteY5" fmla="*/ 158364 h 4228219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74181 w 3687595"/>
              <a:gd name="connsiteY0" fmla="*/ 155592 h 4225447"/>
              <a:gd name="connsiteX1" fmla="*/ 2966765 w 3687595"/>
              <a:gd name="connsiteY1" fmla="*/ 336617 h 4225447"/>
              <a:gd name="connsiteX2" fmla="*/ 3595983 w 3687595"/>
              <a:gd name="connsiteY2" fmla="*/ 442906 h 4225447"/>
              <a:gd name="connsiteX3" fmla="*/ 3568822 w 3687595"/>
              <a:gd name="connsiteY3" fmla="*/ 1683286 h 4225447"/>
              <a:gd name="connsiteX4" fmla="*/ 3519026 w 3687595"/>
              <a:gd name="connsiteY4" fmla="*/ 4184386 h 4225447"/>
              <a:gd name="connsiteX5" fmla="*/ 1097225 w 3687595"/>
              <a:gd name="connsiteY5" fmla="*/ 2844284 h 4225447"/>
              <a:gd name="connsiteX6" fmla="*/ 74181 w 3687595"/>
              <a:gd name="connsiteY6" fmla="*/ 155592 h 4225447"/>
              <a:gd name="connsiteX0" fmla="*/ 1641 w 3615055"/>
              <a:gd name="connsiteY0" fmla="*/ 155575 h 4225430"/>
              <a:gd name="connsiteX1" fmla="*/ 843617 w 3615055"/>
              <a:gd name="connsiteY1" fmla="*/ 325398 h 4225430"/>
              <a:gd name="connsiteX2" fmla="*/ 2894225 w 3615055"/>
              <a:gd name="connsiteY2" fmla="*/ 336600 h 4225430"/>
              <a:gd name="connsiteX3" fmla="*/ 3523443 w 3615055"/>
              <a:gd name="connsiteY3" fmla="*/ 442889 h 4225430"/>
              <a:gd name="connsiteX4" fmla="*/ 3496282 w 3615055"/>
              <a:gd name="connsiteY4" fmla="*/ 1683269 h 4225430"/>
              <a:gd name="connsiteX5" fmla="*/ 3446486 w 3615055"/>
              <a:gd name="connsiteY5" fmla="*/ 4184369 h 4225430"/>
              <a:gd name="connsiteX6" fmla="*/ 1024685 w 3615055"/>
              <a:gd name="connsiteY6" fmla="*/ 2844267 h 4225430"/>
              <a:gd name="connsiteX7" fmla="*/ 1641 w 3615055"/>
              <a:gd name="connsiteY7" fmla="*/ 155575 h 4225430"/>
              <a:gd name="connsiteX0" fmla="*/ 1606 w 3624073"/>
              <a:gd name="connsiteY0" fmla="*/ 260189 h 3977573"/>
              <a:gd name="connsiteX1" fmla="*/ 852635 w 3624073"/>
              <a:gd name="connsiteY1" fmla="*/ 77541 h 3977573"/>
              <a:gd name="connsiteX2" fmla="*/ 2903243 w 3624073"/>
              <a:gd name="connsiteY2" fmla="*/ 88743 h 3977573"/>
              <a:gd name="connsiteX3" fmla="*/ 3532461 w 3624073"/>
              <a:gd name="connsiteY3" fmla="*/ 195032 h 3977573"/>
              <a:gd name="connsiteX4" fmla="*/ 3505300 w 3624073"/>
              <a:gd name="connsiteY4" fmla="*/ 1435412 h 3977573"/>
              <a:gd name="connsiteX5" fmla="*/ 3455504 w 3624073"/>
              <a:gd name="connsiteY5" fmla="*/ 3936512 h 3977573"/>
              <a:gd name="connsiteX6" fmla="*/ 1033703 w 3624073"/>
              <a:gd name="connsiteY6" fmla="*/ 2596410 h 3977573"/>
              <a:gd name="connsiteX7" fmla="*/ 1606 w 3624073"/>
              <a:gd name="connsiteY7" fmla="*/ 260189 h 3977573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71760 w 3694227"/>
              <a:gd name="connsiteY0" fmla="*/ 234520 h 3951904"/>
              <a:gd name="connsiteX1" fmla="*/ 180405 w 3694227"/>
              <a:gd name="connsiteY1" fmla="*/ 60909 h 3951904"/>
              <a:gd name="connsiteX2" fmla="*/ 922789 w 3694227"/>
              <a:gd name="connsiteY2" fmla="*/ 51872 h 3951904"/>
              <a:gd name="connsiteX3" fmla="*/ 2973397 w 3694227"/>
              <a:gd name="connsiteY3" fmla="*/ 63074 h 3951904"/>
              <a:gd name="connsiteX4" fmla="*/ 3602615 w 3694227"/>
              <a:gd name="connsiteY4" fmla="*/ 169363 h 3951904"/>
              <a:gd name="connsiteX5" fmla="*/ 3575454 w 3694227"/>
              <a:gd name="connsiteY5" fmla="*/ 1409743 h 3951904"/>
              <a:gd name="connsiteX6" fmla="*/ 3525658 w 3694227"/>
              <a:gd name="connsiteY6" fmla="*/ 3910843 h 3951904"/>
              <a:gd name="connsiteX7" fmla="*/ 1103857 w 3694227"/>
              <a:gd name="connsiteY7" fmla="*/ 2570741 h 3951904"/>
              <a:gd name="connsiteX8" fmla="*/ 71760 w 3694227"/>
              <a:gd name="connsiteY8" fmla="*/ 234520 h 3951904"/>
              <a:gd name="connsiteX0" fmla="*/ 16777 w 3639244"/>
              <a:gd name="connsiteY0" fmla="*/ 195552 h 3894889"/>
              <a:gd name="connsiteX1" fmla="*/ 125422 w 3639244"/>
              <a:gd name="connsiteY1" fmla="*/ 21941 h 3894889"/>
              <a:gd name="connsiteX2" fmla="*/ 867806 w 3639244"/>
              <a:gd name="connsiteY2" fmla="*/ 12904 h 3894889"/>
              <a:gd name="connsiteX3" fmla="*/ 2918414 w 3639244"/>
              <a:gd name="connsiteY3" fmla="*/ 24106 h 3894889"/>
              <a:gd name="connsiteX4" fmla="*/ 3547632 w 3639244"/>
              <a:gd name="connsiteY4" fmla="*/ 130395 h 3894889"/>
              <a:gd name="connsiteX5" fmla="*/ 3520471 w 3639244"/>
              <a:gd name="connsiteY5" fmla="*/ 1370775 h 3894889"/>
              <a:gd name="connsiteX6" fmla="*/ 3470675 w 3639244"/>
              <a:gd name="connsiteY6" fmla="*/ 3871875 h 3894889"/>
              <a:gd name="connsiteX7" fmla="*/ 1048874 w 3639244"/>
              <a:gd name="connsiteY7" fmla="*/ 2531773 h 3894889"/>
              <a:gd name="connsiteX8" fmla="*/ 306491 w 3639244"/>
              <a:gd name="connsiteY8" fmla="*/ 1178770 h 3894889"/>
              <a:gd name="connsiteX9" fmla="*/ 16777 w 3639244"/>
              <a:gd name="connsiteY9" fmla="*/ 195552 h 3894889"/>
              <a:gd name="connsiteX0" fmla="*/ 16777 w 3627225"/>
              <a:gd name="connsiteY0" fmla="*/ 195552 h 3902385"/>
              <a:gd name="connsiteX1" fmla="*/ 125422 w 3627225"/>
              <a:gd name="connsiteY1" fmla="*/ 21941 h 3902385"/>
              <a:gd name="connsiteX2" fmla="*/ 867806 w 3627225"/>
              <a:gd name="connsiteY2" fmla="*/ 12904 h 3902385"/>
              <a:gd name="connsiteX3" fmla="*/ 2918414 w 3627225"/>
              <a:gd name="connsiteY3" fmla="*/ 24106 h 3902385"/>
              <a:gd name="connsiteX4" fmla="*/ 3547632 w 3627225"/>
              <a:gd name="connsiteY4" fmla="*/ 130395 h 3902385"/>
              <a:gd name="connsiteX5" fmla="*/ 3520471 w 3627225"/>
              <a:gd name="connsiteY5" fmla="*/ 1370775 h 3902385"/>
              <a:gd name="connsiteX6" fmla="*/ 3470675 w 3627225"/>
              <a:gd name="connsiteY6" fmla="*/ 3871875 h 3902385"/>
              <a:gd name="connsiteX7" fmla="*/ 1211836 w 3627225"/>
              <a:gd name="connsiteY7" fmla="*/ 2658301 h 3902385"/>
              <a:gd name="connsiteX8" fmla="*/ 306491 w 3627225"/>
              <a:gd name="connsiteY8" fmla="*/ 1178770 h 3902385"/>
              <a:gd name="connsiteX9" fmla="*/ 16777 w 3627225"/>
              <a:gd name="connsiteY9" fmla="*/ 195552 h 39023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6777 w 3627225"/>
              <a:gd name="connsiteY0" fmla="*/ 195552 h 3903585"/>
              <a:gd name="connsiteX1" fmla="*/ 125422 w 3627225"/>
              <a:gd name="connsiteY1" fmla="*/ 21941 h 3903585"/>
              <a:gd name="connsiteX2" fmla="*/ 867806 w 3627225"/>
              <a:gd name="connsiteY2" fmla="*/ 12904 h 3903585"/>
              <a:gd name="connsiteX3" fmla="*/ 2918414 w 3627225"/>
              <a:gd name="connsiteY3" fmla="*/ 24106 h 3903585"/>
              <a:gd name="connsiteX4" fmla="*/ 3547632 w 3627225"/>
              <a:gd name="connsiteY4" fmla="*/ 130395 h 3903585"/>
              <a:gd name="connsiteX5" fmla="*/ 3520471 w 3627225"/>
              <a:gd name="connsiteY5" fmla="*/ 1370775 h 3903585"/>
              <a:gd name="connsiteX6" fmla="*/ 3470675 w 3627225"/>
              <a:gd name="connsiteY6" fmla="*/ 3871875 h 3903585"/>
              <a:gd name="connsiteX7" fmla="*/ 1211836 w 3627225"/>
              <a:gd name="connsiteY7" fmla="*/ 2658301 h 3903585"/>
              <a:gd name="connsiteX8" fmla="*/ 306491 w 3627225"/>
              <a:gd name="connsiteY8" fmla="*/ 1178770 h 3903585"/>
              <a:gd name="connsiteX9" fmla="*/ 16777 w 3627225"/>
              <a:gd name="connsiteY9" fmla="*/ 195552 h 3903585"/>
              <a:gd name="connsiteX0" fmla="*/ 12085 w 3622533"/>
              <a:gd name="connsiteY0" fmla="*/ 195552 h 3903585"/>
              <a:gd name="connsiteX1" fmla="*/ 120730 w 3622533"/>
              <a:gd name="connsiteY1" fmla="*/ 21941 h 3903585"/>
              <a:gd name="connsiteX2" fmla="*/ 863114 w 3622533"/>
              <a:gd name="connsiteY2" fmla="*/ 12904 h 3903585"/>
              <a:gd name="connsiteX3" fmla="*/ 2913722 w 3622533"/>
              <a:gd name="connsiteY3" fmla="*/ 24106 h 3903585"/>
              <a:gd name="connsiteX4" fmla="*/ 3542940 w 3622533"/>
              <a:gd name="connsiteY4" fmla="*/ 130395 h 3903585"/>
              <a:gd name="connsiteX5" fmla="*/ 3515779 w 3622533"/>
              <a:gd name="connsiteY5" fmla="*/ 1370775 h 3903585"/>
              <a:gd name="connsiteX6" fmla="*/ 3465983 w 3622533"/>
              <a:gd name="connsiteY6" fmla="*/ 3871875 h 3903585"/>
              <a:gd name="connsiteX7" fmla="*/ 1207144 w 3622533"/>
              <a:gd name="connsiteY7" fmla="*/ 2658301 h 3903585"/>
              <a:gd name="connsiteX8" fmla="*/ 238425 w 3622533"/>
              <a:gd name="connsiteY8" fmla="*/ 1178771 h 3903585"/>
              <a:gd name="connsiteX9" fmla="*/ 12085 w 3622533"/>
              <a:gd name="connsiteY9" fmla="*/ 195552 h 3903585"/>
              <a:gd name="connsiteX0" fmla="*/ 20826 w 3604113"/>
              <a:gd name="connsiteY0" fmla="*/ 88984 h 3932582"/>
              <a:gd name="connsiteX1" fmla="*/ 102310 w 3604113"/>
              <a:gd name="connsiteY1" fmla="*/ 50938 h 3932582"/>
              <a:gd name="connsiteX2" fmla="*/ 844694 w 3604113"/>
              <a:gd name="connsiteY2" fmla="*/ 41901 h 3932582"/>
              <a:gd name="connsiteX3" fmla="*/ 2895302 w 3604113"/>
              <a:gd name="connsiteY3" fmla="*/ 53103 h 3932582"/>
              <a:gd name="connsiteX4" fmla="*/ 3524520 w 3604113"/>
              <a:gd name="connsiteY4" fmla="*/ 159392 h 3932582"/>
              <a:gd name="connsiteX5" fmla="*/ 3497359 w 3604113"/>
              <a:gd name="connsiteY5" fmla="*/ 1399772 h 3932582"/>
              <a:gd name="connsiteX6" fmla="*/ 3447563 w 3604113"/>
              <a:gd name="connsiteY6" fmla="*/ 3900872 h 3932582"/>
              <a:gd name="connsiteX7" fmla="*/ 1188724 w 3604113"/>
              <a:gd name="connsiteY7" fmla="*/ 2687298 h 3932582"/>
              <a:gd name="connsiteX8" fmla="*/ 220005 w 3604113"/>
              <a:gd name="connsiteY8" fmla="*/ 1207768 h 3932582"/>
              <a:gd name="connsiteX9" fmla="*/ 20826 w 3604113"/>
              <a:gd name="connsiteY9" fmla="*/ 88984 h 3932582"/>
              <a:gd name="connsiteX0" fmla="*/ 24639 w 3607926"/>
              <a:gd name="connsiteY0" fmla="*/ 59987 h 3903585"/>
              <a:gd name="connsiteX1" fmla="*/ 106123 w 3607926"/>
              <a:gd name="connsiteY1" fmla="*/ 21941 h 3903585"/>
              <a:gd name="connsiteX2" fmla="*/ 848507 w 3607926"/>
              <a:gd name="connsiteY2" fmla="*/ 12904 h 3903585"/>
              <a:gd name="connsiteX3" fmla="*/ 2899115 w 3607926"/>
              <a:gd name="connsiteY3" fmla="*/ 24106 h 3903585"/>
              <a:gd name="connsiteX4" fmla="*/ 3528333 w 3607926"/>
              <a:gd name="connsiteY4" fmla="*/ 130395 h 3903585"/>
              <a:gd name="connsiteX5" fmla="*/ 3501172 w 3607926"/>
              <a:gd name="connsiteY5" fmla="*/ 1370775 h 3903585"/>
              <a:gd name="connsiteX6" fmla="*/ 3451376 w 3607926"/>
              <a:gd name="connsiteY6" fmla="*/ 3871875 h 3903585"/>
              <a:gd name="connsiteX7" fmla="*/ 1192537 w 3607926"/>
              <a:gd name="connsiteY7" fmla="*/ 2658301 h 3903585"/>
              <a:gd name="connsiteX8" fmla="*/ 223818 w 3607926"/>
              <a:gd name="connsiteY8" fmla="*/ 1178771 h 3903585"/>
              <a:gd name="connsiteX9" fmla="*/ 24639 w 3607926"/>
              <a:gd name="connsiteY9" fmla="*/ 59987 h 3903585"/>
              <a:gd name="connsiteX0" fmla="*/ 24639 w 3607926"/>
              <a:gd name="connsiteY0" fmla="*/ 49395 h 3892993"/>
              <a:gd name="connsiteX1" fmla="*/ 106123 w 3607926"/>
              <a:gd name="connsiteY1" fmla="*/ 11349 h 3892993"/>
              <a:gd name="connsiteX2" fmla="*/ 848507 w 3607926"/>
              <a:gd name="connsiteY2" fmla="*/ 2312 h 3892993"/>
              <a:gd name="connsiteX3" fmla="*/ 2899115 w 3607926"/>
              <a:gd name="connsiteY3" fmla="*/ 13514 h 3892993"/>
              <a:gd name="connsiteX4" fmla="*/ 3474012 w 3607926"/>
              <a:gd name="connsiteY4" fmla="*/ 137878 h 3892993"/>
              <a:gd name="connsiteX5" fmla="*/ 3501172 w 3607926"/>
              <a:gd name="connsiteY5" fmla="*/ 1360183 h 3892993"/>
              <a:gd name="connsiteX6" fmla="*/ 3451376 w 3607926"/>
              <a:gd name="connsiteY6" fmla="*/ 3861283 h 3892993"/>
              <a:gd name="connsiteX7" fmla="*/ 1192537 w 3607926"/>
              <a:gd name="connsiteY7" fmla="*/ 2647709 h 3892993"/>
              <a:gd name="connsiteX8" fmla="*/ 223818 w 3607926"/>
              <a:gd name="connsiteY8" fmla="*/ 1168179 h 3892993"/>
              <a:gd name="connsiteX9" fmla="*/ 24639 w 3607926"/>
              <a:gd name="connsiteY9" fmla="*/ 49395 h 3892993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07926"/>
              <a:gd name="connsiteY0" fmla="*/ 49283 h 3892881"/>
              <a:gd name="connsiteX1" fmla="*/ 106123 w 3607926"/>
              <a:gd name="connsiteY1" fmla="*/ 11237 h 3892881"/>
              <a:gd name="connsiteX2" fmla="*/ 848507 w 3607926"/>
              <a:gd name="connsiteY2" fmla="*/ 2200 h 3892881"/>
              <a:gd name="connsiteX3" fmla="*/ 2899115 w 3607926"/>
              <a:gd name="connsiteY3" fmla="*/ 13402 h 3892881"/>
              <a:gd name="connsiteX4" fmla="*/ 3474012 w 3607926"/>
              <a:gd name="connsiteY4" fmla="*/ 137766 h 3892881"/>
              <a:gd name="connsiteX5" fmla="*/ 3501172 w 3607926"/>
              <a:gd name="connsiteY5" fmla="*/ 1360071 h 3892881"/>
              <a:gd name="connsiteX6" fmla="*/ 3451376 w 3607926"/>
              <a:gd name="connsiteY6" fmla="*/ 3861171 h 3892881"/>
              <a:gd name="connsiteX7" fmla="*/ 1192537 w 3607926"/>
              <a:gd name="connsiteY7" fmla="*/ 2647597 h 3892881"/>
              <a:gd name="connsiteX8" fmla="*/ 223818 w 3607926"/>
              <a:gd name="connsiteY8" fmla="*/ 1168067 h 3892881"/>
              <a:gd name="connsiteX9" fmla="*/ 24639 w 3607926"/>
              <a:gd name="connsiteY9" fmla="*/ 49283 h 3892881"/>
              <a:gd name="connsiteX0" fmla="*/ 24639 w 3630922"/>
              <a:gd name="connsiteY0" fmla="*/ 49283 h 3869666"/>
              <a:gd name="connsiteX1" fmla="*/ 106123 w 3630922"/>
              <a:gd name="connsiteY1" fmla="*/ 11237 h 3869666"/>
              <a:gd name="connsiteX2" fmla="*/ 848507 w 3630922"/>
              <a:gd name="connsiteY2" fmla="*/ 2200 h 3869666"/>
              <a:gd name="connsiteX3" fmla="*/ 2899115 w 3630922"/>
              <a:gd name="connsiteY3" fmla="*/ 13402 h 3869666"/>
              <a:gd name="connsiteX4" fmla="*/ 3474012 w 3630922"/>
              <a:gd name="connsiteY4" fmla="*/ 137766 h 3869666"/>
              <a:gd name="connsiteX5" fmla="*/ 3501172 w 3630922"/>
              <a:gd name="connsiteY5" fmla="*/ 1360071 h 3869666"/>
              <a:gd name="connsiteX6" fmla="*/ 3492119 w 3630922"/>
              <a:gd name="connsiteY6" fmla="*/ 3093101 h 3869666"/>
              <a:gd name="connsiteX7" fmla="*/ 3451376 w 3630922"/>
              <a:gd name="connsiteY7" fmla="*/ 3861171 h 3869666"/>
              <a:gd name="connsiteX8" fmla="*/ 1192537 w 3630922"/>
              <a:gd name="connsiteY8" fmla="*/ 2647597 h 3869666"/>
              <a:gd name="connsiteX9" fmla="*/ 223818 w 3630922"/>
              <a:gd name="connsiteY9" fmla="*/ 1168067 h 3869666"/>
              <a:gd name="connsiteX10" fmla="*/ 24639 w 3630922"/>
              <a:gd name="connsiteY10" fmla="*/ 49283 h 3869666"/>
              <a:gd name="connsiteX0" fmla="*/ 24639 w 3612605"/>
              <a:gd name="connsiteY0" fmla="*/ 49283 h 3869105"/>
              <a:gd name="connsiteX1" fmla="*/ 106123 w 3612605"/>
              <a:gd name="connsiteY1" fmla="*/ 11237 h 3869105"/>
              <a:gd name="connsiteX2" fmla="*/ 848507 w 3612605"/>
              <a:gd name="connsiteY2" fmla="*/ 2200 h 3869105"/>
              <a:gd name="connsiteX3" fmla="*/ 2899115 w 3612605"/>
              <a:gd name="connsiteY3" fmla="*/ 13402 h 3869105"/>
              <a:gd name="connsiteX4" fmla="*/ 3474012 w 3612605"/>
              <a:gd name="connsiteY4" fmla="*/ 137766 h 3869105"/>
              <a:gd name="connsiteX5" fmla="*/ 3501172 w 3612605"/>
              <a:gd name="connsiteY5" fmla="*/ 1360071 h 3869105"/>
              <a:gd name="connsiteX6" fmla="*/ 3492119 w 3612605"/>
              <a:gd name="connsiteY6" fmla="*/ 3093101 h 3869105"/>
              <a:gd name="connsiteX7" fmla="*/ 3451376 w 3612605"/>
              <a:gd name="connsiteY7" fmla="*/ 3861171 h 3869105"/>
              <a:gd name="connsiteX8" fmla="*/ 1192537 w 3612605"/>
              <a:gd name="connsiteY8" fmla="*/ 2647597 h 3869105"/>
              <a:gd name="connsiteX9" fmla="*/ 223818 w 3612605"/>
              <a:gd name="connsiteY9" fmla="*/ 1168067 h 3869105"/>
              <a:gd name="connsiteX10" fmla="*/ 24639 w 3612605"/>
              <a:gd name="connsiteY10" fmla="*/ 49283 h 3869105"/>
              <a:gd name="connsiteX0" fmla="*/ 24639 w 3631290"/>
              <a:gd name="connsiteY0" fmla="*/ 49283 h 3952597"/>
              <a:gd name="connsiteX1" fmla="*/ 106123 w 3631290"/>
              <a:gd name="connsiteY1" fmla="*/ 11237 h 3952597"/>
              <a:gd name="connsiteX2" fmla="*/ 848507 w 3631290"/>
              <a:gd name="connsiteY2" fmla="*/ 2200 h 3952597"/>
              <a:gd name="connsiteX3" fmla="*/ 2899115 w 3631290"/>
              <a:gd name="connsiteY3" fmla="*/ 13402 h 3952597"/>
              <a:gd name="connsiteX4" fmla="*/ 3474012 w 3631290"/>
              <a:gd name="connsiteY4" fmla="*/ 137766 h 3952597"/>
              <a:gd name="connsiteX5" fmla="*/ 3501172 w 3631290"/>
              <a:gd name="connsiteY5" fmla="*/ 1360071 h 3952597"/>
              <a:gd name="connsiteX6" fmla="*/ 3492119 w 3631290"/>
              <a:gd name="connsiteY6" fmla="*/ 3093101 h 3952597"/>
              <a:gd name="connsiteX7" fmla="*/ 3492120 w 3631290"/>
              <a:gd name="connsiteY7" fmla="*/ 3779969 h 3952597"/>
              <a:gd name="connsiteX8" fmla="*/ 3451376 w 3631290"/>
              <a:gd name="connsiteY8" fmla="*/ 3861171 h 3952597"/>
              <a:gd name="connsiteX9" fmla="*/ 1192537 w 3631290"/>
              <a:gd name="connsiteY9" fmla="*/ 2647597 h 3952597"/>
              <a:gd name="connsiteX10" fmla="*/ 223818 w 3631290"/>
              <a:gd name="connsiteY10" fmla="*/ 1168067 h 3952597"/>
              <a:gd name="connsiteX11" fmla="*/ 24639 w 3631290"/>
              <a:gd name="connsiteY11" fmla="*/ 49283 h 3952597"/>
              <a:gd name="connsiteX0" fmla="*/ 24639 w 3504131"/>
              <a:gd name="connsiteY0" fmla="*/ 49283 h 3876805"/>
              <a:gd name="connsiteX1" fmla="*/ 106123 w 3504131"/>
              <a:gd name="connsiteY1" fmla="*/ 11237 h 3876805"/>
              <a:gd name="connsiteX2" fmla="*/ 848507 w 3504131"/>
              <a:gd name="connsiteY2" fmla="*/ 2200 h 3876805"/>
              <a:gd name="connsiteX3" fmla="*/ 2899115 w 3504131"/>
              <a:gd name="connsiteY3" fmla="*/ 13402 h 3876805"/>
              <a:gd name="connsiteX4" fmla="*/ 3474012 w 3504131"/>
              <a:gd name="connsiteY4" fmla="*/ 137766 h 3876805"/>
              <a:gd name="connsiteX5" fmla="*/ 3501172 w 3504131"/>
              <a:gd name="connsiteY5" fmla="*/ 1360071 h 3876805"/>
              <a:gd name="connsiteX6" fmla="*/ 3492119 w 3504131"/>
              <a:gd name="connsiteY6" fmla="*/ 3093101 h 3876805"/>
              <a:gd name="connsiteX7" fmla="*/ 3492120 w 3504131"/>
              <a:gd name="connsiteY7" fmla="*/ 3779969 h 3876805"/>
              <a:gd name="connsiteX8" fmla="*/ 3451376 w 3504131"/>
              <a:gd name="connsiteY8" fmla="*/ 3861171 h 3876805"/>
              <a:gd name="connsiteX9" fmla="*/ 1192537 w 3504131"/>
              <a:gd name="connsiteY9" fmla="*/ 2647597 h 3876805"/>
              <a:gd name="connsiteX10" fmla="*/ 223818 w 3504131"/>
              <a:gd name="connsiteY10" fmla="*/ 1168067 h 3876805"/>
              <a:gd name="connsiteX11" fmla="*/ 24639 w 3504131"/>
              <a:gd name="connsiteY11" fmla="*/ 49283 h 3876805"/>
              <a:gd name="connsiteX0" fmla="*/ 24639 w 3534847"/>
              <a:gd name="connsiteY0" fmla="*/ 49283 h 3883157"/>
              <a:gd name="connsiteX1" fmla="*/ 106123 w 3534847"/>
              <a:gd name="connsiteY1" fmla="*/ 11237 h 3883157"/>
              <a:gd name="connsiteX2" fmla="*/ 848507 w 3534847"/>
              <a:gd name="connsiteY2" fmla="*/ 2200 h 3883157"/>
              <a:gd name="connsiteX3" fmla="*/ 2899115 w 3534847"/>
              <a:gd name="connsiteY3" fmla="*/ 13402 h 3883157"/>
              <a:gd name="connsiteX4" fmla="*/ 3474012 w 3534847"/>
              <a:gd name="connsiteY4" fmla="*/ 137766 h 3883157"/>
              <a:gd name="connsiteX5" fmla="*/ 3501172 w 3534847"/>
              <a:gd name="connsiteY5" fmla="*/ 1360071 h 3883157"/>
              <a:gd name="connsiteX6" fmla="*/ 3492119 w 3534847"/>
              <a:gd name="connsiteY6" fmla="*/ 3093101 h 3883157"/>
              <a:gd name="connsiteX7" fmla="*/ 3492120 w 3534847"/>
              <a:gd name="connsiteY7" fmla="*/ 3779969 h 3883157"/>
              <a:gd name="connsiteX8" fmla="*/ 3451376 w 3534847"/>
              <a:gd name="connsiteY8" fmla="*/ 3861171 h 3883157"/>
              <a:gd name="connsiteX9" fmla="*/ 2505292 w 3534847"/>
              <a:gd name="connsiteY9" fmla="*/ 3590176 h 3883157"/>
              <a:gd name="connsiteX10" fmla="*/ 1192537 w 3534847"/>
              <a:gd name="connsiteY10" fmla="*/ 2647597 h 3883157"/>
              <a:gd name="connsiteX11" fmla="*/ 223818 w 3534847"/>
              <a:gd name="connsiteY11" fmla="*/ 1168067 h 3883157"/>
              <a:gd name="connsiteX12" fmla="*/ 24639 w 3534847"/>
              <a:gd name="connsiteY12" fmla="*/ 49283 h 3883157"/>
              <a:gd name="connsiteX0" fmla="*/ 24639 w 3512943"/>
              <a:gd name="connsiteY0" fmla="*/ 49283 h 3896038"/>
              <a:gd name="connsiteX1" fmla="*/ 106123 w 3512943"/>
              <a:gd name="connsiteY1" fmla="*/ 11237 h 3896038"/>
              <a:gd name="connsiteX2" fmla="*/ 848507 w 3512943"/>
              <a:gd name="connsiteY2" fmla="*/ 2200 h 3896038"/>
              <a:gd name="connsiteX3" fmla="*/ 2899115 w 3512943"/>
              <a:gd name="connsiteY3" fmla="*/ 13402 h 3896038"/>
              <a:gd name="connsiteX4" fmla="*/ 3474012 w 3512943"/>
              <a:gd name="connsiteY4" fmla="*/ 137766 h 3896038"/>
              <a:gd name="connsiteX5" fmla="*/ 3501172 w 3512943"/>
              <a:gd name="connsiteY5" fmla="*/ 1360071 h 3896038"/>
              <a:gd name="connsiteX6" fmla="*/ 3492119 w 3512943"/>
              <a:gd name="connsiteY6" fmla="*/ 3093101 h 3896038"/>
              <a:gd name="connsiteX7" fmla="*/ 3492120 w 3512943"/>
              <a:gd name="connsiteY7" fmla="*/ 3779969 h 3896038"/>
              <a:gd name="connsiteX8" fmla="*/ 3415162 w 3512943"/>
              <a:gd name="connsiteY8" fmla="*/ 3879247 h 3896038"/>
              <a:gd name="connsiteX9" fmla="*/ 2505292 w 3512943"/>
              <a:gd name="connsiteY9" fmla="*/ 3590176 h 3896038"/>
              <a:gd name="connsiteX10" fmla="*/ 1192537 w 3512943"/>
              <a:gd name="connsiteY10" fmla="*/ 2647597 h 3896038"/>
              <a:gd name="connsiteX11" fmla="*/ 223818 w 3512943"/>
              <a:gd name="connsiteY11" fmla="*/ 1168067 h 3896038"/>
              <a:gd name="connsiteX12" fmla="*/ 24639 w 3512943"/>
              <a:gd name="connsiteY12" fmla="*/ 49283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218144 w 3538550"/>
              <a:gd name="connsiteY10" fmla="*/ 2647597 h 3896038"/>
              <a:gd name="connsiteX11" fmla="*/ 249425 w 3538550"/>
              <a:gd name="connsiteY11" fmla="*/ 1168067 h 3896038"/>
              <a:gd name="connsiteX12" fmla="*/ 14032 w 3538550"/>
              <a:gd name="connsiteY12" fmla="*/ 40246 h 3896038"/>
              <a:gd name="connsiteX0" fmla="*/ 14032 w 3538550"/>
              <a:gd name="connsiteY0" fmla="*/ 40246 h 3896038"/>
              <a:gd name="connsiteX1" fmla="*/ 131730 w 3538550"/>
              <a:gd name="connsiteY1" fmla="*/ 11237 h 3896038"/>
              <a:gd name="connsiteX2" fmla="*/ 874114 w 3538550"/>
              <a:gd name="connsiteY2" fmla="*/ 2200 h 3896038"/>
              <a:gd name="connsiteX3" fmla="*/ 2924722 w 3538550"/>
              <a:gd name="connsiteY3" fmla="*/ 13402 h 3896038"/>
              <a:gd name="connsiteX4" fmla="*/ 3499619 w 3538550"/>
              <a:gd name="connsiteY4" fmla="*/ 137766 h 3896038"/>
              <a:gd name="connsiteX5" fmla="*/ 3526779 w 3538550"/>
              <a:gd name="connsiteY5" fmla="*/ 1360071 h 3896038"/>
              <a:gd name="connsiteX6" fmla="*/ 3517726 w 3538550"/>
              <a:gd name="connsiteY6" fmla="*/ 3093101 h 3896038"/>
              <a:gd name="connsiteX7" fmla="*/ 3517727 w 3538550"/>
              <a:gd name="connsiteY7" fmla="*/ 3779969 h 3896038"/>
              <a:gd name="connsiteX8" fmla="*/ 3440769 w 3538550"/>
              <a:gd name="connsiteY8" fmla="*/ 3879247 h 3896038"/>
              <a:gd name="connsiteX9" fmla="*/ 2530899 w 3538550"/>
              <a:gd name="connsiteY9" fmla="*/ 3590176 h 3896038"/>
              <a:gd name="connsiteX10" fmla="*/ 1788515 w 3538550"/>
              <a:gd name="connsiteY10" fmla="*/ 3183478 h 3896038"/>
              <a:gd name="connsiteX11" fmla="*/ 1218144 w 3538550"/>
              <a:gd name="connsiteY11" fmla="*/ 2647597 h 3896038"/>
              <a:gd name="connsiteX12" fmla="*/ 249425 w 3538550"/>
              <a:gd name="connsiteY12" fmla="*/ 1168067 h 3896038"/>
              <a:gd name="connsiteX13" fmla="*/ 14032 w 3538550"/>
              <a:gd name="connsiteY13" fmla="*/ 40246 h 3896038"/>
              <a:gd name="connsiteX0" fmla="*/ 10987 w 3552596"/>
              <a:gd name="connsiteY0" fmla="*/ 118 h 3907096"/>
              <a:gd name="connsiteX1" fmla="*/ 145776 w 3552596"/>
              <a:gd name="connsiteY1" fmla="*/ 22295 h 3907096"/>
              <a:gd name="connsiteX2" fmla="*/ 888160 w 3552596"/>
              <a:gd name="connsiteY2" fmla="*/ 13258 h 3907096"/>
              <a:gd name="connsiteX3" fmla="*/ 2938768 w 3552596"/>
              <a:gd name="connsiteY3" fmla="*/ 24460 h 3907096"/>
              <a:gd name="connsiteX4" fmla="*/ 3513665 w 3552596"/>
              <a:gd name="connsiteY4" fmla="*/ 148824 h 3907096"/>
              <a:gd name="connsiteX5" fmla="*/ 3540825 w 3552596"/>
              <a:gd name="connsiteY5" fmla="*/ 1371129 h 3907096"/>
              <a:gd name="connsiteX6" fmla="*/ 3531772 w 3552596"/>
              <a:gd name="connsiteY6" fmla="*/ 3104159 h 3907096"/>
              <a:gd name="connsiteX7" fmla="*/ 3531773 w 3552596"/>
              <a:gd name="connsiteY7" fmla="*/ 3791027 h 3907096"/>
              <a:gd name="connsiteX8" fmla="*/ 3454815 w 3552596"/>
              <a:gd name="connsiteY8" fmla="*/ 3890305 h 3907096"/>
              <a:gd name="connsiteX9" fmla="*/ 2544945 w 3552596"/>
              <a:gd name="connsiteY9" fmla="*/ 3601234 h 3907096"/>
              <a:gd name="connsiteX10" fmla="*/ 1802561 w 3552596"/>
              <a:gd name="connsiteY10" fmla="*/ 3194536 h 3907096"/>
              <a:gd name="connsiteX11" fmla="*/ 1232190 w 3552596"/>
              <a:gd name="connsiteY11" fmla="*/ 2658655 h 3907096"/>
              <a:gd name="connsiteX12" fmla="*/ 263471 w 3552596"/>
              <a:gd name="connsiteY12" fmla="*/ 1179125 h 3907096"/>
              <a:gd name="connsiteX13" fmla="*/ 10987 w 3552596"/>
              <a:gd name="connsiteY13" fmla="*/ 118 h 3907096"/>
              <a:gd name="connsiteX0" fmla="*/ 10987 w 3543784"/>
              <a:gd name="connsiteY0" fmla="*/ 118 h 3891346"/>
              <a:gd name="connsiteX1" fmla="*/ 145776 w 3543784"/>
              <a:gd name="connsiteY1" fmla="*/ 22295 h 3891346"/>
              <a:gd name="connsiteX2" fmla="*/ 888160 w 3543784"/>
              <a:gd name="connsiteY2" fmla="*/ 13258 h 3891346"/>
              <a:gd name="connsiteX3" fmla="*/ 2938768 w 3543784"/>
              <a:gd name="connsiteY3" fmla="*/ 24460 h 3891346"/>
              <a:gd name="connsiteX4" fmla="*/ 3513665 w 3543784"/>
              <a:gd name="connsiteY4" fmla="*/ 148824 h 3891346"/>
              <a:gd name="connsiteX5" fmla="*/ 3540825 w 3543784"/>
              <a:gd name="connsiteY5" fmla="*/ 1371129 h 3891346"/>
              <a:gd name="connsiteX6" fmla="*/ 3531772 w 3543784"/>
              <a:gd name="connsiteY6" fmla="*/ 3104159 h 3891346"/>
              <a:gd name="connsiteX7" fmla="*/ 3531773 w 3543784"/>
              <a:gd name="connsiteY7" fmla="*/ 3791027 h 3891346"/>
              <a:gd name="connsiteX8" fmla="*/ 3454815 w 3543784"/>
              <a:gd name="connsiteY8" fmla="*/ 3890305 h 3891346"/>
              <a:gd name="connsiteX9" fmla="*/ 3120559 w 3543784"/>
              <a:gd name="connsiteY9" fmla="*/ 3827600 h 3891346"/>
              <a:gd name="connsiteX10" fmla="*/ 2544945 w 3543784"/>
              <a:gd name="connsiteY10" fmla="*/ 3601234 h 3891346"/>
              <a:gd name="connsiteX11" fmla="*/ 1802561 w 3543784"/>
              <a:gd name="connsiteY11" fmla="*/ 3194536 h 3891346"/>
              <a:gd name="connsiteX12" fmla="*/ 1232190 w 3543784"/>
              <a:gd name="connsiteY12" fmla="*/ 2658655 h 3891346"/>
              <a:gd name="connsiteX13" fmla="*/ 263471 w 3543784"/>
              <a:gd name="connsiteY13" fmla="*/ 1179125 h 3891346"/>
              <a:gd name="connsiteX14" fmla="*/ 10987 w 3543784"/>
              <a:gd name="connsiteY14" fmla="*/ 118 h 3891346"/>
              <a:gd name="connsiteX0" fmla="*/ 10987 w 3548388"/>
              <a:gd name="connsiteY0" fmla="*/ 118 h 3950348"/>
              <a:gd name="connsiteX1" fmla="*/ 145776 w 3548388"/>
              <a:gd name="connsiteY1" fmla="*/ 22295 h 3950348"/>
              <a:gd name="connsiteX2" fmla="*/ 888160 w 3548388"/>
              <a:gd name="connsiteY2" fmla="*/ 13258 h 3950348"/>
              <a:gd name="connsiteX3" fmla="*/ 2938768 w 3548388"/>
              <a:gd name="connsiteY3" fmla="*/ 24460 h 3950348"/>
              <a:gd name="connsiteX4" fmla="*/ 3513665 w 3548388"/>
              <a:gd name="connsiteY4" fmla="*/ 148824 h 3950348"/>
              <a:gd name="connsiteX5" fmla="*/ 3540825 w 3548388"/>
              <a:gd name="connsiteY5" fmla="*/ 1371129 h 3950348"/>
              <a:gd name="connsiteX6" fmla="*/ 3531772 w 3548388"/>
              <a:gd name="connsiteY6" fmla="*/ 3104159 h 3950348"/>
              <a:gd name="connsiteX7" fmla="*/ 3531773 w 3548388"/>
              <a:gd name="connsiteY7" fmla="*/ 3791027 h 3950348"/>
              <a:gd name="connsiteX8" fmla="*/ 3514636 w 3548388"/>
              <a:gd name="connsiteY8" fmla="*/ 3950021 h 3950348"/>
              <a:gd name="connsiteX9" fmla="*/ 3120559 w 3548388"/>
              <a:gd name="connsiteY9" fmla="*/ 3827600 h 3950348"/>
              <a:gd name="connsiteX10" fmla="*/ 2544945 w 3548388"/>
              <a:gd name="connsiteY10" fmla="*/ 3601234 h 3950348"/>
              <a:gd name="connsiteX11" fmla="*/ 1802561 w 3548388"/>
              <a:gd name="connsiteY11" fmla="*/ 3194536 h 3950348"/>
              <a:gd name="connsiteX12" fmla="*/ 1232190 w 3548388"/>
              <a:gd name="connsiteY12" fmla="*/ 2658655 h 3950348"/>
              <a:gd name="connsiteX13" fmla="*/ 263471 w 3548388"/>
              <a:gd name="connsiteY13" fmla="*/ 1179125 h 3950348"/>
              <a:gd name="connsiteX14" fmla="*/ 10987 w 3548388"/>
              <a:gd name="connsiteY14" fmla="*/ 118 h 3950348"/>
              <a:gd name="connsiteX0" fmla="*/ 10987 w 3551886"/>
              <a:gd name="connsiteY0" fmla="*/ 118 h 3987445"/>
              <a:gd name="connsiteX1" fmla="*/ 145776 w 3551886"/>
              <a:gd name="connsiteY1" fmla="*/ 22295 h 3987445"/>
              <a:gd name="connsiteX2" fmla="*/ 888160 w 3551886"/>
              <a:gd name="connsiteY2" fmla="*/ 13258 h 3987445"/>
              <a:gd name="connsiteX3" fmla="*/ 2938768 w 3551886"/>
              <a:gd name="connsiteY3" fmla="*/ 24460 h 3987445"/>
              <a:gd name="connsiteX4" fmla="*/ 3513665 w 3551886"/>
              <a:gd name="connsiteY4" fmla="*/ 148824 h 3987445"/>
              <a:gd name="connsiteX5" fmla="*/ 3540825 w 3551886"/>
              <a:gd name="connsiteY5" fmla="*/ 1371129 h 3987445"/>
              <a:gd name="connsiteX6" fmla="*/ 3531772 w 3551886"/>
              <a:gd name="connsiteY6" fmla="*/ 3104159 h 3987445"/>
              <a:gd name="connsiteX7" fmla="*/ 3540086 w 3551886"/>
              <a:gd name="connsiteY7" fmla="*/ 3915502 h 3987445"/>
              <a:gd name="connsiteX8" fmla="*/ 3514636 w 3551886"/>
              <a:gd name="connsiteY8" fmla="*/ 3950021 h 3987445"/>
              <a:gd name="connsiteX9" fmla="*/ 3120559 w 3551886"/>
              <a:gd name="connsiteY9" fmla="*/ 3827600 h 3987445"/>
              <a:gd name="connsiteX10" fmla="*/ 2544945 w 3551886"/>
              <a:gd name="connsiteY10" fmla="*/ 3601234 h 3987445"/>
              <a:gd name="connsiteX11" fmla="*/ 1802561 w 3551886"/>
              <a:gd name="connsiteY11" fmla="*/ 3194536 h 3987445"/>
              <a:gd name="connsiteX12" fmla="*/ 1232190 w 3551886"/>
              <a:gd name="connsiteY12" fmla="*/ 2658655 h 3987445"/>
              <a:gd name="connsiteX13" fmla="*/ 263471 w 3551886"/>
              <a:gd name="connsiteY13" fmla="*/ 1179125 h 3987445"/>
              <a:gd name="connsiteX14" fmla="*/ 10987 w 3551886"/>
              <a:gd name="connsiteY14" fmla="*/ 118 h 3987445"/>
              <a:gd name="connsiteX0" fmla="*/ 10987 w 3544438"/>
              <a:gd name="connsiteY0" fmla="*/ 118 h 3984279"/>
              <a:gd name="connsiteX1" fmla="*/ 145776 w 3544438"/>
              <a:gd name="connsiteY1" fmla="*/ 22295 h 3984279"/>
              <a:gd name="connsiteX2" fmla="*/ 888160 w 3544438"/>
              <a:gd name="connsiteY2" fmla="*/ 13258 h 3984279"/>
              <a:gd name="connsiteX3" fmla="*/ 2938768 w 3544438"/>
              <a:gd name="connsiteY3" fmla="*/ 24460 h 3984279"/>
              <a:gd name="connsiteX4" fmla="*/ 3513665 w 3544438"/>
              <a:gd name="connsiteY4" fmla="*/ 148824 h 3984279"/>
              <a:gd name="connsiteX5" fmla="*/ 3540825 w 3544438"/>
              <a:gd name="connsiteY5" fmla="*/ 1371129 h 3984279"/>
              <a:gd name="connsiteX6" fmla="*/ 3531772 w 3544438"/>
              <a:gd name="connsiteY6" fmla="*/ 3104159 h 3984279"/>
              <a:gd name="connsiteX7" fmla="*/ 3540086 w 3544438"/>
              <a:gd name="connsiteY7" fmla="*/ 3915502 h 3984279"/>
              <a:gd name="connsiteX8" fmla="*/ 3448134 w 3544438"/>
              <a:gd name="connsiteY8" fmla="*/ 3941723 h 3984279"/>
              <a:gd name="connsiteX9" fmla="*/ 3120559 w 3544438"/>
              <a:gd name="connsiteY9" fmla="*/ 3827600 h 3984279"/>
              <a:gd name="connsiteX10" fmla="*/ 2544945 w 3544438"/>
              <a:gd name="connsiteY10" fmla="*/ 3601234 h 3984279"/>
              <a:gd name="connsiteX11" fmla="*/ 1802561 w 3544438"/>
              <a:gd name="connsiteY11" fmla="*/ 3194536 h 3984279"/>
              <a:gd name="connsiteX12" fmla="*/ 1232190 w 3544438"/>
              <a:gd name="connsiteY12" fmla="*/ 2658655 h 3984279"/>
              <a:gd name="connsiteX13" fmla="*/ 263471 w 3544438"/>
              <a:gd name="connsiteY13" fmla="*/ 1179125 h 3984279"/>
              <a:gd name="connsiteX14" fmla="*/ 10987 w 3544438"/>
              <a:gd name="connsiteY14" fmla="*/ 118 h 3984279"/>
              <a:gd name="connsiteX0" fmla="*/ 10987 w 3544438"/>
              <a:gd name="connsiteY0" fmla="*/ 118 h 3981527"/>
              <a:gd name="connsiteX1" fmla="*/ 145776 w 3544438"/>
              <a:gd name="connsiteY1" fmla="*/ 22295 h 3981527"/>
              <a:gd name="connsiteX2" fmla="*/ 888160 w 3544438"/>
              <a:gd name="connsiteY2" fmla="*/ 13258 h 3981527"/>
              <a:gd name="connsiteX3" fmla="*/ 2938768 w 3544438"/>
              <a:gd name="connsiteY3" fmla="*/ 24460 h 3981527"/>
              <a:gd name="connsiteX4" fmla="*/ 3513665 w 3544438"/>
              <a:gd name="connsiteY4" fmla="*/ 148824 h 3981527"/>
              <a:gd name="connsiteX5" fmla="*/ 3540825 w 3544438"/>
              <a:gd name="connsiteY5" fmla="*/ 1371129 h 3981527"/>
              <a:gd name="connsiteX6" fmla="*/ 3531772 w 3544438"/>
              <a:gd name="connsiteY6" fmla="*/ 3104159 h 3981527"/>
              <a:gd name="connsiteX7" fmla="*/ 3540086 w 3544438"/>
              <a:gd name="connsiteY7" fmla="*/ 3915502 h 3981527"/>
              <a:gd name="connsiteX8" fmla="*/ 3513666 w 3544438"/>
              <a:gd name="connsiteY8" fmla="*/ 3923223 h 3981527"/>
              <a:gd name="connsiteX9" fmla="*/ 3448134 w 3544438"/>
              <a:gd name="connsiteY9" fmla="*/ 3941723 h 3981527"/>
              <a:gd name="connsiteX10" fmla="*/ 3120559 w 3544438"/>
              <a:gd name="connsiteY10" fmla="*/ 3827600 h 3981527"/>
              <a:gd name="connsiteX11" fmla="*/ 2544945 w 3544438"/>
              <a:gd name="connsiteY11" fmla="*/ 3601234 h 3981527"/>
              <a:gd name="connsiteX12" fmla="*/ 1802561 w 3544438"/>
              <a:gd name="connsiteY12" fmla="*/ 3194536 h 3981527"/>
              <a:gd name="connsiteX13" fmla="*/ 1232190 w 3544438"/>
              <a:gd name="connsiteY13" fmla="*/ 2658655 h 3981527"/>
              <a:gd name="connsiteX14" fmla="*/ 263471 w 3544438"/>
              <a:gd name="connsiteY14" fmla="*/ 1179125 h 3981527"/>
              <a:gd name="connsiteX15" fmla="*/ 10987 w 3544438"/>
              <a:gd name="connsiteY15" fmla="*/ 118 h 3981527"/>
              <a:gd name="connsiteX0" fmla="*/ 10987 w 3544438"/>
              <a:gd name="connsiteY0" fmla="*/ 118 h 3994880"/>
              <a:gd name="connsiteX1" fmla="*/ 145776 w 3544438"/>
              <a:gd name="connsiteY1" fmla="*/ 22295 h 3994880"/>
              <a:gd name="connsiteX2" fmla="*/ 888160 w 3544438"/>
              <a:gd name="connsiteY2" fmla="*/ 13258 h 3994880"/>
              <a:gd name="connsiteX3" fmla="*/ 2938768 w 3544438"/>
              <a:gd name="connsiteY3" fmla="*/ 24460 h 3994880"/>
              <a:gd name="connsiteX4" fmla="*/ 3513665 w 3544438"/>
              <a:gd name="connsiteY4" fmla="*/ 148824 h 3994880"/>
              <a:gd name="connsiteX5" fmla="*/ 3540825 w 3544438"/>
              <a:gd name="connsiteY5" fmla="*/ 1371129 h 3994880"/>
              <a:gd name="connsiteX6" fmla="*/ 3531772 w 3544438"/>
              <a:gd name="connsiteY6" fmla="*/ 3104159 h 3994880"/>
              <a:gd name="connsiteX7" fmla="*/ 3540086 w 3544438"/>
              <a:gd name="connsiteY7" fmla="*/ 3915502 h 3994880"/>
              <a:gd name="connsiteX8" fmla="*/ 3530292 w 3544438"/>
              <a:gd name="connsiteY8" fmla="*/ 3964715 h 3994880"/>
              <a:gd name="connsiteX9" fmla="*/ 3448134 w 3544438"/>
              <a:gd name="connsiteY9" fmla="*/ 3941723 h 3994880"/>
              <a:gd name="connsiteX10" fmla="*/ 3120559 w 3544438"/>
              <a:gd name="connsiteY10" fmla="*/ 3827600 h 3994880"/>
              <a:gd name="connsiteX11" fmla="*/ 2544945 w 3544438"/>
              <a:gd name="connsiteY11" fmla="*/ 3601234 h 3994880"/>
              <a:gd name="connsiteX12" fmla="*/ 1802561 w 3544438"/>
              <a:gd name="connsiteY12" fmla="*/ 3194536 h 3994880"/>
              <a:gd name="connsiteX13" fmla="*/ 1232190 w 3544438"/>
              <a:gd name="connsiteY13" fmla="*/ 2658655 h 3994880"/>
              <a:gd name="connsiteX14" fmla="*/ 263471 w 3544438"/>
              <a:gd name="connsiteY14" fmla="*/ 1179125 h 3994880"/>
              <a:gd name="connsiteX15" fmla="*/ 10987 w 3544438"/>
              <a:gd name="connsiteY15" fmla="*/ 118 h 3994880"/>
              <a:gd name="connsiteX0" fmla="*/ 10987 w 3543784"/>
              <a:gd name="connsiteY0" fmla="*/ 118 h 3966209"/>
              <a:gd name="connsiteX1" fmla="*/ 145776 w 3543784"/>
              <a:gd name="connsiteY1" fmla="*/ 22295 h 3966209"/>
              <a:gd name="connsiteX2" fmla="*/ 888160 w 3543784"/>
              <a:gd name="connsiteY2" fmla="*/ 13258 h 3966209"/>
              <a:gd name="connsiteX3" fmla="*/ 2938768 w 3543784"/>
              <a:gd name="connsiteY3" fmla="*/ 24460 h 3966209"/>
              <a:gd name="connsiteX4" fmla="*/ 3513665 w 3543784"/>
              <a:gd name="connsiteY4" fmla="*/ 148824 h 3966209"/>
              <a:gd name="connsiteX5" fmla="*/ 3540825 w 3543784"/>
              <a:gd name="connsiteY5" fmla="*/ 1371129 h 3966209"/>
              <a:gd name="connsiteX6" fmla="*/ 3531772 w 3543784"/>
              <a:gd name="connsiteY6" fmla="*/ 3104159 h 3966209"/>
              <a:gd name="connsiteX7" fmla="*/ 3523461 w 3543784"/>
              <a:gd name="connsiteY7" fmla="*/ 3799327 h 3966209"/>
              <a:gd name="connsiteX8" fmla="*/ 3530292 w 3543784"/>
              <a:gd name="connsiteY8" fmla="*/ 3964715 h 3966209"/>
              <a:gd name="connsiteX9" fmla="*/ 3448134 w 3543784"/>
              <a:gd name="connsiteY9" fmla="*/ 3941723 h 3966209"/>
              <a:gd name="connsiteX10" fmla="*/ 3120559 w 3543784"/>
              <a:gd name="connsiteY10" fmla="*/ 3827600 h 3966209"/>
              <a:gd name="connsiteX11" fmla="*/ 2544945 w 3543784"/>
              <a:gd name="connsiteY11" fmla="*/ 3601234 h 3966209"/>
              <a:gd name="connsiteX12" fmla="*/ 1802561 w 3543784"/>
              <a:gd name="connsiteY12" fmla="*/ 3194536 h 3966209"/>
              <a:gd name="connsiteX13" fmla="*/ 1232190 w 3543784"/>
              <a:gd name="connsiteY13" fmla="*/ 2658655 h 3966209"/>
              <a:gd name="connsiteX14" fmla="*/ 263471 w 3543784"/>
              <a:gd name="connsiteY14" fmla="*/ 1179125 h 3966209"/>
              <a:gd name="connsiteX15" fmla="*/ 10987 w 3543784"/>
              <a:gd name="connsiteY15" fmla="*/ 118 h 3966209"/>
              <a:gd name="connsiteX0" fmla="*/ 10987 w 3543784"/>
              <a:gd name="connsiteY0" fmla="*/ 376074 h 4342165"/>
              <a:gd name="connsiteX1" fmla="*/ 145776 w 3543784"/>
              <a:gd name="connsiteY1" fmla="*/ 398251 h 4342165"/>
              <a:gd name="connsiteX2" fmla="*/ 888160 w 3543784"/>
              <a:gd name="connsiteY2" fmla="*/ 389214 h 4342165"/>
              <a:gd name="connsiteX3" fmla="*/ 2948293 w 3543784"/>
              <a:gd name="connsiteY3" fmla="*/ 1062 h 4342165"/>
              <a:gd name="connsiteX4" fmla="*/ 3513665 w 3543784"/>
              <a:gd name="connsiteY4" fmla="*/ 524780 h 4342165"/>
              <a:gd name="connsiteX5" fmla="*/ 3540825 w 3543784"/>
              <a:gd name="connsiteY5" fmla="*/ 1747085 h 4342165"/>
              <a:gd name="connsiteX6" fmla="*/ 3531772 w 3543784"/>
              <a:gd name="connsiteY6" fmla="*/ 3480115 h 4342165"/>
              <a:gd name="connsiteX7" fmla="*/ 3523461 w 3543784"/>
              <a:gd name="connsiteY7" fmla="*/ 4175283 h 4342165"/>
              <a:gd name="connsiteX8" fmla="*/ 3530292 w 3543784"/>
              <a:gd name="connsiteY8" fmla="*/ 4340671 h 4342165"/>
              <a:gd name="connsiteX9" fmla="*/ 3448134 w 3543784"/>
              <a:gd name="connsiteY9" fmla="*/ 4317679 h 4342165"/>
              <a:gd name="connsiteX10" fmla="*/ 3120559 w 3543784"/>
              <a:gd name="connsiteY10" fmla="*/ 4203556 h 4342165"/>
              <a:gd name="connsiteX11" fmla="*/ 2544945 w 3543784"/>
              <a:gd name="connsiteY11" fmla="*/ 3977190 h 4342165"/>
              <a:gd name="connsiteX12" fmla="*/ 1802561 w 3543784"/>
              <a:gd name="connsiteY12" fmla="*/ 3570492 h 4342165"/>
              <a:gd name="connsiteX13" fmla="*/ 1232190 w 3543784"/>
              <a:gd name="connsiteY13" fmla="*/ 3034611 h 4342165"/>
              <a:gd name="connsiteX14" fmla="*/ 263471 w 3543784"/>
              <a:gd name="connsiteY14" fmla="*/ 1555081 h 4342165"/>
              <a:gd name="connsiteX15" fmla="*/ 10987 w 3543784"/>
              <a:gd name="connsiteY15" fmla="*/ 376074 h 4342165"/>
              <a:gd name="connsiteX0" fmla="*/ 1322928 w 3407925"/>
              <a:gd name="connsiteY0" fmla="*/ 908547 h 4342165"/>
              <a:gd name="connsiteX1" fmla="*/ 9917 w 3407925"/>
              <a:gd name="connsiteY1" fmla="*/ 398251 h 4342165"/>
              <a:gd name="connsiteX2" fmla="*/ 752301 w 3407925"/>
              <a:gd name="connsiteY2" fmla="*/ 389214 h 4342165"/>
              <a:gd name="connsiteX3" fmla="*/ 2812434 w 3407925"/>
              <a:gd name="connsiteY3" fmla="*/ 1062 h 4342165"/>
              <a:gd name="connsiteX4" fmla="*/ 3377806 w 3407925"/>
              <a:gd name="connsiteY4" fmla="*/ 524780 h 4342165"/>
              <a:gd name="connsiteX5" fmla="*/ 3404966 w 3407925"/>
              <a:gd name="connsiteY5" fmla="*/ 1747085 h 4342165"/>
              <a:gd name="connsiteX6" fmla="*/ 3395913 w 3407925"/>
              <a:gd name="connsiteY6" fmla="*/ 3480115 h 4342165"/>
              <a:gd name="connsiteX7" fmla="*/ 3387602 w 3407925"/>
              <a:gd name="connsiteY7" fmla="*/ 4175283 h 4342165"/>
              <a:gd name="connsiteX8" fmla="*/ 3394433 w 3407925"/>
              <a:gd name="connsiteY8" fmla="*/ 4340671 h 4342165"/>
              <a:gd name="connsiteX9" fmla="*/ 3312275 w 3407925"/>
              <a:gd name="connsiteY9" fmla="*/ 4317679 h 4342165"/>
              <a:gd name="connsiteX10" fmla="*/ 2984700 w 3407925"/>
              <a:gd name="connsiteY10" fmla="*/ 4203556 h 4342165"/>
              <a:gd name="connsiteX11" fmla="*/ 2409086 w 3407925"/>
              <a:gd name="connsiteY11" fmla="*/ 3977190 h 4342165"/>
              <a:gd name="connsiteX12" fmla="*/ 1666702 w 3407925"/>
              <a:gd name="connsiteY12" fmla="*/ 3570492 h 4342165"/>
              <a:gd name="connsiteX13" fmla="*/ 1096331 w 3407925"/>
              <a:gd name="connsiteY13" fmla="*/ 3034611 h 4342165"/>
              <a:gd name="connsiteX14" fmla="*/ 127612 w 3407925"/>
              <a:gd name="connsiteY14" fmla="*/ 1555081 h 4342165"/>
              <a:gd name="connsiteX15" fmla="*/ 1322928 w 3407925"/>
              <a:gd name="connsiteY15" fmla="*/ 908547 h 4342165"/>
              <a:gd name="connsiteX0" fmla="*/ 1197397 w 3282394"/>
              <a:gd name="connsiteY0" fmla="*/ 908451 h 4342069"/>
              <a:gd name="connsiteX1" fmla="*/ 1608411 w 3282394"/>
              <a:gd name="connsiteY1" fmla="*/ 179460 h 4342069"/>
              <a:gd name="connsiteX2" fmla="*/ 626770 w 3282394"/>
              <a:gd name="connsiteY2" fmla="*/ 389118 h 4342069"/>
              <a:gd name="connsiteX3" fmla="*/ 2686903 w 3282394"/>
              <a:gd name="connsiteY3" fmla="*/ 966 h 4342069"/>
              <a:gd name="connsiteX4" fmla="*/ 3252275 w 3282394"/>
              <a:gd name="connsiteY4" fmla="*/ 524684 h 4342069"/>
              <a:gd name="connsiteX5" fmla="*/ 3279435 w 3282394"/>
              <a:gd name="connsiteY5" fmla="*/ 1746989 h 4342069"/>
              <a:gd name="connsiteX6" fmla="*/ 3270382 w 3282394"/>
              <a:gd name="connsiteY6" fmla="*/ 3480019 h 4342069"/>
              <a:gd name="connsiteX7" fmla="*/ 3262071 w 3282394"/>
              <a:gd name="connsiteY7" fmla="*/ 4175187 h 4342069"/>
              <a:gd name="connsiteX8" fmla="*/ 3268902 w 3282394"/>
              <a:gd name="connsiteY8" fmla="*/ 4340575 h 4342069"/>
              <a:gd name="connsiteX9" fmla="*/ 3186744 w 3282394"/>
              <a:gd name="connsiteY9" fmla="*/ 4317583 h 4342069"/>
              <a:gd name="connsiteX10" fmla="*/ 2859169 w 3282394"/>
              <a:gd name="connsiteY10" fmla="*/ 4203460 h 4342069"/>
              <a:gd name="connsiteX11" fmla="*/ 2283555 w 3282394"/>
              <a:gd name="connsiteY11" fmla="*/ 3977094 h 4342069"/>
              <a:gd name="connsiteX12" fmla="*/ 1541171 w 3282394"/>
              <a:gd name="connsiteY12" fmla="*/ 3570396 h 4342069"/>
              <a:gd name="connsiteX13" fmla="*/ 970800 w 3282394"/>
              <a:gd name="connsiteY13" fmla="*/ 3034515 h 4342069"/>
              <a:gd name="connsiteX14" fmla="*/ 2081 w 3282394"/>
              <a:gd name="connsiteY14" fmla="*/ 1554985 h 4342069"/>
              <a:gd name="connsiteX15" fmla="*/ 1197397 w 3282394"/>
              <a:gd name="connsiteY15" fmla="*/ 908451 h 4342069"/>
              <a:gd name="connsiteX0" fmla="*/ 1197397 w 3282394"/>
              <a:gd name="connsiteY0" fmla="*/ 943978 h 4377596"/>
              <a:gd name="connsiteX1" fmla="*/ 1608411 w 3282394"/>
              <a:gd name="connsiteY1" fmla="*/ 214987 h 4377596"/>
              <a:gd name="connsiteX2" fmla="*/ 2293645 w 3282394"/>
              <a:gd name="connsiteY2" fmla="*/ 63325 h 4377596"/>
              <a:gd name="connsiteX3" fmla="*/ 2686903 w 3282394"/>
              <a:gd name="connsiteY3" fmla="*/ 36493 h 4377596"/>
              <a:gd name="connsiteX4" fmla="*/ 3252275 w 3282394"/>
              <a:gd name="connsiteY4" fmla="*/ 560211 h 4377596"/>
              <a:gd name="connsiteX5" fmla="*/ 3279435 w 3282394"/>
              <a:gd name="connsiteY5" fmla="*/ 1782516 h 4377596"/>
              <a:gd name="connsiteX6" fmla="*/ 3270382 w 3282394"/>
              <a:gd name="connsiteY6" fmla="*/ 3515546 h 4377596"/>
              <a:gd name="connsiteX7" fmla="*/ 3262071 w 3282394"/>
              <a:gd name="connsiteY7" fmla="*/ 4210714 h 4377596"/>
              <a:gd name="connsiteX8" fmla="*/ 3268902 w 3282394"/>
              <a:gd name="connsiteY8" fmla="*/ 4376102 h 4377596"/>
              <a:gd name="connsiteX9" fmla="*/ 3186744 w 3282394"/>
              <a:gd name="connsiteY9" fmla="*/ 4353110 h 4377596"/>
              <a:gd name="connsiteX10" fmla="*/ 2859169 w 3282394"/>
              <a:gd name="connsiteY10" fmla="*/ 4238987 h 4377596"/>
              <a:gd name="connsiteX11" fmla="*/ 2283555 w 3282394"/>
              <a:gd name="connsiteY11" fmla="*/ 4012621 h 4377596"/>
              <a:gd name="connsiteX12" fmla="*/ 1541171 w 3282394"/>
              <a:gd name="connsiteY12" fmla="*/ 3605923 h 4377596"/>
              <a:gd name="connsiteX13" fmla="*/ 970800 w 3282394"/>
              <a:gd name="connsiteY13" fmla="*/ 3070042 h 4377596"/>
              <a:gd name="connsiteX14" fmla="*/ 2081 w 3282394"/>
              <a:gd name="connsiteY14" fmla="*/ 1590512 h 4377596"/>
              <a:gd name="connsiteX15" fmla="*/ 1197397 w 3282394"/>
              <a:gd name="connsiteY15" fmla="*/ 943978 h 4377596"/>
              <a:gd name="connsiteX0" fmla="*/ 1071954 w 3280776"/>
              <a:gd name="connsiteY0" fmla="*/ 877419 h 4377596"/>
              <a:gd name="connsiteX1" fmla="*/ 1606793 w 3280776"/>
              <a:gd name="connsiteY1" fmla="*/ 214987 h 4377596"/>
              <a:gd name="connsiteX2" fmla="*/ 2292027 w 3280776"/>
              <a:gd name="connsiteY2" fmla="*/ 63325 h 4377596"/>
              <a:gd name="connsiteX3" fmla="*/ 2685285 w 3280776"/>
              <a:gd name="connsiteY3" fmla="*/ 36493 h 4377596"/>
              <a:gd name="connsiteX4" fmla="*/ 3250657 w 3280776"/>
              <a:gd name="connsiteY4" fmla="*/ 560211 h 4377596"/>
              <a:gd name="connsiteX5" fmla="*/ 3277817 w 3280776"/>
              <a:gd name="connsiteY5" fmla="*/ 1782516 h 4377596"/>
              <a:gd name="connsiteX6" fmla="*/ 3268764 w 3280776"/>
              <a:gd name="connsiteY6" fmla="*/ 3515546 h 4377596"/>
              <a:gd name="connsiteX7" fmla="*/ 3260453 w 3280776"/>
              <a:gd name="connsiteY7" fmla="*/ 4210714 h 4377596"/>
              <a:gd name="connsiteX8" fmla="*/ 3267284 w 3280776"/>
              <a:gd name="connsiteY8" fmla="*/ 4376102 h 4377596"/>
              <a:gd name="connsiteX9" fmla="*/ 3185126 w 3280776"/>
              <a:gd name="connsiteY9" fmla="*/ 4353110 h 4377596"/>
              <a:gd name="connsiteX10" fmla="*/ 2857551 w 3280776"/>
              <a:gd name="connsiteY10" fmla="*/ 4238987 h 4377596"/>
              <a:gd name="connsiteX11" fmla="*/ 2281937 w 3280776"/>
              <a:gd name="connsiteY11" fmla="*/ 4012621 h 4377596"/>
              <a:gd name="connsiteX12" fmla="*/ 1539553 w 3280776"/>
              <a:gd name="connsiteY12" fmla="*/ 3605923 h 4377596"/>
              <a:gd name="connsiteX13" fmla="*/ 969182 w 3280776"/>
              <a:gd name="connsiteY13" fmla="*/ 3070042 h 4377596"/>
              <a:gd name="connsiteX14" fmla="*/ 463 w 3280776"/>
              <a:gd name="connsiteY14" fmla="*/ 1590512 h 4377596"/>
              <a:gd name="connsiteX15" fmla="*/ 1071954 w 3280776"/>
              <a:gd name="connsiteY15" fmla="*/ 877419 h 4377596"/>
              <a:gd name="connsiteX0" fmla="*/ 314013 w 2522835"/>
              <a:gd name="connsiteY0" fmla="*/ 877419 h 4377596"/>
              <a:gd name="connsiteX1" fmla="*/ 848852 w 2522835"/>
              <a:gd name="connsiteY1" fmla="*/ 214987 h 4377596"/>
              <a:gd name="connsiteX2" fmla="*/ 1534086 w 2522835"/>
              <a:gd name="connsiteY2" fmla="*/ 63325 h 4377596"/>
              <a:gd name="connsiteX3" fmla="*/ 1927344 w 2522835"/>
              <a:gd name="connsiteY3" fmla="*/ 36493 h 4377596"/>
              <a:gd name="connsiteX4" fmla="*/ 2492716 w 2522835"/>
              <a:gd name="connsiteY4" fmla="*/ 560211 h 4377596"/>
              <a:gd name="connsiteX5" fmla="*/ 2519876 w 2522835"/>
              <a:gd name="connsiteY5" fmla="*/ 1782516 h 4377596"/>
              <a:gd name="connsiteX6" fmla="*/ 2510823 w 2522835"/>
              <a:gd name="connsiteY6" fmla="*/ 3515546 h 4377596"/>
              <a:gd name="connsiteX7" fmla="*/ 2502512 w 2522835"/>
              <a:gd name="connsiteY7" fmla="*/ 4210714 h 4377596"/>
              <a:gd name="connsiteX8" fmla="*/ 2509343 w 2522835"/>
              <a:gd name="connsiteY8" fmla="*/ 4376102 h 4377596"/>
              <a:gd name="connsiteX9" fmla="*/ 2427185 w 2522835"/>
              <a:gd name="connsiteY9" fmla="*/ 4353110 h 4377596"/>
              <a:gd name="connsiteX10" fmla="*/ 2099610 w 2522835"/>
              <a:gd name="connsiteY10" fmla="*/ 4238987 h 4377596"/>
              <a:gd name="connsiteX11" fmla="*/ 1523996 w 2522835"/>
              <a:gd name="connsiteY11" fmla="*/ 4012621 h 4377596"/>
              <a:gd name="connsiteX12" fmla="*/ 781612 w 2522835"/>
              <a:gd name="connsiteY12" fmla="*/ 3605923 h 4377596"/>
              <a:gd name="connsiteX13" fmla="*/ 211241 w 2522835"/>
              <a:gd name="connsiteY13" fmla="*/ 3070042 h 4377596"/>
              <a:gd name="connsiteX14" fmla="*/ 318847 w 2522835"/>
              <a:gd name="connsiteY14" fmla="*/ 2417747 h 4377596"/>
              <a:gd name="connsiteX15" fmla="*/ 314013 w 2522835"/>
              <a:gd name="connsiteY15" fmla="*/ 877419 h 4377596"/>
              <a:gd name="connsiteX0" fmla="*/ 314382 w 2523204"/>
              <a:gd name="connsiteY0" fmla="*/ 877419 h 4377596"/>
              <a:gd name="connsiteX1" fmla="*/ 849221 w 2523204"/>
              <a:gd name="connsiteY1" fmla="*/ 214987 h 4377596"/>
              <a:gd name="connsiteX2" fmla="*/ 1534455 w 2523204"/>
              <a:gd name="connsiteY2" fmla="*/ 63325 h 4377596"/>
              <a:gd name="connsiteX3" fmla="*/ 1927713 w 2523204"/>
              <a:gd name="connsiteY3" fmla="*/ 36493 h 4377596"/>
              <a:gd name="connsiteX4" fmla="*/ 2493085 w 2523204"/>
              <a:gd name="connsiteY4" fmla="*/ 560211 h 4377596"/>
              <a:gd name="connsiteX5" fmla="*/ 2520245 w 2523204"/>
              <a:gd name="connsiteY5" fmla="*/ 1782516 h 4377596"/>
              <a:gd name="connsiteX6" fmla="*/ 2511192 w 2523204"/>
              <a:gd name="connsiteY6" fmla="*/ 3515546 h 4377596"/>
              <a:gd name="connsiteX7" fmla="*/ 2502881 w 2523204"/>
              <a:gd name="connsiteY7" fmla="*/ 4210714 h 4377596"/>
              <a:gd name="connsiteX8" fmla="*/ 2509712 w 2523204"/>
              <a:gd name="connsiteY8" fmla="*/ 4376102 h 4377596"/>
              <a:gd name="connsiteX9" fmla="*/ 2427554 w 2523204"/>
              <a:gd name="connsiteY9" fmla="*/ 4353110 h 4377596"/>
              <a:gd name="connsiteX10" fmla="*/ 2099979 w 2523204"/>
              <a:gd name="connsiteY10" fmla="*/ 4238987 h 4377596"/>
              <a:gd name="connsiteX11" fmla="*/ 1524365 w 2523204"/>
              <a:gd name="connsiteY11" fmla="*/ 4012621 h 4377596"/>
              <a:gd name="connsiteX12" fmla="*/ 781981 w 2523204"/>
              <a:gd name="connsiteY12" fmla="*/ 3605923 h 4377596"/>
              <a:gd name="connsiteX13" fmla="*/ 211610 w 2523204"/>
              <a:gd name="connsiteY13" fmla="*/ 3070042 h 4377596"/>
              <a:gd name="connsiteX14" fmla="*/ 319216 w 2523204"/>
              <a:gd name="connsiteY14" fmla="*/ 2417747 h 4377596"/>
              <a:gd name="connsiteX15" fmla="*/ 314382 w 2523204"/>
              <a:gd name="connsiteY15" fmla="*/ 877419 h 4377596"/>
              <a:gd name="connsiteX0" fmla="*/ 517743 w 2726565"/>
              <a:gd name="connsiteY0" fmla="*/ 877419 h 4377596"/>
              <a:gd name="connsiteX1" fmla="*/ 1052582 w 2726565"/>
              <a:gd name="connsiteY1" fmla="*/ 214987 h 4377596"/>
              <a:gd name="connsiteX2" fmla="*/ 1737816 w 2726565"/>
              <a:gd name="connsiteY2" fmla="*/ 63325 h 4377596"/>
              <a:gd name="connsiteX3" fmla="*/ 2131074 w 2726565"/>
              <a:gd name="connsiteY3" fmla="*/ 36493 h 4377596"/>
              <a:gd name="connsiteX4" fmla="*/ 2696446 w 2726565"/>
              <a:gd name="connsiteY4" fmla="*/ 560211 h 4377596"/>
              <a:gd name="connsiteX5" fmla="*/ 2723606 w 2726565"/>
              <a:gd name="connsiteY5" fmla="*/ 1782516 h 4377596"/>
              <a:gd name="connsiteX6" fmla="*/ 2714553 w 2726565"/>
              <a:gd name="connsiteY6" fmla="*/ 3515546 h 4377596"/>
              <a:gd name="connsiteX7" fmla="*/ 2706242 w 2726565"/>
              <a:gd name="connsiteY7" fmla="*/ 4210714 h 4377596"/>
              <a:gd name="connsiteX8" fmla="*/ 2713073 w 2726565"/>
              <a:gd name="connsiteY8" fmla="*/ 4376102 h 4377596"/>
              <a:gd name="connsiteX9" fmla="*/ 2630915 w 2726565"/>
              <a:gd name="connsiteY9" fmla="*/ 4353110 h 4377596"/>
              <a:gd name="connsiteX10" fmla="*/ 2303340 w 2726565"/>
              <a:gd name="connsiteY10" fmla="*/ 4238987 h 4377596"/>
              <a:gd name="connsiteX11" fmla="*/ 1727726 w 2726565"/>
              <a:gd name="connsiteY11" fmla="*/ 4012621 h 4377596"/>
              <a:gd name="connsiteX12" fmla="*/ 985342 w 2726565"/>
              <a:gd name="connsiteY12" fmla="*/ 3605923 h 4377596"/>
              <a:gd name="connsiteX13" fmla="*/ 414971 w 2726565"/>
              <a:gd name="connsiteY13" fmla="*/ 3070042 h 4377596"/>
              <a:gd name="connsiteX14" fmla="*/ 265402 w 2726565"/>
              <a:gd name="connsiteY14" fmla="*/ 2455781 h 4377596"/>
              <a:gd name="connsiteX15" fmla="*/ 517743 w 2726565"/>
              <a:gd name="connsiteY15" fmla="*/ 877419 h 4377596"/>
              <a:gd name="connsiteX0" fmla="*/ 360784 w 2569606"/>
              <a:gd name="connsiteY0" fmla="*/ 877419 h 4377596"/>
              <a:gd name="connsiteX1" fmla="*/ 895623 w 2569606"/>
              <a:gd name="connsiteY1" fmla="*/ 214987 h 4377596"/>
              <a:gd name="connsiteX2" fmla="*/ 1580857 w 2569606"/>
              <a:gd name="connsiteY2" fmla="*/ 63325 h 4377596"/>
              <a:gd name="connsiteX3" fmla="*/ 1974115 w 2569606"/>
              <a:gd name="connsiteY3" fmla="*/ 36493 h 4377596"/>
              <a:gd name="connsiteX4" fmla="*/ 2539487 w 2569606"/>
              <a:gd name="connsiteY4" fmla="*/ 560211 h 4377596"/>
              <a:gd name="connsiteX5" fmla="*/ 2566647 w 2569606"/>
              <a:gd name="connsiteY5" fmla="*/ 1782516 h 4377596"/>
              <a:gd name="connsiteX6" fmla="*/ 2557594 w 2569606"/>
              <a:gd name="connsiteY6" fmla="*/ 3515546 h 4377596"/>
              <a:gd name="connsiteX7" fmla="*/ 2549283 w 2569606"/>
              <a:gd name="connsiteY7" fmla="*/ 4210714 h 4377596"/>
              <a:gd name="connsiteX8" fmla="*/ 2556114 w 2569606"/>
              <a:gd name="connsiteY8" fmla="*/ 4376102 h 4377596"/>
              <a:gd name="connsiteX9" fmla="*/ 2473956 w 2569606"/>
              <a:gd name="connsiteY9" fmla="*/ 4353110 h 4377596"/>
              <a:gd name="connsiteX10" fmla="*/ 2146381 w 2569606"/>
              <a:gd name="connsiteY10" fmla="*/ 4238987 h 4377596"/>
              <a:gd name="connsiteX11" fmla="*/ 1570767 w 2569606"/>
              <a:gd name="connsiteY11" fmla="*/ 4012621 h 4377596"/>
              <a:gd name="connsiteX12" fmla="*/ 828383 w 2569606"/>
              <a:gd name="connsiteY12" fmla="*/ 3605923 h 4377596"/>
              <a:gd name="connsiteX13" fmla="*/ 258012 w 2569606"/>
              <a:gd name="connsiteY13" fmla="*/ 3070042 h 4377596"/>
              <a:gd name="connsiteX14" fmla="*/ 108443 w 2569606"/>
              <a:gd name="connsiteY14" fmla="*/ 2455781 h 4377596"/>
              <a:gd name="connsiteX15" fmla="*/ 360784 w 2569606"/>
              <a:gd name="connsiteY15" fmla="*/ 877419 h 4377596"/>
              <a:gd name="connsiteX0" fmla="*/ 331841 w 2540663"/>
              <a:gd name="connsiteY0" fmla="*/ 877419 h 4377596"/>
              <a:gd name="connsiteX1" fmla="*/ 866680 w 2540663"/>
              <a:gd name="connsiteY1" fmla="*/ 214987 h 4377596"/>
              <a:gd name="connsiteX2" fmla="*/ 1551914 w 2540663"/>
              <a:gd name="connsiteY2" fmla="*/ 63325 h 4377596"/>
              <a:gd name="connsiteX3" fmla="*/ 1945172 w 2540663"/>
              <a:gd name="connsiteY3" fmla="*/ 36493 h 4377596"/>
              <a:gd name="connsiteX4" fmla="*/ 2510544 w 2540663"/>
              <a:gd name="connsiteY4" fmla="*/ 560211 h 4377596"/>
              <a:gd name="connsiteX5" fmla="*/ 2537704 w 2540663"/>
              <a:gd name="connsiteY5" fmla="*/ 1782516 h 4377596"/>
              <a:gd name="connsiteX6" fmla="*/ 2528651 w 2540663"/>
              <a:gd name="connsiteY6" fmla="*/ 3515546 h 4377596"/>
              <a:gd name="connsiteX7" fmla="*/ 2520340 w 2540663"/>
              <a:gd name="connsiteY7" fmla="*/ 4210714 h 4377596"/>
              <a:gd name="connsiteX8" fmla="*/ 2527171 w 2540663"/>
              <a:gd name="connsiteY8" fmla="*/ 4376102 h 4377596"/>
              <a:gd name="connsiteX9" fmla="*/ 2445013 w 2540663"/>
              <a:gd name="connsiteY9" fmla="*/ 4353110 h 4377596"/>
              <a:gd name="connsiteX10" fmla="*/ 2117438 w 2540663"/>
              <a:gd name="connsiteY10" fmla="*/ 4238987 h 4377596"/>
              <a:gd name="connsiteX11" fmla="*/ 1541824 w 2540663"/>
              <a:gd name="connsiteY11" fmla="*/ 4012621 h 4377596"/>
              <a:gd name="connsiteX12" fmla="*/ 799440 w 2540663"/>
              <a:gd name="connsiteY12" fmla="*/ 3605923 h 4377596"/>
              <a:gd name="connsiteX13" fmla="*/ 229069 w 2540663"/>
              <a:gd name="connsiteY13" fmla="*/ 3070042 h 4377596"/>
              <a:gd name="connsiteX14" fmla="*/ 79500 w 2540663"/>
              <a:gd name="connsiteY14" fmla="*/ 2455781 h 4377596"/>
              <a:gd name="connsiteX15" fmla="*/ 331841 w 2540663"/>
              <a:gd name="connsiteY15" fmla="*/ 877419 h 4377596"/>
              <a:gd name="connsiteX0" fmla="*/ 167282 w 2585654"/>
              <a:gd name="connsiteY0" fmla="*/ 1295791 h 4377596"/>
              <a:gd name="connsiteX1" fmla="*/ 911671 w 2585654"/>
              <a:gd name="connsiteY1" fmla="*/ 214987 h 4377596"/>
              <a:gd name="connsiteX2" fmla="*/ 1596905 w 2585654"/>
              <a:gd name="connsiteY2" fmla="*/ 63325 h 4377596"/>
              <a:gd name="connsiteX3" fmla="*/ 1990163 w 2585654"/>
              <a:gd name="connsiteY3" fmla="*/ 36493 h 4377596"/>
              <a:gd name="connsiteX4" fmla="*/ 2555535 w 2585654"/>
              <a:gd name="connsiteY4" fmla="*/ 560211 h 4377596"/>
              <a:gd name="connsiteX5" fmla="*/ 2582695 w 2585654"/>
              <a:gd name="connsiteY5" fmla="*/ 1782516 h 4377596"/>
              <a:gd name="connsiteX6" fmla="*/ 2573642 w 2585654"/>
              <a:gd name="connsiteY6" fmla="*/ 3515546 h 4377596"/>
              <a:gd name="connsiteX7" fmla="*/ 2565331 w 2585654"/>
              <a:gd name="connsiteY7" fmla="*/ 4210714 h 4377596"/>
              <a:gd name="connsiteX8" fmla="*/ 2572162 w 2585654"/>
              <a:gd name="connsiteY8" fmla="*/ 4376102 h 4377596"/>
              <a:gd name="connsiteX9" fmla="*/ 2490004 w 2585654"/>
              <a:gd name="connsiteY9" fmla="*/ 4353110 h 4377596"/>
              <a:gd name="connsiteX10" fmla="*/ 2162429 w 2585654"/>
              <a:gd name="connsiteY10" fmla="*/ 4238987 h 4377596"/>
              <a:gd name="connsiteX11" fmla="*/ 1586815 w 2585654"/>
              <a:gd name="connsiteY11" fmla="*/ 4012621 h 4377596"/>
              <a:gd name="connsiteX12" fmla="*/ 844431 w 2585654"/>
              <a:gd name="connsiteY12" fmla="*/ 3605923 h 4377596"/>
              <a:gd name="connsiteX13" fmla="*/ 274060 w 2585654"/>
              <a:gd name="connsiteY13" fmla="*/ 3070042 h 4377596"/>
              <a:gd name="connsiteX14" fmla="*/ 124491 w 2585654"/>
              <a:gd name="connsiteY14" fmla="*/ 2455781 h 4377596"/>
              <a:gd name="connsiteX15" fmla="*/ 167282 w 2585654"/>
              <a:gd name="connsiteY15" fmla="*/ 1295791 h 4377596"/>
              <a:gd name="connsiteX0" fmla="*/ 201727 w 2620099"/>
              <a:gd name="connsiteY0" fmla="*/ 1295791 h 4377596"/>
              <a:gd name="connsiteX1" fmla="*/ 946116 w 2620099"/>
              <a:gd name="connsiteY1" fmla="*/ 214987 h 4377596"/>
              <a:gd name="connsiteX2" fmla="*/ 1631350 w 2620099"/>
              <a:gd name="connsiteY2" fmla="*/ 63325 h 4377596"/>
              <a:gd name="connsiteX3" fmla="*/ 2024608 w 2620099"/>
              <a:gd name="connsiteY3" fmla="*/ 36493 h 4377596"/>
              <a:gd name="connsiteX4" fmla="*/ 2589980 w 2620099"/>
              <a:gd name="connsiteY4" fmla="*/ 560211 h 4377596"/>
              <a:gd name="connsiteX5" fmla="*/ 2617140 w 2620099"/>
              <a:gd name="connsiteY5" fmla="*/ 1782516 h 4377596"/>
              <a:gd name="connsiteX6" fmla="*/ 2608087 w 2620099"/>
              <a:gd name="connsiteY6" fmla="*/ 3515546 h 4377596"/>
              <a:gd name="connsiteX7" fmla="*/ 2599776 w 2620099"/>
              <a:gd name="connsiteY7" fmla="*/ 4210714 h 4377596"/>
              <a:gd name="connsiteX8" fmla="*/ 2606607 w 2620099"/>
              <a:gd name="connsiteY8" fmla="*/ 4376102 h 4377596"/>
              <a:gd name="connsiteX9" fmla="*/ 2524449 w 2620099"/>
              <a:gd name="connsiteY9" fmla="*/ 4353110 h 4377596"/>
              <a:gd name="connsiteX10" fmla="*/ 2196874 w 2620099"/>
              <a:gd name="connsiteY10" fmla="*/ 4238987 h 4377596"/>
              <a:gd name="connsiteX11" fmla="*/ 1621260 w 2620099"/>
              <a:gd name="connsiteY11" fmla="*/ 4012621 h 4377596"/>
              <a:gd name="connsiteX12" fmla="*/ 878876 w 2620099"/>
              <a:gd name="connsiteY12" fmla="*/ 3605923 h 4377596"/>
              <a:gd name="connsiteX13" fmla="*/ 308505 w 2620099"/>
              <a:gd name="connsiteY13" fmla="*/ 3070042 h 4377596"/>
              <a:gd name="connsiteX14" fmla="*/ 73211 w 2620099"/>
              <a:gd name="connsiteY14" fmla="*/ 2313155 h 4377596"/>
              <a:gd name="connsiteX15" fmla="*/ 201727 w 2620099"/>
              <a:gd name="connsiteY15" fmla="*/ 1295791 h 4377596"/>
              <a:gd name="connsiteX0" fmla="*/ 195156 w 2613528"/>
              <a:gd name="connsiteY0" fmla="*/ 1295791 h 4377596"/>
              <a:gd name="connsiteX1" fmla="*/ 939545 w 2613528"/>
              <a:gd name="connsiteY1" fmla="*/ 214987 h 4377596"/>
              <a:gd name="connsiteX2" fmla="*/ 1624779 w 2613528"/>
              <a:gd name="connsiteY2" fmla="*/ 63325 h 4377596"/>
              <a:gd name="connsiteX3" fmla="*/ 2018037 w 2613528"/>
              <a:gd name="connsiteY3" fmla="*/ 36493 h 4377596"/>
              <a:gd name="connsiteX4" fmla="*/ 2583409 w 2613528"/>
              <a:gd name="connsiteY4" fmla="*/ 560211 h 4377596"/>
              <a:gd name="connsiteX5" fmla="*/ 2610569 w 2613528"/>
              <a:gd name="connsiteY5" fmla="*/ 1782516 h 4377596"/>
              <a:gd name="connsiteX6" fmla="*/ 2601516 w 2613528"/>
              <a:gd name="connsiteY6" fmla="*/ 3515546 h 4377596"/>
              <a:gd name="connsiteX7" fmla="*/ 2593205 w 2613528"/>
              <a:gd name="connsiteY7" fmla="*/ 4210714 h 4377596"/>
              <a:gd name="connsiteX8" fmla="*/ 2600036 w 2613528"/>
              <a:gd name="connsiteY8" fmla="*/ 4376102 h 4377596"/>
              <a:gd name="connsiteX9" fmla="*/ 2517878 w 2613528"/>
              <a:gd name="connsiteY9" fmla="*/ 4353110 h 4377596"/>
              <a:gd name="connsiteX10" fmla="*/ 2190303 w 2613528"/>
              <a:gd name="connsiteY10" fmla="*/ 4238987 h 4377596"/>
              <a:gd name="connsiteX11" fmla="*/ 1614689 w 2613528"/>
              <a:gd name="connsiteY11" fmla="*/ 4012621 h 4377596"/>
              <a:gd name="connsiteX12" fmla="*/ 872305 w 2613528"/>
              <a:gd name="connsiteY12" fmla="*/ 3605923 h 4377596"/>
              <a:gd name="connsiteX13" fmla="*/ 301934 w 2613528"/>
              <a:gd name="connsiteY13" fmla="*/ 3070042 h 4377596"/>
              <a:gd name="connsiteX14" fmla="*/ 66640 w 2613528"/>
              <a:gd name="connsiteY14" fmla="*/ 2313155 h 4377596"/>
              <a:gd name="connsiteX15" fmla="*/ 195156 w 2613528"/>
              <a:gd name="connsiteY15" fmla="*/ 1295791 h 4377596"/>
              <a:gd name="connsiteX0" fmla="*/ 154329 w 2572701"/>
              <a:gd name="connsiteY0" fmla="*/ 1295791 h 4377596"/>
              <a:gd name="connsiteX1" fmla="*/ 898718 w 2572701"/>
              <a:gd name="connsiteY1" fmla="*/ 214987 h 4377596"/>
              <a:gd name="connsiteX2" fmla="*/ 1583952 w 2572701"/>
              <a:gd name="connsiteY2" fmla="*/ 63325 h 4377596"/>
              <a:gd name="connsiteX3" fmla="*/ 1977210 w 2572701"/>
              <a:gd name="connsiteY3" fmla="*/ 36493 h 4377596"/>
              <a:gd name="connsiteX4" fmla="*/ 2542582 w 2572701"/>
              <a:gd name="connsiteY4" fmla="*/ 560211 h 4377596"/>
              <a:gd name="connsiteX5" fmla="*/ 2569742 w 2572701"/>
              <a:gd name="connsiteY5" fmla="*/ 1782516 h 4377596"/>
              <a:gd name="connsiteX6" fmla="*/ 2560689 w 2572701"/>
              <a:gd name="connsiteY6" fmla="*/ 3515546 h 4377596"/>
              <a:gd name="connsiteX7" fmla="*/ 2552378 w 2572701"/>
              <a:gd name="connsiteY7" fmla="*/ 4210714 h 4377596"/>
              <a:gd name="connsiteX8" fmla="*/ 2559209 w 2572701"/>
              <a:gd name="connsiteY8" fmla="*/ 4376102 h 4377596"/>
              <a:gd name="connsiteX9" fmla="*/ 2477051 w 2572701"/>
              <a:gd name="connsiteY9" fmla="*/ 4353110 h 4377596"/>
              <a:gd name="connsiteX10" fmla="*/ 2149476 w 2572701"/>
              <a:gd name="connsiteY10" fmla="*/ 4238987 h 4377596"/>
              <a:gd name="connsiteX11" fmla="*/ 1573862 w 2572701"/>
              <a:gd name="connsiteY11" fmla="*/ 4012621 h 4377596"/>
              <a:gd name="connsiteX12" fmla="*/ 831478 w 2572701"/>
              <a:gd name="connsiteY12" fmla="*/ 3605923 h 4377596"/>
              <a:gd name="connsiteX13" fmla="*/ 508757 w 2572701"/>
              <a:gd name="connsiteY13" fmla="*/ 3279228 h 4377596"/>
              <a:gd name="connsiteX14" fmla="*/ 25813 w 2572701"/>
              <a:gd name="connsiteY14" fmla="*/ 2313155 h 4377596"/>
              <a:gd name="connsiteX15" fmla="*/ 154329 w 2572701"/>
              <a:gd name="connsiteY15" fmla="*/ 1295791 h 4377596"/>
              <a:gd name="connsiteX0" fmla="*/ 162705 w 2581077"/>
              <a:gd name="connsiteY0" fmla="*/ 1295791 h 4377596"/>
              <a:gd name="connsiteX1" fmla="*/ 907094 w 2581077"/>
              <a:gd name="connsiteY1" fmla="*/ 214987 h 4377596"/>
              <a:gd name="connsiteX2" fmla="*/ 1592328 w 2581077"/>
              <a:gd name="connsiteY2" fmla="*/ 63325 h 4377596"/>
              <a:gd name="connsiteX3" fmla="*/ 1985586 w 2581077"/>
              <a:gd name="connsiteY3" fmla="*/ 36493 h 4377596"/>
              <a:gd name="connsiteX4" fmla="*/ 2550958 w 2581077"/>
              <a:gd name="connsiteY4" fmla="*/ 560211 h 4377596"/>
              <a:gd name="connsiteX5" fmla="*/ 2578118 w 2581077"/>
              <a:gd name="connsiteY5" fmla="*/ 1782516 h 4377596"/>
              <a:gd name="connsiteX6" fmla="*/ 2569065 w 2581077"/>
              <a:gd name="connsiteY6" fmla="*/ 3515546 h 4377596"/>
              <a:gd name="connsiteX7" fmla="*/ 2560754 w 2581077"/>
              <a:gd name="connsiteY7" fmla="*/ 4210714 h 4377596"/>
              <a:gd name="connsiteX8" fmla="*/ 2567585 w 2581077"/>
              <a:gd name="connsiteY8" fmla="*/ 4376102 h 4377596"/>
              <a:gd name="connsiteX9" fmla="*/ 2485427 w 2581077"/>
              <a:gd name="connsiteY9" fmla="*/ 4353110 h 4377596"/>
              <a:gd name="connsiteX10" fmla="*/ 2157852 w 2581077"/>
              <a:gd name="connsiteY10" fmla="*/ 4238987 h 4377596"/>
              <a:gd name="connsiteX11" fmla="*/ 1582238 w 2581077"/>
              <a:gd name="connsiteY11" fmla="*/ 4012621 h 4377596"/>
              <a:gd name="connsiteX12" fmla="*/ 839854 w 2581077"/>
              <a:gd name="connsiteY12" fmla="*/ 3605923 h 4377596"/>
              <a:gd name="connsiteX13" fmla="*/ 631433 w 2581077"/>
              <a:gd name="connsiteY13" fmla="*/ 3355295 h 4377596"/>
              <a:gd name="connsiteX14" fmla="*/ 34189 w 2581077"/>
              <a:gd name="connsiteY14" fmla="*/ 2313155 h 4377596"/>
              <a:gd name="connsiteX15" fmla="*/ 162705 w 2581077"/>
              <a:gd name="connsiteY15" fmla="*/ 1295791 h 4377596"/>
              <a:gd name="connsiteX0" fmla="*/ 163405 w 2581777"/>
              <a:gd name="connsiteY0" fmla="*/ 1295791 h 4377596"/>
              <a:gd name="connsiteX1" fmla="*/ 907794 w 2581777"/>
              <a:gd name="connsiteY1" fmla="*/ 214987 h 4377596"/>
              <a:gd name="connsiteX2" fmla="*/ 1593028 w 2581777"/>
              <a:gd name="connsiteY2" fmla="*/ 63325 h 4377596"/>
              <a:gd name="connsiteX3" fmla="*/ 1986286 w 2581777"/>
              <a:gd name="connsiteY3" fmla="*/ 36493 h 4377596"/>
              <a:gd name="connsiteX4" fmla="*/ 2551658 w 2581777"/>
              <a:gd name="connsiteY4" fmla="*/ 560211 h 4377596"/>
              <a:gd name="connsiteX5" fmla="*/ 2578818 w 2581777"/>
              <a:gd name="connsiteY5" fmla="*/ 1782516 h 4377596"/>
              <a:gd name="connsiteX6" fmla="*/ 2569765 w 2581777"/>
              <a:gd name="connsiteY6" fmla="*/ 3515546 h 4377596"/>
              <a:gd name="connsiteX7" fmla="*/ 2561454 w 2581777"/>
              <a:gd name="connsiteY7" fmla="*/ 4210714 h 4377596"/>
              <a:gd name="connsiteX8" fmla="*/ 2568285 w 2581777"/>
              <a:gd name="connsiteY8" fmla="*/ 4376102 h 4377596"/>
              <a:gd name="connsiteX9" fmla="*/ 2486127 w 2581777"/>
              <a:gd name="connsiteY9" fmla="*/ 4353110 h 4377596"/>
              <a:gd name="connsiteX10" fmla="*/ 2158552 w 2581777"/>
              <a:gd name="connsiteY10" fmla="*/ 4238987 h 4377596"/>
              <a:gd name="connsiteX11" fmla="*/ 1582938 w 2581777"/>
              <a:gd name="connsiteY11" fmla="*/ 4012621 h 4377596"/>
              <a:gd name="connsiteX12" fmla="*/ 840554 w 2581777"/>
              <a:gd name="connsiteY12" fmla="*/ 3605923 h 4377596"/>
              <a:gd name="connsiteX13" fmla="*/ 641658 w 2581777"/>
              <a:gd name="connsiteY13" fmla="*/ 3412346 h 4377596"/>
              <a:gd name="connsiteX14" fmla="*/ 34889 w 2581777"/>
              <a:gd name="connsiteY14" fmla="*/ 2313155 h 4377596"/>
              <a:gd name="connsiteX15" fmla="*/ 163405 w 2581777"/>
              <a:gd name="connsiteY15" fmla="*/ 1295791 h 4377596"/>
              <a:gd name="connsiteX0" fmla="*/ 163405 w 2581777"/>
              <a:gd name="connsiteY0" fmla="*/ 1295791 h 4386947"/>
              <a:gd name="connsiteX1" fmla="*/ 907794 w 2581777"/>
              <a:gd name="connsiteY1" fmla="*/ 214987 h 4386947"/>
              <a:gd name="connsiteX2" fmla="*/ 1593028 w 2581777"/>
              <a:gd name="connsiteY2" fmla="*/ 63325 h 4386947"/>
              <a:gd name="connsiteX3" fmla="*/ 1986286 w 2581777"/>
              <a:gd name="connsiteY3" fmla="*/ 36493 h 4386947"/>
              <a:gd name="connsiteX4" fmla="*/ 2551658 w 2581777"/>
              <a:gd name="connsiteY4" fmla="*/ 560211 h 4386947"/>
              <a:gd name="connsiteX5" fmla="*/ 2578818 w 2581777"/>
              <a:gd name="connsiteY5" fmla="*/ 1782516 h 4386947"/>
              <a:gd name="connsiteX6" fmla="*/ 2569765 w 2581777"/>
              <a:gd name="connsiteY6" fmla="*/ 3515546 h 4386947"/>
              <a:gd name="connsiteX7" fmla="*/ 2561454 w 2581777"/>
              <a:gd name="connsiteY7" fmla="*/ 4210714 h 4386947"/>
              <a:gd name="connsiteX8" fmla="*/ 2568285 w 2581777"/>
              <a:gd name="connsiteY8" fmla="*/ 4376102 h 4386947"/>
              <a:gd name="connsiteX9" fmla="*/ 2524227 w 2581777"/>
              <a:gd name="connsiteY9" fmla="*/ 3991790 h 4386947"/>
              <a:gd name="connsiteX10" fmla="*/ 2158552 w 2581777"/>
              <a:gd name="connsiteY10" fmla="*/ 4238987 h 4386947"/>
              <a:gd name="connsiteX11" fmla="*/ 1582938 w 2581777"/>
              <a:gd name="connsiteY11" fmla="*/ 4012621 h 4386947"/>
              <a:gd name="connsiteX12" fmla="*/ 840554 w 2581777"/>
              <a:gd name="connsiteY12" fmla="*/ 3605923 h 4386947"/>
              <a:gd name="connsiteX13" fmla="*/ 641658 w 2581777"/>
              <a:gd name="connsiteY13" fmla="*/ 3412346 h 4386947"/>
              <a:gd name="connsiteX14" fmla="*/ 34889 w 2581777"/>
              <a:gd name="connsiteY14" fmla="*/ 2313155 h 4386947"/>
              <a:gd name="connsiteX15" fmla="*/ 163405 w 2581777"/>
              <a:gd name="connsiteY15" fmla="*/ 1295791 h 4386947"/>
              <a:gd name="connsiteX0" fmla="*/ 163405 w 2581777"/>
              <a:gd name="connsiteY0" fmla="*/ 1295791 h 4386947"/>
              <a:gd name="connsiteX1" fmla="*/ 907794 w 2581777"/>
              <a:gd name="connsiteY1" fmla="*/ 214987 h 4386947"/>
              <a:gd name="connsiteX2" fmla="*/ 1593028 w 2581777"/>
              <a:gd name="connsiteY2" fmla="*/ 63325 h 4386947"/>
              <a:gd name="connsiteX3" fmla="*/ 1986286 w 2581777"/>
              <a:gd name="connsiteY3" fmla="*/ 36493 h 4386947"/>
              <a:gd name="connsiteX4" fmla="*/ 2551658 w 2581777"/>
              <a:gd name="connsiteY4" fmla="*/ 560211 h 4386947"/>
              <a:gd name="connsiteX5" fmla="*/ 2578818 w 2581777"/>
              <a:gd name="connsiteY5" fmla="*/ 1782516 h 4386947"/>
              <a:gd name="connsiteX6" fmla="*/ 2569765 w 2581777"/>
              <a:gd name="connsiteY6" fmla="*/ 3515546 h 4386947"/>
              <a:gd name="connsiteX7" fmla="*/ 2561454 w 2581777"/>
              <a:gd name="connsiteY7" fmla="*/ 4210714 h 4386947"/>
              <a:gd name="connsiteX8" fmla="*/ 2568285 w 2581777"/>
              <a:gd name="connsiteY8" fmla="*/ 4376102 h 4386947"/>
              <a:gd name="connsiteX9" fmla="*/ 2524227 w 2581777"/>
              <a:gd name="connsiteY9" fmla="*/ 3991790 h 4386947"/>
              <a:gd name="connsiteX10" fmla="*/ 2282377 w 2581777"/>
              <a:gd name="connsiteY10" fmla="*/ 3944226 h 4386947"/>
              <a:gd name="connsiteX11" fmla="*/ 1582938 w 2581777"/>
              <a:gd name="connsiteY11" fmla="*/ 4012621 h 4386947"/>
              <a:gd name="connsiteX12" fmla="*/ 840554 w 2581777"/>
              <a:gd name="connsiteY12" fmla="*/ 3605923 h 4386947"/>
              <a:gd name="connsiteX13" fmla="*/ 641658 w 2581777"/>
              <a:gd name="connsiteY13" fmla="*/ 3412346 h 4386947"/>
              <a:gd name="connsiteX14" fmla="*/ 34889 w 2581777"/>
              <a:gd name="connsiteY14" fmla="*/ 2313155 h 4386947"/>
              <a:gd name="connsiteX15" fmla="*/ 163405 w 2581777"/>
              <a:gd name="connsiteY15" fmla="*/ 1295791 h 4386947"/>
              <a:gd name="connsiteX0" fmla="*/ 163405 w 2581777"/>
              <a:gd name="connsiteY0" fmla="*/ 1295791 h 4239922"/>
              <a:gd name="connsiteX1" fmla="*/ 907794 w 2581777"/>
              <a:gd name="connsiteY1" fmla="*/ 214987 h 4239922"/>
              <a:gd name="connsiteX2" fmla="*/ 1593028 w 2581777"/>
              <a:gd name="connsiteY2" fmla="*/ 63325 h 4239922"/>
              <a:gd name="connsiteX3" fmla="*/ 1986286 w 2581777"/>
              <a:gd name="connsiteY3" fmla="*/ 36493 h 4239922"/>
              <a:gd name="connsiteX4" fmla="*/ 2551658 w 2581777"/>
              <a:gd name="connsiteY4" fmla="*/ 560211 h 4239922"/>
              <a:gd name="connsiteX5" fmla="*/ 2578818 w 2581777"/>
              <a:gd name="connsiteY5" fmla="*/ 1782516 h 4239922"/>
              <a:gd name="connsiteX6" fmla="*/ 2569765 w 2581777"/>
              <a:gd name="connsiteY6" fmla="*/ 3515546 h 4239922"/>
              <a:gd name="connsiteX7" fmla="*/ 2561454 w 2581777"/>
              <a:gd name="connsiteY7" fmla="*/ 4210714 h 4239922"/>
              <a:gd name="connsiteX8" fmla="*/ 2558760 w 2581777"/>
              <a:gd name="connsiteY8" fmla="*/ 3872154 h 4239922"/>
              <a:gd name="connsiteX9" fmla="*/ 2524227 w 2581777"/>
              <a:gd name="connsiteY9" fmla="*/ 3991790 h 4239922"/>
              <a:gd name="connsiteX10" fmla="*/ 2282377 w 2581777"/>
              <a:gd name="connsiteY10" fmla="*/ 3944226 h 4239922"/>
              <a:gd name="connsiteX11" fmla="*/ 1582938 w 2581777"/>
              <a:gd name="connsiteY11" fmla="*/ 4012621 h 4239922"/>
              <a:gd name="connsiteX12" fmla="*/ 840554 w 2581777"/>
              <a:gd name="connsiteY12" fmla="*/ 3605923 h 4239922"/>
              <a:gd name="connsiteX13" fmla="*/ 641658 w 2581777"/>
              <a:gd name="connsiteY13" fmla="*/ 3412346 h 4239922"/>
              <a:gd name="connsiteX14" fmla="*/ 34889 w 2581777"/>
              <a:gd name="connsiteY14" fmla="*/ 2313155 h 4239922"/>
              <a:gd name="connsiteX15" fmla="*/ 163405 w 2581777"/>
              <a:gd name="connsiteY15" fmla="*/ 1295791 h 4239922"/>
              <a:gd name="connsiteX0" fmla="*/ 163405 w 2581777"/>
              <a:gd name="connsiteY0" fmla="*/ 1295791 h 4027544"/>
              <a:gd name="connsiteX1" fmla="*/ 907794 w 2581777"/>
              <a:gd name="connsiteY1" fmla="*/ 214987 h 4027544"/>
              <a:gd name="connsiteX2" fmla="*/ 1593028 w 2581777"/>
              <a:gd name="connsiteY2" fmla="*/ 63325 h 4027544"/>
              <a:gd name="connsiteX3" fmla="*/ 1986286 w 2581777"/>
              <a:gd name="connsiteY3" fmla="*/ 36493 h 4027544"/>
              <a:gd name="connsiteX4" fmla="*/ 2551658 w 2581777"/>
              <a:gd name="connsiteY4" fmla="*/ 560211 h 4027544"/>
              <a:gd name="connsiteX5" fmla="*/ 2578818 w 2581777"/>
              <a:gd name="connsiteY5" fmla="*/ 1782516 h 4027544"/>
              <a:gd name="connsiteX6" fmla="*/ 2569765 w 2581777"/>
              <a:gd name="connsiteY6" fmla="*/ 3515546 h 4027544"/>
              <a:gd name="connsiteX7" fmla="*/ 2561454 w 2581777"/>
              <a:gd name="connsiteY7" fmla="*/ 3868410 h 4027544"/>
              <a:gd name="connsiteX8" fmla="*/ 2558760 w 2581777"/>
              <a:gd name="connsiteY8" fmla="*/ 3872154 h 4027544"/>
              <a:gd name="connsiteX9" fmla="*/ 2524227 w 2581777"/>
              <a:gd name="connsiteY9" fmla="*/ 3991790 h 4027544"/>
              <a:gd name="connsiteX10" fmla="*/ 2282377 w 2581777"/>
              <a:gd name="connsiteY10" fmla="*/ 3944226 h 4027544"/>
              <a:gd name="connsiteX11" fmla="*/ 1582938 w 2581777"/>
              <a:gd name="connsiteY11" fmla="*/ 4012621 h 4027544"/>
              <a:gd name="connsiteX12" fmla="*/ 840554 w 2581777"/>
              <a:gd name="connsiteY12" fmla="*/ 3605923 h 4027544"/>
              <a:gd name="connsiteX13" fmla="*/ 641658 w 2581777"/>
              <a:gd name="connsiteY13" fmla="*/ 3412346 h 4027544"/>
              <a:gd name="connsiteX14" fmla="*/ 34889 w 2581777"/>
              <a:gd name="connsiteY14" fmla="*/ 2313155 h 4027544"/>
              <a:gd name="connsiteX15" fmla="*/ 163405 w 2581777"/>
              <a:gd name="connsiteY15" fmla="*/ 1295791 h 4027544"/>
              <a:gd name="connsiteX0" fmla="*/ 163405 w 2581777"/>
              <a:gd name="connsiteY0" fmla="*/ 1295791 h 4027544"/>
              <a:gd name="connsiteX1" fmla="*/ 907794 w 2581777"/>
              <a:gd name="connsiteY1" fmla="*/ 214987 h 4027544"/>
              <a:gd name="connsiteX2" fmla="*/ 1593028 w 2581777"/>
              <a:gd name="connsiteY2" fmla="*/ 63325 h 4027544"/>
              <a:gd name="connsiteX3" fmla="*/ 1986286 w 2581777"/>
              <a:gd name="connsiteY3" fmla="*/ 36493 h 4027544"/>
              <a:gd name="connsiteX4" fmla="*/ 2551658 w 2581777"/>
              <a:gd name="connsiteY4" fmla="*/ 560211 h 4027544"/>
              <a:gd name="connsiteX5" fmla="*/ 2578818 w 2581777"/>
              <a:gd name="connsiteY5" fmla="*/ 1782516 h 4027544"/>
              <a:gd name="connsiteX6" fmla="*/ 2569765 w 2581777"/>
              <a:gd name="connsiteY6" fmla="*/ 3515546 h 4027544"/>
              <a:gd name="connsiteX7" fmla="*/ 2561454 w 2581777"/>
              <a:gd name="connsiteY7" fmla="*/ 3868410 h 4027544"/>
              <a:gd name="connsiteX8" fmla="*/ 2558760 w 2581777"/>
              <a:gd name="connsiteY8" fmla="*/ 3872154 h 4027544"/>
              <a:gd name="connsiteX9" fmla="*/ 2524227 w 2581777"/>
              <a:gd name="connsiteY9" fmla="*/ 3991790 h 4027544"/>
              <a:gd name="connsiteX10" fmla="*/ 2282377 w 2581777"/>
              <a:gd name="connsiteY10" fmla="*/ 3944226 h 4027544"/>
              <a:gd name="connsiteX11" fmla="*/ 1582938 w 2581777"/>
              <a:gd name="connsiteY11" fmla="*/ 4012621 h 4027544"/>
              <a:gd name="connsiteX12" fmla="*/ 840554 w 2581777"/>
              <a:gd name="connsiteY12" fmla="*/ 3605923 h 4027544"/>
              <a:gd name="connsiteX13" fmla="*/ 641658 w 2581777"/>
              <a:gd name="connsiteY13" fmla="*/ 3412346 h 4027544"/>
              <a:gd name="connsiteX14" fmla="*/ 34889 w 2581777"/>
              <a:gd name="connsiteY14" fmla="*/ 2313155 h 4027544"/>
              <a:gd name="connsiteX15" fmla="*/ 163405 w 2581777"/>
              <a:gd name="connsiteY15" fmla="*/ 1295791 h 4027544"/>
              <a:gd name="connsiteX0" fmla="*/ 165570 w 2583942"/>
              <a:gd name="connsiteY0" fmla="*/ 1297167 h 4028920"/>
              <a:gd name="connsiteX1" fmla="*/ 976634 w 2583942"/>
              <a:gd name="connsiteY1" fmla="*/ 254396 h 4028920"/>
              <a:gd name="connsiteX2" fmla="*/ 1595193 w 2583942"/>
              <a:gd name="connsiteY2" fmla="*/ 64701 h 4028920"/>
              <a:gd name="connsiteX3" fmla="*/ 1988451 w 2583942"/>
              <a:gd name="connsiteY3" fmla="*/ 37869 h 4028920"/>
              <a:gd name="connsiteX4" fmla="*/ 2553823 w 2583942"/>
              <a:gd name="connsiteY4" fmla="*/ 561587 h 4028920"/>
              <a:gd name="connsiteX5" fmla="*/ 2580983 w 2583942"/>
              <a:gd name="connsiteY5" fmla="*/ 1783892 h 4028920"/>
              <a:gd name="connsiteX6" fmla="*/ 2571930 w 2583942"/>
              <a:gd name="connsiteY6" fmla="*/ 3516922 h 4028920"/>
              <a:gd name="connsiteX7" fmla="*/ 2563619 w 2583942"/>
              <a:gd name="connsiteY7" fmla="*/ 3869786 h 4028920"/>
              <a:gd name="connsiteX8" fmla="*/ 2560925 w 2583942"/>
              <a:gd name="connsiteY8" fmla="*/ 3873530 h 4028920"/>
              <a:gd name="connsiteX9" fmla="*/ 2526392 w 2583942"/>
              <a:gd name="connsiteY9" fmla="*/ 3993166 h 4028920"/>
              <a:gd name="connsiteX10" fmla="*/ 2284542 w 2583942"/>
              <a:gd name="connsiteY10" fmla="*/ 3945602 h 4028920"/>
              <a:gd name="connsiteX11" fmla="*/ 1585103 w 2583942"/>
              <a:gd name="connsiteY11" fmla="*/ 4013997 h 4028920"/>
              <a:gd name="connsiteX12" fmla="*/ 842719 w 2583942"/>
              <a:gd name="connsiteY12" fmla="*/ 3607299 h 4028920"/>
              <a:gd name="connsiteX13" fmla="*/ 643823 w 2583942"/>
              <a:gd name="connsiteY13" fmla="*/ 3413722 h 4028920"/>
              <a:gd name="connsiteX14" fmla="*/ 37054 w 2583942"/>
              <a:gd name="connsiteY14" fmla="*/ 2314531 h 4028920"/>
              <a:gd name="connsiteX15" fmla="*/ 165570 w 2583942"/>
              <a:gd name="connsiteY15" fmla="*/ 1297167 h 4028920"/>
              <a:gd name="connsiteX0" fmla="*/ 151753 w 2570125"/>
              <a:gd name="connsiteY0" fmla="*/ 1297167 h 4028920"/>
              <a:gd name="connsiteX1" fmla="*/ 396881 w 2570125"/>
              <a:gd name="connsiteY1" fmla="*/ 853322 h 4028920"/>
              <a:gd name="connsiteX2" fmla="*/ 962817 w 2570125"/>
              <a:gd name="connsiteY2" fmla="*/ 254396 h 4028920"/>
              <a:gd name="connsiteX3" fmla="*/ 1581376 w 2570125"/>
              <a:gd name="connsiteY3" fmla="*/ 64701 h 4028920"/>
              <a:gd name="connsiteX4" fmla="*/ 1974634 w 2570125"/>
              <a:gd name="connsiteY4" fmla="*/ 37869 h 4028920"/>
              <a:gd name="connsiteX5" fmla="*/ 2540006 w 2570125"/>
              <a:gd name="connsiteY5" fmla="*/ 561587 h 4028920"/>
              <a:gd name="connsiteX6" fmla="*/ 2567166 w 2570125"/>
              <a:gd name="connsiteY6" fmla="*/ 1783892 h 4028920"/>
              <a:gd name="connsiteX7" fmla="*/ 2558113 w 2570125"/>
              <a:gd name="connsiteY7" fmla="*/ 3516922 h 4028920"/>
              <a:gd name="connsiteX8" fmla="*/ 2549802 w 2570125"/>
              <a:gd name="connsiteY8" fmla="*/ 3869786 h 4028920"/>
              <a:gd name="connsiteX9" fmla="*/ 2547108 w 2570125"/>
              <a:gd name="connsiteY9" fmla="*/ 3873530 h 4028920"/>
              <a:gd name="connsiteX10" fmla="*/ 2512575 w 2570125"/>
              <a:gd name="connsiteY10" fmla="*/ 3993166 h 4028920"/>
              <a:gd name="connsiteX11" fmla="*/ 2270725 w 2570125"/>
              <a:gd name="connsiteY11" fmla="*/ 3945602 h 4028920"/>
              <a:gd name="connsiteX12" fmla="*/ 1571286 w 2570125"/>
              <a:gd name="connsiteY12" fmla="*/ 4013997 h 4028920"/>
              <a:gd name="connsiteX13" fmla="*/ 828902 w 2570125"/>
              <a:gd name="connsiteY13" fmla="*/ 3607299 h 4028920"/>
              <a:gd name="connsiteX14" fmla="*/ 630006 w 2570125"/>
              <a:gd name="connsiteY14" fmla="*/ 3413722 h 4028920"/>
              <a:gd name="connsiteX15" fmla="*/ 23237 w 2570125"/>
              <a:gd name="connsiteY15" fmla="*/ 2314531 h 4028920"/>
              <a:gd name="connsiteX16" fmla="*/ 151753 w 2570125"/>
              <a:gd name="connsiteY16" fmla="*/ 1297167 h 4028920"/>
              <a:gd name="connsiteX0" fmla="*/ 151753 w 2570125"/>
              <a:gd name="connsiteY0" fmla="*/ 1291362 h 4023115"/>
              <a:gd name="connsiteX1" fmla="*/ 396881 w 2570125"/>
              <a:gd name="connsiteY1" fmla="*/ 847517 h 4023115"/>
              <a:gd name="connsiteX2" fmla="*/ 962817 w 2570125"/>
              <a:gd name="connsiteY2" fmla="*/ 248591 h 4023115"/>
              <a:gd name="connsiteX3" fmla="*/ 1457551 w 2570125"/>
              <a:gd name="connsiteY3" fmla="*/ 77913 h 4023115"/>
              <a:gd name="connsiteX4" fmla="*/ 1974634 w 2570125"/>
              <a:gd name="connsiteY4" fmla="*/ 32064 h 4023115"/>
              <a:gd name="connsiteX5" fmla="*/ 2540006 w 2570125"/>
              <a:gd name="connsiteY5" fmla="*/ 555782 h 4023115"/>
              <a:gd name="connsiteX6" fmla="*/ 2567166 w 2570125"/>
              <a:gd name="connsiteY6" fmla="*/ 1778087 h 4023115"/>
              <a:gd name="connsiteX7" fmla="*/ 2558113 w 2570125"/>
              <a:gd name="connsiteY7" fmla="*/ 3511117 h 4023115"/>
              <a:gd name="connsiteX8" fmla="*/ 2549802 w 2570125"/>
              <a:gd name="connsiteY8" fmla="*/ 3863981 h 4023115"/>
              <a:gd name="connsiteX9" fmla="*/ 2547108 w 2570125"/>
              <a:gd name="connsiteY9" fmla="*/ 3867725 h 4023115"/>
              <a:gd name="connsiteX10" fmla="*/ 2512575 w 2570125"/>
              <a:gd name="connsiteY10" fmla="*/ 3987361 h 4023115"/>
              <a:gd name="connsiteX11" fmla="*/ 2270725 w 2570125"/>
              <a:gd name="connsiteY11" fmla="*/ 3939797 h 4023115"/>
              <a:gd name="connsiteX12" fmla="*/ 1571286 w 2570125"/>
              <a:gd name="connsiteY12" fmla="*/ 4008192 h 4023115"/>
              <a:gd name="connsiteX13" fmla="*/ 828902 w 2570125"/>
              <a:gd name="connsiteY13" fmla="*/ 3601494 h 4023115"/>
              <a:gd name="connsiteX14" fmla="*/ 630006 w 2570125"/>
              <a:gd name="connsiteY14" fmla="*/ 3407917 h 4023115"/>
              <a:gd name="connsiteX15" fmla="*/ 23237 w 2570125"/>
              <a:gd name="connsiteY15" fmla="*/ 2308726 h 4023115"/>
              <a:gd name="connsiteX16" fmla="*/ 151753 w 2570125"/>
              <a:gd name="connsiteY16" fmla="*/ 1291362 h 4023115"/>
              <a:gd name="connsiteX0" fmla="*/ 151753 w 2570125"/>
              <a:gd name="connsiteY0" fmla="*/ 1290248 h 4022001"/>
              <a:gd name="connsiteX1" fmla="*/ 396881 w 2570125"/>
              <a:gd name="connsiteY1" fmla="*/ 846403 h 4022001"/>
              <a:gd name="connsiteX2" fmla="*/ 1058067 w 2570125"/>
              <a:gd name="connsiteY2" fmla="*/ 209443 h 4022001"/>
              <a:gd name="connsiteX3" fmla="*/ 1457551 w 2570125"/>
              <a:gd name="connsiteY3" fmla="*/ 76799 h 4022001"/>
              <a:gd name="connsiteX4" fmla="*/ 1974634 w 2570125"/>
              <a:gd name="connsiteY4" fmla="*/ 30950 h 4022001"/>
              <a:gd name="connsiteX5" fmla="*/ 2540006 w 2570125"/>
              <a:gd name="connsiteY5" fmla="*/ 554668 h 4022001"/>
              <a:gd name="connsiteX6" fmla="*/ 2567166 w 2570125"/>
              <a:gd name="connsiteY6" fmla="*/ 1776973 h 4022001"/>
              <a:gd name="connsiteX7" fmla="*/ 2558113 w 2570125"/>
              <a:gd name="connsiteY7" fmla="*/ 3510003 h 4022001"/>
              <a:gd name="connsiteX8" fmla="*/ 2549802 w 2570125"/>
              <a:gd name="connsiteY8" fmla="*/ 3862867 h 4022001"/>
              <a:gd name="connsiteX9" fmla="*/ 2547108 w 2570125"/>
              <a:gd name="connsiteY9" fmla="*/ 3866611 h 4022001"/>
              <a:gd name="connsiteX10" fmla="*/ 2512575 w 2570125"/>
              <a:gd name="connsiteY10" fmla="*/ 3986247 h 4022001"/>
              <a:gd name="connsiteX11" fmla="*/ 2270725 w 2570125"/>
              <a:gd name="connsiteY11" fmla="*/ 3938683 h 4022001"/>
              <a:gd name="connsiteX12" fmla="*/ 1571286 w 2570125"/>
              <a:gd name="connsiteY12" fmla="*/ 4007078 h 4022001"/>
              <a:gd name="connsiteX13" fmla="*/ 828902 w 2570125"/>
              <a:gd name="connsiteY13" fmla="*/ 3600380 h 4022001"/>
              <a:gd name="connsiteX14" fmla="*/ 630006 w 2570125"/>
              <a:gd name="connsiteY14" fmla="*/ 3406803 h 4022001"/>
              <a:gd name="connsiteX15" fmla="*/ 23237 w 2570125"/>
              <a:gd name="connsiteY15" fmla="*/ 2307612 h 4022001"/>
              <a:gd name="connsiteX16" fmla="*/ 151753 w 2570125"/>
              <a:gd name="connsiteY16" fmla="*/ 1290248 h 4022001"/>
              <a:gd name="connsiteX0" fmla="*/ 151753 w 2570125"/>
              <a:gd name="connsiteY0" fmla="*/ 1290248 h 4022001"/>
              <a:gd name="connsiteX1" fmla="*/ 396881 w 2570125"/>
              <a:gd name="connsiteY1" fmla="*/ 846403 h 4022001"/>
              <a:gd name="connsiteX2" fmla="*/ 1058067 w 2570125"/>
              <a:gd name="connsiteY2" fmla="*/ 209443 h 4022001"/>
              <a:gd name="connsiteX3" fmla="*/ 1457551 w 2570125"/>
              <a:gd name="connsiteY3" fmla="*/ 76799 h 4022001"/>
              <a:gd name="connsiteX4" fmla="*/ 1974634 w 2570125"/>
              <a:gd name="connsiteY4" fmla="*/ 30950 h 4022001"/>
              <a:gd name="connsiteX5" fmla="*/ 2540006 w 2570125"/>
              <a:gd name="connsiteY5" fmla="*/ 554668 h 4022001"/>
              <a:gd name="connsiteX6" fmla="*/ 2567166 w 2570125"/>
              <a:gd name="connsiteY6" fmla="*/ 1776973 h 4022001"/>
              <a:gd name="connsiteX7" fmla="*/ 2558113 w 2570125"/>
              <a:gd name="connsiteY7" fmla="*/ 3510003 h 4022001"/>
              <a:gd name="connsiteX8" fmla="*/ 2549802 w 2570125"/>
              <a:gd name="connsiteY8" fmla="*/ 3862867 h 4022001"/>
              <a:gd name="connsiteX9" fmla="*/ 2547108 w 2570125"/>
              <a:gd name="connsiteY9" fmla="*/ 3866611 h 4022001"/>
              <a:gd name="connsiteX10" fmla="*/ 2512575 w 2570125"/>
              <a:gd name="connsiteY10" fmla="*/ 3986247 h 4022001"/>
              <a:gd name="connsiteX11" fmla="*/ 2270725 w 2570125"/>
              <a:gd name="connsiteY11" fmla="*/ 3938683 h 4022001"/>
              <a:gd name="connsiteX12" fmla="*/ 1571286 w 2570125"/>
              <a:gd name="connsiteY12" fmla="*/ 4007078 h 4022001"/>
              <a:gd name="connsiteX13" fmla="*/ 828902 w 2570125"/>
              <a:gd name="connsiteY13" fmla="*/ 3600380 h 4022001"/>
              <a:gd name="connsiteX14" fmla="*/ 630006 w 2570125"/>
              <a:gd name="connsiteY14" fmla="*/ 3406803 h 4022001"/>
              <a:gd name="connsiteX15" fmla="*/ 23237 w 2570125"/>
              <a:gd name="connsiteY15" fmla="*/ 2307612 h 4022001"/>
              <a:gd name="connsiteX16" fmla="*/ 151753 w 2570125"/>
              <a:gd name="connsiteY16" fmla="*/ 1290248 h 4022001"/>
              <a:gd name="connsiteX0" fmla="*/ 151753 w 2570125"/>
              <a:gd name="connsiteY0" fmla="*/ 1311806 h 4043559"/>
              <a:gd name="connsiteX1" fmla="*/ 396881 w 2570125"/>
              <a:gd name="connsiteY1" fmla="*/ 867961 h 4043559"/>
              <a:gd name="connsiteX2" fmla="*/ 1058067 w 2570125"/>
              <a:gd name="connsiteY2" fmla="*/ 231001 h 4043559"/>
              <a:gd name="connsiteX3" fmla="*/ 1457551 w 2570125"/>
              <a:gd name="connsiteY3" fmla="*/ 98357 h 4043559"/>
              <a:gd name="connsiteX4" fmla="*/ 1974634 w 2570125"/>
              <a:gd name="connsiteY4" fmla="*/ 52508 h 4043559"/>
              <a:gd name="connsiteX5" fmla="*/ 2320931 w 2570125"/>
              <a:gd name="connsiteY5" fmla="*/ 870988 h 4043559"/>
              <a:gd name="connsiteX6" fmla="*/ 2567166 w 2570125"/>
              <a:gd name="connsiteY6" fmla="*/ 1798531 h 4043559"/>
              <a:gd name="connsiteX7" fmla="*/ 2558113 w 2570125"/>
              <a:gd name="connsiteY7" fmla="*/ 3531561 h 4043559"/>
              <a:gd name="connsiteX8" fmla="*/ 2549802 w 2570125"/>
              <a:gd name="connsiteY8" fmla="*/ 3884425 h 4043559"/>
              <a:gd name="connsiteX9" fmla="*/ 2547108 w 2570125"/>
              <a:gd name="connsiteY9" fmla="*/ 3888169 h 4043559"/>
              <a:gd name="connsiteX10" fmla="*/ 2512575 w 2570125"/>
              <a:gd name="connsiteY10" fmla="*/ 4007805 h 4043559"/>
              <a:gd name="connsiteX11" fmla="*/ 2270725 w 2570125"/>
              <a:gd name="connsiteY11" fmla="*/ 3960241 h 4043559"/>
              <a:gd name="connsiteX12" fmla="*/ 1571286 w 2570125"/>
              <a:gd name="connsiteY12" fmla="*/ 4028636 h 4043559"/>
              <a:gd name="connsiteX13" fmla="*/ 828902 w 2570125"/>
              <a:gd name="connsiteY13" fmla="*/ 3621938 h 4043559"/>
              <a:gd name="connsiteX14" fmla="*/ 630006 w 2570125"/>
              <a:gd name="connsiteY14" fmla="*/ 3428361 h 4043559"/>
              <a:gd name="connsiteX15" fmla="*/ 23237 w 2570125"/>
              <a:gd name="connsiteY15" fmla="*/ 2329170 h 4043559"/>
              <a:gd name="connsiteX16" fmla="*/ 151753 w 2570125"/>
              <a:gd name="connsiteY16" fmla="*/ 1311806 h 4043559"/>
              <a:gd name="connsiteX0" fmla="*/ 151753 w 2564257"/>
              <a:gd name="connsiteY0" fmla="*/ 1311806 h 4043559"/>
              <a:gd name="connsiteX1" fmla="*/ 396881 w 2564257"/>
              <a:gd name="connsiteY1" fmla="*/ 867961 h 4043559"/>
              <a:gd name="connsiteX2" fmla="*/ 1058067 w 2564257"/>
              <a:gd name="connsiteY2" fmla="*/ 231001 h 4043559"/>
              <a:gd name="connsiteX3" fmla="*/ 1457551 w 2564257"/>
              <a:gd name="connsiteY3" fmla="*/ 98357 h 4043559"/>
              <a:gd name="connsiteX4" fmla="*/ 1974634 w 2564257"/>
              <a:gd name="connsiteY4" fmla="*/ 52508 h 4043559"/>
              <a:gd name="connsiteX5" fmla="*/ 2320931 w 2564257"/>
              <a:gd name="connsiteY5" fmla="*/ 870988 h 4043559"/>
              <a:gd name="connsiteX6" fmla="*/ 2481441 w 2564257"/>
              <a:gd name="connsiteY6" fmla="*/ 2064768 h 4043559"/>
              <a:gd name="connsiteX7" fmla="*/ 2558113 w 2564257"/>
              <a:gd name="connsiteY7" fmla="*/ 3531561 h 4043559"/>
              <a:gd name="connsiteX8" fmla="*/ 2549802 w 2564257"/>
              <a:gd name="connsiteY8" fmla="*/ 3884425 h 4043559"/>
              <a:gd name="connsiteX9" fmla="*/ 2547108 w 2564257"/>
              <a:gd name="connsiteY9" fmla="*/ 3888169 h 4043559"/>
              <a:gd name="connsiteX10" fmla="*/ 2512575 w 2564257"/>
              <a:gd name="connsiteY10" fmla="*/ 4007805 h 4043559"/>
              <a:gd name="connsiteX11" fmla="*/ 2270725 w 2564257"/>
              <a:gd name="connsiteY11" fmla="*/ 3960241 h 4043559"/>
              <a:gd name="connsiteX12" fmla="*/ 1571286 w 2564257"/>
              <a:gd name="connsiteY12" fmla="*/ 4028636 h 4043559"/>
              <a:gd name="connsiteX13" fmla="*/ 828902 w 2564257"/>
              <a:gd name="connsiteY13" fmla="*/ 3621938 h 4043559"/>
              <a:gd name="connsiteX14" fmla="*/ 630006 w 2564257"/>
              <a:gd name="connsiteY14" fmla="*/ 3428361 h 4043559"/>
              <a:gd name="connsiteX15" fmla="*/ 23237 w 2564257"/>
              <a:gd name="connsiteY15" fmla="*/ 2329170 h 4043559"/>
              <a:gd name="connsiteX16" fmla="*/ 151753 w 2564257"/>
              <a:gd name="connsiteY16" fmla="*/ 1311806 h 4043559"/>
              <a:gd name="connsiteX0" fmla="*/ 151753 w 2564257"/>
              <a:gd name="connsiteY0" fmla="*/ 1311806 h 4043559"/>
              <a:gd name="connsiteX1" fmla="*/ 396881 w 2564257"/>
              <a:gd name="connsiteY1" fmla="*/ 867961 h 4043559"/>
              <a:gd name="connsiteX2" fmla="*/ 1058067 w 2564257"/>
              <a:gd name="connsiteY2" fmla="*/ 231001 h 4043559"/>
              <a:gd name="connsiteX3" fmla="*/ 1457551 w 2564257"/>
              <a:gd name="connsiteY3" fmla="*/ 98357 h 4043559"/>
              <a:gd name="connsiteX4" fmla="*/ 1974634 w 2564257"/>
              <a:gd name="connsiteY4" fmla="*/ 52508 h 4043559"/>
              <a:gd name="connsiteX5" fmla="*/ 2320931 w 2564257"/>
              <a:gd name="connsiteY5" fmla="*/ 870988 h 4043559"/>
              <a:gd name="connsiteX6" fmla="*/ 2481441 w 2564257"/>
              <a:gd name="connsiteY6" fmla="*/ 2064768 h 4043559"/>
              <a:gd name="connsiteX7" fmla="*/ 2558113 w 2564257"/>
              <a:gd name="connsiteY7" fmla="*/ 3531561 h 4043559"/>
              <a:gd name="connsiteX8" fmla="*/ 2549802 w 2564257"/>
              <a:gd name="connsiteY8" fmla="*/ 3884425 h 4043559"/>
              <a:gd name="connsiteX9" fmla="*/ 2547108 w 2564257"/>
              <a:gd name="connsiteY9" fmla="*/ 3888169 h 4043559"/>
              <a:gd name="connsiteX10" fmla="*/ 2512575 w 2564257"/>
              <a:gd name="connsiteY10" fmla="*/ 4007805 h 4043559"/>
              <a:gd name="connsiteX11" fmla="*/ 2270725 w 2564257"/>
              <a:gd name="connsiteY11" fmla="*/ 3960241 h 4043559"/>
              <a:gd name="connsiteX12" fmla="*/ 1571286 w 2564257"/>
              <a:gd name="connsiteY12" fmla="*/ 4028636 h 4043559"/>
              <a:gd name="connsiteX13" fmla="*/ 828902 w 2564257"/>
              <a:gd name="connsiteY13" fmla="*/ 3621938 h 4043559"/>
              <a:gd name="connsiteX14" fmla="*/ 630006 w 2564257"/>
              <a:gd name="connsiteY14" fmla="*/ 3428361 h 4043559"/>
              <a:gd name="connsiteX15" fmla="*/ 23237 w 2564257"/>
              <a:gd name="connsiteY15" fmla="*/ 2329170 h 4043559"/>
              <a:gd name="connsiteX16" fmla="*/ 151753 w 2564257"/>
              <a:gd name="connsiteY16" fmla="*/ 1311806 h 4043559"/>
              <a:gd name="connsiteX0" fmla="*/ 151753 w 2550705"/>
              <a:gd name="connsiteY0" fmla="*/ 1311806 h 4043559"/>
              <a:gd name="connsiteX1" fmla="*/ 396881 w 2550705"/>
              <a:gd name="connsiteY1" fmla="*/ 867961 h 4043559"/>
              <a:gd name="connsiteX2" fmla="*/ 1058067 w 2550705"/>
              <a:gd name="connsiteY2" fmla="*/ 231001 h 4043559"/>
              <a:gd name="connsiteX3" fmla="*/ 1457551 w 2550705"/>
              <a:gd name="connsiteY3" fmla="*/ 98357 h 4043559"/>
              <a:gd name="connsiteX4" fmla="*/ 1974634 w 2550705"/>
              <a:gd name="connsiteY4" fmla="*/ 52508 h 4043559"/>
              <a:gd name="connsiteX5" fmla="*/ 2320931 w 2550705"/>
              <a:gd name="connsiteY5" fmla="*/ 870988 h 4043559"/>
              <a:gd name="connsiteX6" fmla="*/ 2481441 w 2550705"/>
              <a:gd name="connsiteY6" fmla="*/ 2064768 h 4043559"/>
              <a:gd name="connsiteX7" fmla="*/ 2424763 w 2550705"/>
              <a:gd name="connsiteY7" fmla="*/ 3788289 h 4043559"/>
              <a:gd name="connsiteX8" fmla="*/ 2549802 w 2550705"/>
              <a:gd name="connsiteY8" fmla="*/ 3884425 h 4043559"/>
              <a:gd name="connsiteX9" fmla="*/ 2547108 w 2550705"/>
              <a:gd name="connsiteY9" fmla="*/ 3888169 h 4043559"/>
              <a:gd name="connsiteX10" fmla="*/ 2512575 w 2550705"/>
              <a:gd name="connsiteY10" fmla="*/ 4007805 h 4043559"/>
              <a:gd name="connsiteX11" fmla="*/ 2270725 w 2550705"/>
              <a:gd name="connsiteY11" fmla="*/ 3960241 h 4043559"/>
              <a:gd name="connsiteX12" fmla="*/ 1571286 w 2550705"/>
              <a:gd name="connsiteY12" fmla="*/ 4028636 h 4043559"/>
              <a:gd name="connsiteX13" fmla="*/ 828902 w 2550705"/>
              <a:gd name="connsiteY13" fmla="*/ 3621938 h 4043559"/>
              <a:gd name="connsiteX14" fmla="*/ 630006 w 2550705"/>
              <a:gd name="connsiteY14" fmla="*/ 3428361 h 4043559"/>
              <a:gd name="connsiteX15" fmla="*/ 23237 w 2550705"/>
              <a:gd name="connsiteY15" fmla="*/ 2329170 h 4043559"/>
              <a:gd name="connsiteX16" fmla="*/ 151753 w 2550705"/>
              <a:gd name="connsiteY16" fmla="*/ 1311806 h 4043559"/>
              <a:gd name="connsiteX0" fmla="*/ 151753 w 2563941"/>
              <a:gd name="connsiteY0" fmla="*/ 1311806 h 4044727"/>
              <a:gd name="connsiteX1" fmla="*/ 396881 w 2563941"/>
              <a:gd name="connsiteY1" fmla="*/ 867961 h 4044727"/>
              <a:gd name="connsiteX2" fmla="*/ 1058067 w 2563941"/>
              <a:gd name="connsiteY2" fmla="*/ 231001 h 4044727"/>
              <a:gd name="connsiteX3" fmla="*/ 1457551 w 2563941"/>
              <a:gd name="connsiteY3" fmla="*/ 98357 h 4044727"/>
              <a:gd name="connsiteX4" fmla="*/ 1974634 w 2563941"/>
              <a:gd name="connsiteY4" fmla="*/ 52508 h 4044727"/>
              <a:gd name="connsiteX5" fmla="*/ 2320931 w 2563941"/>
              <a:gd name="connsiteY5" fmla="*/ 870988 h 4044727"/>
              <a:gd name="connsiteX6" fmla="*/ 2481441 w 2563941"/>
              <a:gd name="connsiteY6" fmla="*/ 2064768 h 4044727"/>
              <a:gd name="connsiteX7" fmla="*/ 2424763 w 2563941"/>
              <a:gd name="connsiteY7" fmla="*/ 3788289 h 4044727"/>
              <a:gd name="connsiteX8" fmla="*/ 2549802 w 2563941"/>
              <a:gd name="connsiteY8" fmla="*/ 3884425 h 4044727"/>
              <a:gd name="connsiteX9" fmla="*/ 2547108 w 2563941"/>
              <a:gd name="connsiteY9" fmla="*/ 3888169 h 4044727"/>
              <a:gd name="connsiteX10" fmla="*/ 2331600 w 2563941"/>
              <a:gd name="connsiteY10" fmla="*/ 3931738 h 4044727"/>
              <a:gd name="connsiteX11" fmla="*/ 2270725 w 2563941"/>
              <a:gd name="connsiteY11" fmla="*/ 3960241 h 4044727"/>
              <a:gd name="connsiteX12" fmla="*/ 1571286 w 2563941"/>
              <a:gd name="connsiteY12" fmla="*/ 4028636 h 4044727"/>
              <a:gd name="connsiteX13" fmla="*/ 828902 w 2563941"/>
              <a:gd name="connsiteY13" fmla="*/ 3621938 h 4044727"/>
              <a:gd name="connsiteX14" fmla="*/ 630006 w 2563941"/>
              <a:gd name="connsiteY14" fmla="*/ 3428361 h 4044727"/>
              <a:gd name="connsiteX15" fmla="*/ 23237 w 2563941"/>
              <a:gd name="connsiteY15" fmla="*/ 2329170 h 4044727"/>
              <a:gd name="connsiteX16" fmla="*/ 151753 w 2563941"/>
              <a:gd name="connsiteY16" fmla="*/ 1311806 h 4044727"/>
              <a:gd name="connsiteX0" fmla="*/ 151753 w 2550086"/>
              <a:gd name="connsiteY0" fmla="*/ 1311806 h 4044727"/>
              <a:gd name="connsiteX1" fmla="*/ 396881 w 2550086"/>
              <a:gd name="connsiteY1" fmla="*/ 867961 h 4044727"/>
              <a:gd name="connsiteX2" fmla="*/ 1058067 w 2550086"/>
              <a:gd name="connsiteY2" fmla="*/ 231001 h 4044727"/>
              <a:gd name="connsiteX3" fmla="*/ 1457551 w 2550086"/>
              <a:gd name="connsiteY3" fmla="*/ 98357 h 4044727"/>
              <a:gd name="connsiteX4" fmla="*/ 1974634 w 2550086"/>
              <a:gd name="connsiteY4" fmla="*/ 52508 h 4044727"/>
              <a:gd name="connsiteX5" fmla="*/ 2320931 w 2550086"/>
              <a:gd name="connsiteY5" fmla="*/ 870988 h 4044727"/>
              <a:gd name="connsiteX6" fmla="*/ 2481441 w 2550086"/>
              <a:gd name="connsiteY6" fmla="*/ 2064768 h 4044727"/>
              <a:gd name="connsiteX7" fmla="*/ 2424763 w 2550086"/>
              <a:gd name="connsiteY7" fmla="*/ 3788289 h 4044727"/>
              <a:gd name="connsiteX8" fmla="*/ 2549802 w 2550086"/>
              <a:gd name="connsiteY8" fmla="*/ 3884425 h 4044727"/>
              <a:gd name="connsiteX9" fmla="*/ 2261358 w 2550086"/>
              <a:gd name="connsiteY9" fmla="*/ 3821611 h 4044727"/>
              <a:gd name="connsiteX10" fmla="*/ 2331600 w 2550086"/>
              <a:gd name="connsiteY10" fmla="*/ 3931738 h 4044727"/>
              <a:gd name="connsiteX11" fmla="*/ 2270725 w 2550086"/>
              <a:gd name="connsiteY11" fmla="*/ 3960241 h 4044727"/>
              <a:gd name="connsiteX12" fmla="*/ 1571286 w 2550086"/>
              <a:gd name="connsiteY12" fmla="*/ 4028636 h 4044727"/>
              <a:gd name="connsiteX13" fmla="*/ 828902 w 2550086"/>
              <a:gd name="connsiteY13" fmla="*/ 3621938 h 4044727"/>
              <a:gd name="connsiteX14" fmla="*/ 630006 w 2550086"/>
              <a:gd name="connsiteY14" fmla="*/ 3428361 h 4044727"/>
              <a:gd name="connsiteX15" fmla="*/ 23237 w 2550086"/>
              <a:gd name="connsiteY15" fmla="*/ 2329170 h 4044727"/>
              <a:gd name="connsiteX16" fmla="*/ 151753 w 2550086"/>
              <a:gd name="connsiteY16" fmla="*/ 1311806 h 4044727"/>
              <a:gd name="connsiteX0" fmla="*/ 151753 w 2481441"/>
              <a:gd name="connsiteY0" fmla="*/ 1311806 h 4044727"/>
              <a:gd name="connsiteX1" fmla="*/ 396881 w 2481441"/>
              <a:gd name="connsiteY1" fmla="*/ 867961 h 4044727"/>
              <a:gd name="connsiteX2" fmla="*/ 1058067 w 2481441"/>
              <a:gd name="connsiteY2" fmla="*/ 231001 h 4044727"/>
              <a:gd name="connsiteX3" fmla="*/ 1457551 w 2481441"/>
              <a:gd name="connsiteY3" fmla="*/ 98357 h 4044727"/>
              <a:gd name="connsiteX4" fmla="*/ 1974634 w 2481441"/>
              <a:gd name="connsiteY4" fmla="*/ 52508 h 4044727"/>
              <a:gd name="connsiteX5" fmla="*/ 2320931 w 2481441"/>
              <a:gd name="connsiteY5" fmla="*/ 870988 h 4044727"/>
              <a:gd name="connsiteX6" fmla="*/ 2481441 w 2481441"/>
              <a:gd name="connsiteY6" fmla="*/ 2064768 h 4044727"/>
              <a:gd name="connsiteX7" fmla="*/ 2424763 w 2481441"/>
              <a:gd name="connsiteY7" fmla="*/ 3788289 h 4044727"/>
              <a:gd name="connsiteX8" fmla="*/ 2321202 w 2481441"/>
              <a:gd name="connsiteY8" fmla="*/ 3846391 h 4044727"/>
              <a:gd name="connsiteX9" fmla="*/ 2261358 w 2481441"/>
              <a:gd name="connsiteY9" fmla="*/ 3821611 h 4044727"/>
              <a:gd name="connsiteX10" fmla="*/ 2331600 w 2481441"/>
              <a:gd name="connsiteY10" fmla="*/ 3931738 h 4044727"/>
              <a:gd name="connsiteX11" fmla="*/ 2270725 w 2481441"/>
              <a:gd name="connsiteY11" fmla="*/ 3960241 h 4044727"/>
              <a:gd name="connsiteX12" fmla="*/ 1571286 w 2481441"/>
              <a:gd name="connsiteY12" fmla="*/ 4028636 h 4044727"/>
              <a:gd name="connsiteX13" fmla="*/ 828902 w 2481441"/>
              <a:gd name="connsiteY13" fmla="*/ 3621938 h 4044727"/>
              <a:gd name="connsiteX14" fmla="*/ 630006 w 2481441"/>
              <a:gd name="connsiteY14" fmla="*/ 3428361 h 4044727"/>
              <a:gd name="connsiteX15" fmla="*/ 23237 w 2481441"/>
              <a:gd name="connsiteY15" fmla="*/ 2329170 h 4044727"/>
              <a:gd name="connsiteX16" fmla="*/ 151753 w 2481441"/>
              <a:gd name="connsiteY16" fmla="*/ 1311806 h 4044727"/>
              <a:gd name="connsiteX0" fmla="*/ 151753 w 2426161"/>
              <a:gd name="connsiteY0" fmla="*/ 1311806 h 4044727"/>
              <a:gd name="connsiteX1" fmla="*/ 396881 w 2426161"/>
              <a:gd name="connsiteY1" fmla="*/ 867961 h 4044727"/>
              <a:gd name="connsiteX2" fmla="*/ 1058067 w 2426161"/>
              <a:gd name="connsiteY2" fmla="*/ 231001 h 4044727"/>
              <a:gd name="connsiteX3" fmla="*/ 1457551 w 2426161"/>
              <a:gd name="connsiteY3" fmla="*/ 98357 h 4044727"/>
              <a:gd name="connsiteX4" fmla="*/ 1974634 w 2426161"/>
              <a:gd name="connsiteY4" fmla="*/ 52508 h 4044727"/>
              <a:gd name="connsiteX5" fmla="*/ 2320931 w 2426161"/>
              <a:gd name="connsiteY5" fmla="*/ 870988 h 4044727"/>
              <a:gd name="connsiteX6" fmla="*/ 2176641 w 2426161"/>
              <a:gd name="connsiteY6" fmla="*/ 2872985 h 4044727"/>
              <a:gd name="connsiteX7" fmla="*/ 2424763 w 2426161"/>
              <a:gd name="connsiteY7" fmla="*/ 3788289 h 4044727"/>
              <a:gd name="connsiteX8" fmla="*/ 2321202 w 2426161"/>
              <a:gd name="connsiteY8" fmla="*/ 3846391 h 4044727"/>
              <a:gd name="connsiteX9" fmla="*/ 2261358 w 2426161"/>
              <a:gd name="connsiteY9" fmla="*/ 3821611 h 4044727"/>
              <a:gd name="connsiteX10" fmla="*/ 2331600 w 2426161"/>
              <a:gd name="connsiteY10" fmla="*/ 3931738 h 4044727"/>
              <a:gd name="connsiteX11" fmla="*/ 2270725 w 2426161"/>
              <a:gd name="connsiteY11" fmla="*/ 3960241 h 4044727"/>
              <a:gd name="connsiteX12" fmla="*/ 1571286 w 2426161"/>
              <a:gd name="connsiteY12" fmla="*/ 4028636 h 4044727"/>
              <a:gd name="connsiteX13" fmla="*/ 828902 w 2426161"/>
              <a:gd name="connsiteY13" fmla="*/ 3621938 h 4044727"/>
              <a:gd name="connsiteX14" fmla="*/ 630006 w 2426161"/>
              <a:gd name="connsiteY14" fmla="*/ 3428361 h 4044727"/>
              <a:gd name="connsiteX15" fmla="*/ 23237 w 2426161"/>
              <a:gd name="connsiteY15" fmla="*/ 2329170 h 4044727"/>
              <a:gd name="connsiteX16" fmla="*/ 151753 w 2426161"/>
              <a:gd name="connsiteY16" fmla="*/ 1311806 h 4044727"/>
              <a:gd name="connsiteX0" fmla="*/ 151753 w 2426161"/>
              <a:gd name="connsiteY0" fmla="*/ 1320894 h 4053815"/>
              <a:gd name="connsiteX1" fmla="*/ 396881 w 2426161"/>
              <a:gd name="connsiteY1" fmla="*/ 877049 h 4053815"/>
              <a:gd name="connsiteX2" fmla="*/ 1058067 w 2426161"/>
              <a:gd name="connsiteY2" fmla="*/ 240089 h 4053815"/>
              <a:gd name="connsiteX3" fmla="*/ 1457551 w 2426161"/>
              <a:gd name="connsiteY3" fmla="*/ 107445 h 4053815"/>
              <a:gd name="connsiteX4" fmla="*/ 1974634 w 2426161"/>
              <a:gd name="connsiteY4" fmla="*/ 61596 h 4053815"/>
              <a:gd name="connsiteX5" fmla="*/ 2044706 w 2426161"/>
              <a:gd name="connsiteY5" fmla="*/ 1003686 h 4053815"/>
              <a:gd name="connsiteX6" fmla="*/ 2176641 w 2426161"/>
              <a:gd name="connsiteY6" fmla="*/ 2882073 h 4053815"/>
              <a:gd name="connsiteX7" fmla="*/ 2424763 w 2426161"/>
              <a:gd name="connsiteY7" fmla="*/ 3797377 h 4053815"/>
              <a:gd name="connsiteX8" fmla="*/ 2321202 w 2426161"/>
              <a:gd name="connsiteY8" fmla="*/ 3855479 h 4053815"/>
              <a:gd name="connsiteX9" fmla="*/ 2261358 w 2426161"/>
              <a:gd name="connsiteY9" fmla="*/ 3830699 h 4053815"/>
              <a:gd name="connsiteX10" fmla="*/ 2331600 w 2426161"/>
              <a:gd name="connsiteY10" fmla="*/ 3940826 h 4053815"/>
              <a:gd name="connsiteX11" fmla="*/ 2270725 w 2426161"/>
              <a:gd name="connsiteY11" fmla="*/ 3969329 h 4053815"/>
              <a:gd name="connsiteX12" fmla="*/ 1571286 w 2426161"/>
              <a:gd name="connsiteY12" fmla="*/ 4037724 h 4053815"/>
              <a:gd name="connsiteX13" fmla="*/ 828902 w 2426161"/>
              <a:gd name="connsiteY13" fmla="*/ 3631026 h 4053815"/>
              <a:gd name="connsiteX14" fmla="*/ 630006 w 2426161"/>
              <a:gd name="connsiteY14" fmla="*/ 3437449 h 4053815"/>
              <a:gd name="connsiteX15" fmla="*/ 23237 w 2426161"/>
              <a:gd name="connsiteY15" fmla="*/ 2338258 h 4053815"/>
              <a:gd name="connsiteX16" fmla="*/ 151753 w 2426161"/>
              <a:gd name="connsiteY16" fmla="*/ 1320894 h 4053815"/>
              <a:gd name="connsiteX0" fmla="*/ 151753 w 2426161"/>
              <a:gd name="connsiteY0" fmla="*/ 1320894 h 4053815"/>
              <a:gd name="connsiteX1" fmla="*/ 396881 w 2426161"/>
              <a:gd name="connsiteY1" fmla="*/ 877049 h 4053815"/>
              <a:gd name="connsiteX2" fmla="*/ 1058067 w 2426161"/>
              <a:gd name="connsiteY2" fmla="*/ 240089 h 4053815"/>
              <a:gd name="connsiteX3" fmla="*/ 1457551 w 2426161"/>
              <a:gd name="connsiteY3" fmla="*/ 107445 h 4053815"/>
              <a:gd name="connsiteX4" fmla="*/ 1974634 w 2426161"/>
              <a:gd name="connsiteY4" fmla="*/ 61596 h 4053815"/>
              <a:gd name="connsiteX5" fmla="*/ 2044706 w 2426161"/>
              <a:gd name="connsiteY5" fmla="*/ 1003686 h 4053815"/>
              <a:gd name="connsiteX6" fmla="*/ 2119491 w 2426161"/>
              <a:gd name="connsiteY6" fmla="*/ 2948632 h 4053815"/>
              <a:gd name="connsiteX7" fmla="*/ 2424763 w 2426161"/>
              <a:gd name="connsiteY7" fmla="*/ 3797377 h 4053815"/>
              <a:gd name="connsiteX8" fmla="*/ 2321202 w 2426161"/>
              <a:gd name="connsiteY8" fmla="*/ 3855479 h 4053815"/>
              <a:gd name="connsiteX9" fmla="*/ 2261358 w 2426161"/>
              <a:gd name="connsiteY9" fmla="*/ 3830699 h 4053815"/>
              <a:gd name="connsiteX10" fmla="*/ 2331600 w 2426161"/>
              <a:gd name="connsiteY10" fmla="*/ 3940826 h 4053815"/>
              <a:gd name="connsiteX11" fmla="*/ 2270725 w 2426161"/>
              <a:gd name="connsiteY11" fmla="*/ 3969329 h 4053815"/>
              <a:gd name="connsiteX12" fmla="*/ 1571286 w 2426161"/>
              <a:gd name="connsiteY12" fmla="*/ 4037724 h 4053815"/>
              <a:gd name="connsiteX13" fmla="*/ 828902 w 2426161"/>
              <a:gd name="connsiteY13" fmla="*/ 3631026 h 4053815"/>
              <a:gd name="connsiteX14" fmla="*/ 630006 w 2426161"/>
              <a:gd name="connsiteY14" fmla="*/ 3437449 h 4053815"/>
              <a:gd name="connsiteX15" fmla="*/ 23237 w 2426161"/>
              <a:gd name="connsiteY15" fmla="*/ 2338258 h 4053815"/>
              <a:gd name="connsiteX16" fmla="*/ 151753 w 2426161"/>
              <a:gd name="connsiteY16" fmla="*/ 1320894 h 4053815"/>
              <a:gd name="connsiteX0" fmla="*/ 151753 w 2349275"/>
              <a:gd name="connsiteY0" fmla="*/ 1320894 h 4053815"/>
              <a:gd name="connsiteX1" fmla="*/ 396881 w 2349275"/>
              <a:gd name="connsiteY1" fmla="*/ 877049 h 4053815"/>
              <a:gd name="connsiteX2" fmla="*/ 1058067 w 2349275"/>
              <a:gd name="connsiteY2" fmla="*/ 240089 h 4053815"/>
              <a:gd name="connsiteX3" fmla="*/ 1457551 w 2349275"/>
              <a:gd name="connsiteY3" fmla="*/ 107445 h 4053815"/>
              <a:gd name="connsiteX4" fmla="*/ 1974634 w 2349275"/>
              <a:gd name="connsiteY4" fmla="*/ 61596 h 4053815"/>
              <a:gd name="connsiteX5" fmla="*/ 2044706 w 2349275"/>
              <a:gd name="connsiteY5" fmla="*/ 1003686 h 4053815"/>
              <a:gd name="connsiteX6" fmla="*/ 2119491 w 2349275"/>
              <a:gd name="connsiteY6" fmla="*/ 2948632 h 4053815"/>
              <a:gd name="connsiteX7" fmla="*/ 2262838 w 2349275"/>
              <a:gd name="connsiteY7" fmla="*/ 3863937 h 4053815"/>
              <a:gd name="connsiteX8" fmla="*/ 2321202 w 2349275"/>
              <a:gd name="connsiteY8" fmla="*/ 3855479 h 4053815"/>
              <a:gd name="connsiteX9" fmla="*/ 2261358 w 2349275"/>
              <a:gd name="connsiteY9" fmla="*/ 3830699 h 4053815"/>
              <a:gd name="connsiteX10" fmla="*/ 2331600 w 2349275"/>
              <a:gd name="connsiteY10" fmla="*/ 3940826 h 4053815"/>
              <a:gd name="connsiteX11" fmla="*/ 2270725 w 2349275"/>
              <a:gd name="connsiteY11" fmla="*/ 3969329 h 4053815"/>
              <a:gd name="connsiteX12" fmla="*/ 1571286 w 2349275"/>
              <a:gd name="connsiteY12" fmla="*/ 4037724 h 4053815"/>
              <a:gd name="connsiteX13" fmla="*/ 828902 w 2349275"/>
              <a:gd name="connsiteY13" fmla="*/ 3631026 h 4053815"/>
              <a:gd name="connsiteX14" fmla="*/ 630006 w 2349275"/>
              <a:gd name="connsiteY14" fmla="*/ 3437449 h 4053815"/>
              <a:gd name="connsiteX15" fmla="*/ 23237 w 2349275"/>
              <a:gd name="connsiteY15" fmla="*/ 2338258 h 4053815"/>
              <a:gd name="connsiteX16" fmla="*/ 151753 w 2349275"/>
              <a:gd name="connsiteY16" fmla="*/ 1320894 h 4053815"/>
              <a:gd name="connsiteX0" fmla="*/ 151753 w 2335962"/>
              <a:gd name="connsiteY0" fmla="*/ 1320894 h 4050869"/>
              <a:gd name="connsiteX1" fmla="*/ 396881 w 2335962"/>
              <a:gd name="connsiteY1" fmla="*/ 877049 h 4050869"/>
              <a:gd name="connsiteX2" fmla="*/ 1058067 w 2335962"/>
              <a:gd name="connsiteY2" fmla="*/ 240089 h 4050869"/>
              <a:gd name="connsiteX3" fmla="*/ 1457551 w 2335962"/>
              <a:gd name="connsiteY3" fmla="*/ 107445 h 4050869"/>
              <a:gd name="connsiteX4" fmla="*/ 1974634 w 2335962"/>
              <a:gd name="connsiteY4" fmla="*/ 61596 h 4050869"/>
              <a:gd name="connsiteX5" fmla="*/ 2044706 w 2335962"/>
              <a:gd name="connsiteY5" fmla="*/ 1003686 h 4050869"/>
              <a:gd name="connsiteX6" fmla="*/ 2119491 w 2335962"/>
              <a:gd name="connsiteY6" fmla="*/ 2948632 h 4050869"/>
              <a:gd name="connsiteX7" fmla="*/ 2262838 w 2335962"/>
              <a:gd name="connsiteY7" fmla="*/ 3863937 h 4050869"/>
              <a:gd name="connsiteX8" fmla="*/ 2321202 w 2335962"/>
              <a:gd name="connsiteY8" fmla="*/ 3855479 h 4050869"/>
              <a:gd name="connsiteX9" fmla="*/ 2261358 w 2335962"/>
              <a:gd name="connsiteY9" fmla="*/ 3830699 h 4050869"/>
              <a:gd name="connsiteX10" fmla="*/ 2331600 w 2335962"/>
              <a:gd name="connsiteY10" fmla="*/ 3940826 h 4050869"/>
              <a:gd name="connsiteX11" fmla="*/ 2108800 w 2335962"/>
              <a:gd name="connsiteY11" fmla="*/ 3950312 h 4050869"/>
              <a:gd name="connsiteX12" fmla="*/ 1571286 w 2335962"/>
              <a:gd name="connsiteY12" fmla="*/ 4037724 h 4050869"/>
              <a:gd name="connsiteX13" fmla="*/ 828902 w 2335962"/>
              <a:gd name="connsiteY13" fmla="*/ 3631026 h 4050869"/>
              <a:gd name="connsiteX14" fmla="*/ 630006 w 2335962"/>
              <a:gd name="connsiteY14" fmla="*/ 3437449 h 4050869"/>
              <a:gd name="connsiteX15" fmla="*/ 23237 w 2335962"/>
              <a:gd name="connsiteY15" fmla="*/ 2338258 h 4050869"/>
              <a:gd name="connsiteX16" fmla="*/ 151753 w 2335962"/>
              <a:gd name="connsiteY16" fmla="*/ 1320894 h 4050869"/>
              <a:gd name="connsiteX0" fmla="*/ 151753 w 2335962"/>
              <a:gd name="connsiteY0" fmla="*/ 1320894 h 4017584"/>
              <a:gd name="connsiteX1" fmla="*/ 396881 w 2335962"/>
              <a:gd name="connsiteY1" fmla="*/ 877049 h 4017584"/>
              <a:gd name="connsiteX2" fmla="*/ 1058067 w 2335962"/>
              <a:gd name="connsiteY2" fmla="*/ 240089 h 4017584"/>
              <a:gd name="connsiteX3" fmla="*/ 1457551 w 2335962"/>
              <a:gd name="connsiteY3" fmla="*/ 107445 h 4017584"/>
              <a:gd name="connsiteX4" fmla="*/ 1974634 w 2335962"/>
              <a:gd name="connsiteY4" fmla="*/ 61596 h 4017584"/>
              <a:gd name="connsiteX5" fmla="*/ 2044706 w 2335962"/>
              <a:gd name="connsiteY5" fmla="*/ 1003686 h 4017584"/>
              <a:gd name="connsiteX6" fmla="*/ 2119491 w 2335962"/>
              <a:gd name="connsiteY6" fmla="*/ 2948632 h 4017584"/>
              <a:gd name="connsiteX7" fmla="*/ 2262838 w 2335962"/>
              <a:gd name="connsiteY7" fmla="*/ 3863937 h 4017584"/>
              <a:gd name="connsiteX8" fmla="*/ 2321202 w 2335962"/>
              <a:gd name="connsiteY8" fmla="*/ 3855479 h 4017584"/>
              <a:gd name="connsiteX9" fmla="*/ 2261358 w 2335962"/>
              <a:gd name="connsiteY9" fmla="*/ 3830699 h 4017584"/>
              <a:gd name="connsiteX10" fmla="*/ 2331600 w 2335962"/>
              <a:gd name="connsiteY10" fmla="*/ 3940826 h 4017584"/>
              <a:gd name="connsiteX11" fmla="*/ 2108800 w 2335962"/>
              <a:gd name="connsiteY11" fmla="*/ 3950312 h 4017584"/>
              <a:gd name="connsiteX12" fmla="*/ 1580811 w 2335962"/>
              <a:gd name="connsiteY12" fmla="*/ 3971165 h 4017584"/>
              <a:gd name="connsiteX13" fmla="*/ 828902 w 2335962"/>
              <a:gd name="connsiteY13" fmla="*/ 3631026 h 4017584"/>
              <a:gd name="connsiteX14" fmla="*/ 630006 w 2335962"/>
              <a:gd name="connsiteY14" fmla="*/ 3437449 h 4017584"/>
              <a:gd name="connsiteX15" fmla="*/ 23237 w 2335962"/>
              <a:gd name="connsiteY15" fmla="*/ 2338258 h 4017584"/>
              <a:gd name="connsiteX16" fmla="*/ 151753 w 2335962"/>
              <a:gd name="connsiteY16" fmla="*/ 1320894 h 4017584"/>
              <a:gd name="connsiteX0" fmla="*/ 151753 w 2335962"/>
              <a:gd name="connsiteY0" fmla="*/ 1320894 h 4021603"/>
              <a:gd name="connsiteX1" fmla="*/ 396881 w 2335962"/>
              <a:gd name="connsiteY1" fmla="*/ 877049 h 4021603"/>
              <a:gd name="connsiteX2" fmla="*/ 1058067 w 2335962"/>
              <a:gd name="connsiteY2" fmla="*/ 240089 h 4021603"/>
              <a:gd name="connsiteX3" fmla="*/ 1457551 w 2335962"/>
              <a:gd name="connsiteY3" fmla="*/ 107445 h 4021603"/>
              <a:gd name="connsiteX4" fmla="*/ 1974634 w 2335962"/>
              <a:gd name="connsiteY4" fmla="*/ 61596 h 4021603"/>
              <a:gd name="connsiteX5" fmla="*/ 2044706 w 2335962"/>
              <a:gd name="connsiteY5" fmla="*/ 1003686 h 4021603"/>
              <a:gd name="connsiteX6" fmla="*/ 2119491 w 2335962"/>
              <a:gd name="connsiteY6" fmla="*/ 2948632 h 4021603"/>
              <a:gd name="connsiteX7" fmla="*/ 2262838 w 2335962"/>
              <a:gd name="connsiteY7" fmla="*/ 3863937 h 4021603"/>
              <a:gd name="connsiteX8" fmla="*/ 2321202 w 2335962"/>
              <a:gd name="connsiteY8" fmla="*/ 3855479 h 4021603"/>
              <a:gd name="connsiteX9" fmla="*/ 2261358 w 2335962"/>
              <a:gd name="connsiteY9" fmla="*/ 3830699 h 4021603"/>
              <a:gd name="connsiteX10" fmla="*/ 2331600 w 2335962"/>
              <a:gd name="connsiteY10" fmla="*/ 3940826 h 4021603"/>
              <a:gd name="connsiteX11" fmla="*/ 2108800 w 2335962"/>
              <a:gd name="connsiteY11" fmla="*/ 4016871 h 4021603"/>
              <a:gd name="connsiteX12" fmla="*/ 1580811 w 2335962"/>
              <a:gd name="connsiteY12" fmla="*/ 3971165 h 4021603"/>
              <a:gd name="connsiteX13" fmla="*/ 828902 w 2335962"/>
              <a:gd name="connsiteY13" fmla="*/ 3631026 h 4021603"/>
              <a:gd name="connsiteX14" fmla="*/ 630006 w 2335962"/>
              <a:gd name="connsiteY14" fmla="*/ 3437449 h 4021603"/>
              <a:gd name="connsiteX15" fmla="*/ 23237 w 2335962"/>
              <a:gd name="connsiteY15" fmla="*/ 2338258 h 4021603"/>
              <a:gd name="connsiteX16" fmla="*/ 151753 w 2335962"/>
              <a:gd name="connsiteY16" fmla="*/ 1320894 h 4021603"/>
              <a:gd name="connsiteX0" fmla="*/ 151753 w 2333261"/>
              <a:gd name="connsiteY0" fmla="*/ 1320894 h 4021603"/>
              <a:gd name="connsiteX1" fmla="*/ 396881 w 2333261"/>
              <a:gd name="connsiteY1" fmla="*/ 877049 h 4021603"/>
              <a:gd name="connsiteX2" fmla="*/ 1058067 w 2333261"/>
              <a:gd name="connsiteY2" fmla="*/ 240089 h 4021603"/>
              <a:gd name="connsiteX3" fmla="*/ 1457551 w 2333261"/>
              <a:gd name="connsiteY3" fmla="*/ 107445 h 4021603"/>
              <a:gd name="connsiteX4" fmla="*/ 1974634 w 2333261"/>
              <a:gd name="connsiteY4" fmla="*/ 61596 h 4021603"/>
              <a:gd name="connsiteX5" fmla="*/ 2044706 w 2333261"/>
              <a:gd name="connsiteY5" fmla="*/ 1003686 h 4021603"/>
              <a:gd name="connsiteX6" fmla="*/ 2119491 w 2333261"/>
              <a:gd name="connsiteY6" fmla="*/ 2948632 h 4021603"/>
              <a:gd name="connsiteX7" fmla="*/ 2262838 w 2333261"/>
              <a:gd name="connsiteY7" fmla="*/ 3863937 h 4021603"/>
              <a:gd name="connsiteX8" fmla="*/ 2321202 w 2333261"/>
              <a:gd name="connsiteY8" fmla="*/ 3855479 h 4021603"/>
              <a:gd name="connsiteX9" fmla="*/ 2261358 w 2333261"/>
              <a:gd name="connsiteY9" fmla="*/ 3830699 h 4021603"/>
              <a:gd name="connsiteX10" fmla="*/ 2331600 w 2333261"/>
              <a:gd name="connsiteY10" fmla="*/ 3940826 h 4021603"/>
              <a:gd name="connsiteX11" fmla="*/ 2175475 w 2333261"/>
              <a:gd name="connsiteY11" fmla="*/ 4016871 h 4021603"/>
              <a:gd name="connsiteX12" fmla="*/ 1580811 w 2333261"/>
              <a:gd name="connsiteY12" fmla="*/ 3971165 h 4021603"/>
              <a:gd name="connsiteX13" fmla="*/ 828902 w 2333261"/>
              <a:gd name="connsiteY13" fmla="*/ 3631026 h 4021603"/>
              <a:gd name="connsiteX14" fmla="*/ 630006 w 2333261"/>
              <a:gd name="connsiteY14" fmla="*/ 3437449 h 4021603"/>
              <a:gd name="connsiteX15" fmla="*/ 23237 w 2333261"/>
              <a:gd name="connsiteY15" fmla="*/ 2338258 h 4021603"/>
              <a:gd name="connsiteX16" fmla="*/ 151753 w 2333261"/>
              <a:gd name="connsiteY16" fmla="*/ 1320894 h 4021603"/>
              <a:gd name="connsiteX0" fmla="*/ 151753 w 2333261"/>
              <a:gd name="connsiteY0" fmla="*/ 1320894 h 4030736"/>
              <a:gd name="connsiteX1" fmla="*/ 396881 w 2333261"/>
              <a:gd name="connsiteY1" fmla="*/ 877049 h 4030736"/>
              <a:gd name="connsiteX2" fmla="*/ 1058067 w 2333261"/>
              <a:gd name="connsiteY2" fmla="*/ 240089 h 4030736"/>
              <a:gd name="connsiteX3" fmla="*/ 1457551 w 2333261"/>
              <a:gd name="connsiteY3" fmla="*/ 107445 h 4030736"/>
              <a:gd name="connsiteX4" fmla="*/ 1974634 w 2333261"/>
              <a:gd name="connsiteY4" fmla="*/ 61596 h 4030736"/>
              <a:gd name="connsiteX5" fmla="*/ 2044706 w 2333261"/>
              <a:gd name="connsiteY5" fmla="*/ 1003686 h 4030736"/>
              <a:gd name="connsiteX6" fmla="*/ 2119491 w 2333261"/>
              <a:gd name="connsiteY6" fmla="*/ 2948632 h 4030736"/>
              <a:gd name="connsiteX7" fmla="*/ 2262838 w 2333261"/>
              <a:gd name="connsiteY7" fmla="*/ 3863937 h 4030736"/>
              <a:gd name="connsiteX8" fmla="*/ 2321202 w 2333261"/>
              <a:gd name="connsiteY8" fmla="*/ 3855479 h 4030736"/>
              <a:gd name="connsiteX9" fmla="*/ 2261358 w 2333261"/>
              <a:gd name="connsiteY9" fmla="*/ 3830699 h 4030736"/>
              <a:gd name="connsiteX10" fmla="*/ 2331600 w 2333261"/>
              <a:gd name="connsiteY10" fmla="*/ 3940826 h 4030736"/>
              <a:gd name="connsiteX11" fmla="*/ 2175475 w 2333261"/>
              <a:gd name="connsiteY11" fmla="*/ 4016871 h 4030736"/>
              <a:gd name="connsiteX12" fmla="*/ 1637961 w 2333261"/>
              <a:gd name="connsiteY12" fmla="*/ 3990182 h 4030736"/>
              <a:gd name="connsiteX13" fmla="*/ 828902 w 2333261"/>
              <a:gd name="connsiteY13" fmla="*/ 3631026 h 4030736"/>
              <a:gd name="connsiteX14" fmla="*/ 630006 w 2333261"/>
              <a:gd name="connsiteY14" fmla="*/ 3437449 h 4030736"/>
              <a:gd name="connsiteX15" fmla="*/ 23237 w 2333261"/>
              <a:gd name="connsiteY15" fmla="*/ 2338258 h 4030736"/>
              <a:gd name="connsiteX16" fmla="*/ 151753 w 2333261"/>
              <a:gd name="connsiteY16" fmla="*/ 1320894 h 4030736"/>
              <a:gd name="connsiteX0" fmla="*/ 151753 w 2361495"/>
              <a:gd name="connsiteY0" fmla="*/ 1320894 h 4163837"/>
              <a:gd name="connsiteX1" fmla="*/ 396881 w 2361495"/>
              <a:gd name="connsiteY1" fmla="*/ 877049 h 4163837"/>
              <a:gd name="connsiteX2" fmla="*/ 1058067 w 2361495"/>
              <a:gd name="connsiteY2" fmla="*/ 240089 h 4163837"/>
              <a:gd name="connsiteX3" fmla="*/ 1457551 w 2361495"/>
              <a:gd name="connsiteY3" fmla="*/ 107445 h 4163837"/>
              <a:gd name="connsiteX4" fmla="*/ 1974634 w 2361495"/>
              <a:gd name="connsiteY4" fmla="*/ 61596 h 4163837"/>
              <a:gd name="connsiteX5" fmla="*/ 2044706 w 2361495"/>
              <a:gd name="connsiteY5" fmla="*/ 1003686 h 4163837"/>
              <a:gd name="connsiteX6" fmla="*/ 2119491 w 2361495"/>
              <a:gd name="connsiteY6" fmla="*/ 2948632 h 4163837"/>
              <a:gd name="connsiteX7" fmla="*/ 2262838 w 2361495"/>
              <a:gd name="connsiteY7" fmla="*/ 3863937 h 4163837"/>
              <a:gd name="connsiteX8" fmla="*/ 2321202 w 2361495"/>
              <a:gd name="connsiteY8" fmla="*/ 3855479 h 4163837"/>
              <a:gd name="connsiteX9" fmla="*/ 2261358 w 2361495"/>
              <a:gd name="connsiteY9" fmla="*/ 3830699 h 4163837"/>
              <a:gd name="connsiteX10" fmla="*/ 2360175 w 2361495"/>
              <a:gd name="connsiteY10" fmla="*/ 4159521 h 4163837"/>
              <a:gd name="connsiteX11" fmla="*/ 2175475 w 2361495"/>
              <a:gd name="connsiteY11" fmla="*/ 4016871 h 4163837"/>
              <a:gd name="connsiteX12" fmla="*/ 1637961 w 2361495"/>
              <a:gd name="connsiteY12" fmla="*/ 3990182 h 4163837"/>
              <a:gd name="connsiteX13" fmla="*/ 828902 w 2361495"/>
              <a:gd name="connsiteY13" fmla="*/ 3631026 h 4163837"/>
              <a:gd name="connsiteX14" fmla="*/ 630006 w 2361495"/>
              <a:gd name="connsiteY14" fmla="*/ 3437449 h 4163837"/>
              <a:gd name="connsiteX15" fmla="*/ 23237 w 2361495"/>
              <a:gd name="connsiteY15" fmla="*/ 2338258 h 4163837"/>
              <a:gd name="connsiteX16" fmla="*/ 151753 w 2361495"/>
              <a:gd name="connsiteY16" fmla="*/ 1320894 h 4163837"/>
              <a:gd name="connsiteX0" fmla="*/ 151753 w 2321831"/>
              <a:gd name="connsiteY0" fmla="*/ 1320894 h 4033730"/>
              <a:gd name="connsiteX1" fmla="*/ 396881 w 2321831"/>
              <a:gd name="connsiteY1" fmla="*/ 877049 h 4033730"/>
              <a:gd name="connsiteX2" fmla="*/ 1058067 w 2321831"/>
              <a:gd name="connsiteY2" fmla="*/ 240089 h 4033730"/>
              <a:gd name="connsiteX3" fmla="*/ 1457551 w 2321831"/>
              <a:gd name="connsiteY3" fmla="*/ 107445 h 4033730"/>
              <a:gd name="connsiteX4" fmla="*/ 1974634 w 2321831"/>
              <a:gd name="connsiteY4" fmla="*/ 61596 h 4033730"/>
              <a:gd name="connsiteX5" fmla="*/ 2044706 w 2321831"/>
              <a:gd name="connsiteY5" fmla="*/ 1003686 h 4033730"/>
              <a:gd name="connsiteX6" fmla="*/ 2119491 w 2321831"/>
              <a:gd name="connsiteY6" fmla="*/ 2948632 h 4033730"/>
              <a:gd name="connsiteX7" fmla="*/ 2262838 w 2321831"/>
              <a:gd name="connsiteY7" fmla="*/ 3863937 h 4033730"/>
              <a:gd name="connsiteX8" fmla="*/ 2321202 w 2321831"/>
              <a:gd name="connsiteY8" fmla="*/ 3855479 h 4033730"/>
              <a:gd name="connsiteX9" fmla="*/ 2261358 w 2321831"/>
              <a:gd name="connsiteY9" fmla="*/ 3830699 h 4033730"/>
              <a:gd name="connsiteX10" fmla="*/ 1998225 w 2321831"/>
              <a:gd name="connsiteY10" fmla="*/ 3893285 h 4033730"/>
              <a:gd name="connsiteX11" fmla="*/ 2175475 w 2321831"/>
              <a:gd name="connsiteY11" fmla="*/ 4016871 h 4033730"/>
              <a:gd name="connsiteX12" fmla="*/ 1637961 w 2321831"/>
              <a:gd name="connsiteY12" fmla="*/ 3990182 h 4033730"/>
              <a:gd name="connsiteX13" fmla="*/ 828902 w 2321831"/>
              <a:gd name="connsiteY13" fmla="*/ 3631026 h 4033730"/>
              <a:gd name="connsiteX14" fmla="*/ 630006 w 2321831"/>
              <a:gd name="connsiteY14" fmla="*/ 3437449 h 4033730"/>
              <a:gd name="connsiteX15" fmla="*/ 23237 w 2321831"/>
              <a:gd name="connsiteY15" fmla="*/ 2338258 h 4033730"/>
              <a:gd name="connsiteX16" fmla="*/ 151753 w 2321831"/>
              <a:gd name="connsiteY16" fmla="*/ 1320894 h 4033730"/>
              <a:gd name="connsiteX0" fmla="*/ 151753 w 2321831"/>
              <a:gd name="connsiteY0" fmla="*/ 1320894 h 4028460"/>
              <a:gd name="connsiteX1" fmla="*/ 396881 w 2321831"/>
              <a:gd name="connsiteY1" fmla="*/ 877049 h 4028460"/>
              <a:gd name="connsiteX2" fmla="*/ 1058067 w 2321831"/>
              <a:gd name="connsiteY2" fmla="*/ 240089 h 4028460"/>
              <a:gd name="connsiteX3" fmla="*/ 1457551 w 2321831"/>
              <a:gd name="connsiteY3" fmla="*/ 107445 h 4028460"/>
              <a:gd name="connsiteX4" fmla="*/ 1974634 w 2321831"/>
              <a:gd name="connsiteY4" fmla="*/ 61596 h 4028460"/>
              <a:gd name="connsiteX5" fmla="*/ 2044706 w 2321831"/>
              <a:gd name="connsiteY5" fmla="*/ 1003686 h 4028460"/>
              <a:gd name="connsiteX6" fmla="*/ 2119491 w 2321831"/>
              <a:gd name="connsiteY6" fmla="*/ 2948632 h 4028460"/>
              <a:gd name="connsiteX7" fmla="*/ 2262838 w 2321831"/>
              <a:gd name="connsiteY7" fmla="*/ 3863937 h 4028460"/>
              <a:gd name="connsiteX8" fmla="*/ 2321202 w 2321831"/>
              <a:gd name="connsiteY8" fmla="*/ 3855479 h 4028460"/>
              <a:gd name="connsiteX9" fmla="*/ 2261358 w 2321831"/>
              <a:gd name="connsiteY9" fmla="*/ 3830699 h 4028460"/>
              <a:gd name="connsiteX10" fmla="*/ 2112525 w 2321831"/>
              <a:gd name="connsiteY10" fmla="*/ 3978862 h 4028460"/>
              <a:gd name="connsiteX11" fmla="*/ 2175475 w 2321831"/>
              <a:gd name="connsiteY11" fmla="*/ 4016871 h 4028460"/>
              <a:gd name="connsiteX12" fmla="*/ 1637961 w 2321831"/>
              <a:gd name="connsiteY12" fmla="*/ 3990182 h 4028460"/>
              <a:gd name="connsiteX13" fmla="*/ 828902 w 2321831"/>
              <a:gd name="connsiteY13" fmla="*/ 3631026 h 4028460"/>
              <a:gd name="connsiteX14" fmla="*/ 630006 w 2321831"/>
              <a:gd name="connsiteY14" fmla="*/ 3437449 h 4028460"/>
              <a:gd name="connsiteX15" fmla="*/ 23237 w 2321831"/>
              <a:gd name="connsiteY15" fmla="*/ 2338258 h 4028460"/>
              <a:gd name="connsiteX16" fmla="*/ 151753 w 2321831"/>
              <a:gd name="connsiteY16" fmla="*/ 1320894 h 4028460"/>
              <a:gd name="connsiteX0" fmla="*/ 151753 w 2406490"/>
              <a:gd name="connsiteY0" fmla="*/ 1320894 h 4033799"/>
              <a:gd name="connsiteX1" fmla="*/ 396881 w 2406490"/>
              <a:gd name="connsiteY1" fmla="*/ 877049 h 4033799"/>
              <a:gd name="connsiteX2" fmla="*/ 1058067 w 2406490"/>
              <a:gd name="connsiteY2" fmla="*/ 240089 h 4033799"/>
              <a:gd name="connsiteX3" fmla="*/ 1457551 w 2406490"/>
              <a:gd name="connsiteY3" fmla="*/ 107445 h 4033799"/>
              <a:gd name="connsiteX4" fmla="*/ 1974634 w 2406490"/>
              <a:gd name="connsiteY4" fmla="*/ 61596 h 4033799"/>
              <a:gd name="connsiteX5" fmla="*/ 2044706 w 2406490"/>
              <a:gd name="connsiteY5" fmla="*/ 1003686 h 4033799"/>
              <a:gd name="connsiteX6" fmla="*/ 2119491 w 2406490"/>
              <a:gd name="connsiteY6" fmla="*/ 2948632 h 4033799"/>
              <a:gd name="connsiteX7" fmla="*/ 2262838 w 2406490"/>
              <a:gd name="connsiteY7" fmla="*/ 3863937 h 4033799"/>
              <a:gd name="connsiteX8" fmla="*/ 2321202 w 2406490"/>
              <a:gd name="connsiteY8" fmla="*/ 3855479 h 4033799"/>
              <a:gd name="connsiteX9" fmla="*/ 2261358 w 2406490"/>
              <a:gd name="connsiteY9" fmla="*/ 3830699 h 4033799"/>
              <a:gd name="connsiteX10" fmla="*/ 2112525 w 2406490"/>
              <a:gd name="connsiteY10" fmla="*/ 3978862 h 4033799"/>
              <a:gd name="connsiteX11" fmla="*/ 2394550 w 2406490"/>
              <a:gd name="connsiteY11" fmla="*/ 4026380 h 4033799"/>
              <a:gd name="connsiteX12" fmla="*/ 1637961 w 2406490"/>
              <a:gd name="connsiteY12" fmla="*/ 3990182 h 4033799"/>
              <a:gd name="connsiteX13" fmla="*/ 828902 w 2406490"/>
              <a:gd name="connsiteY13" fmla="*/ 3631026 h 4033799"/>
              <a:gd name="connsiteX14" fmla="*/ 630006 w 2406490"/>
              <a:gd name="connsiteY14" fmla="*/ 3437449 h 4033799"/>
              <a:gd name="connsiteX15" fmla="*/ 23237 w 2406490"/>
              <a:gd name="connsiteY15" fmla="*/ 2338258 h 4033799"/>
              <a:gd name="connsiteX16" fmla="*/ 151753 w 2406490"/>
              <a:gd name="connsiteY16" fmla="*/ 1320894 h 4033799"/>
              <a:gd name="connsiteX0" fmla="*/ 151753 w 2407763"/>
              <a:gd name="connsiteY0" fmla="*/ 1320894 h 4033799"/>
              <a:gd name="connsiteX1" fmla="*/ 396881 w 2407763"/>
              <a:gd name="connsiteY1" fmla="*/ 877049 h 4033799"/>
              <a:gd name="connsiteX2" fmla="*/ 1058067 w 2407763"/>
              <a:gd name="connsiteY2" fmla="*/ 240089 h 4033799"/>
              <a:gd name="connsiteX3" fmla="*/ 1457551 w 2407763"/>
              <a:gd name="connsiteY3" fmla="*/ 107445 h 4033799"/>
              <a:gd name="connsiteX4" fmla="*/ 1974634 w 2407763"/>
              <a:gd name="connsiteY4" fmla="*/ 61596 h 4033799"/>
              <a:gd name="connsiteX5" fmla="*/ 2044706 w 2407763"/>
              <a:gd name="connsiteY5" fmla="*/ 1003686 h 4033799"/>
              <a:gd name="connsiteX6" fmla="*/ 2119491 w 2407763"/>
              <a:gd name="connsiteY6" fmla="*/ 2948632 h 4033799"/>
              <a:gd name="connsiteX7" fmla="*/ 2262838 w 2407763"/>
              <a:gd name="connsiteY7" fmla="*/ 3863937 h 4033799"/>
              <a:gd name="connsiteX8" fmla="*/ 2321202 w 2407763"/>
              <a:gd name="connsiteY8" fmla="*/ 3855479 h 4033799"/>
              <a:gd name="connsiteX9" fmla="*/ 2023233 w 2407763"/>
              <a:gd name="connsiteY9" fmla="*/ 3840207 h 4033799"/>
              <a:gd name="connsiteX10" fmla="*/ 2112525 w 2407763"/>
              <a:gd name="connsiteY10" fmla="*/ 3978862 h 4033799"/>
              <a:gd name="connsiteX11" fmla="*/ 2394550 w 2407763"/>
              <a:gd name="connsiteY11" fmla="*/ 4026380 h 4033799"/>
              <a:gd name="connsiteX12" fmla="*/ 1637961 w 2407763"/>
              <a:gd name="connsiteY12" fmla="*/ 3990182 h 4033799"/>
              <a:gd name="connsiteX13" fmla="*/ 828902 w 2407763"/>
              <a:gd name="connsiteY13" fmla="*/ 3631026 h 4033799"/>
              <a:gd name="connsiteX14" fmla="*/ 630006 w 2407763"/>
              <a:gd name="connsiteY14" fmla="*/ 3437449 h 4033799"/>
              <a:gd name="connsiteX15" fmla="*/ 23237 w 2407763"/>
              <a:gd name="connsiteY15" fmla="*/ 2338258 h 4033799"/>
              <a:gd name="connsiteX16" fmla="*/ 151753 w 2407763"/>
              <a:gd name="connsiteY16" fmla="*/ 1320894 h 4033799"/>
              <a:gd name="connsiteX0" fmla="*/ 151753 w 2407763"/>
              <a:gd name="connsiteY0" fmla="*/ 1320894 h 4033799"/>
              <a:gd name="connsiteX1" fmla="*/ 396881 w 2407763"/>
              <a:gd name="connsiteY1" fmla="*/ 877049 h 4033799"/>
              <a:gd name="connsiteX2" fmla="*/ 1058067 w 2407763"/>
              <a:gd name="connsiteY2" fmla="*/ 240089 h 4033799"/>
              <a:gd name="connsiteX3" fmla="*/ 1457551 w 2407763"/>
              <a:gd name="connsiteY3" fmla="*/ 107445 h 4033799"/>
              <a:gd name="connsiteX4" fmla="*/ 1974634 w 2407763"/>
              <a:gd name="connsiteY4" fmla="*/ 61596 h 4033799"/>
              <a:gd name="connsiteX5" fmla="*/ 2044706 w 2407763"/>
              <a:gd name="connsiteY5" fmla="*/ 1003686 h 4033799"/>
              <a:gd name="connsiteX6" fmla="*/ 2119491 w 2407763"/>
              <a:gd name="connsiteY6" fmla="*/ 2948632 h 4033799"/>
              <a:gd name="connsiteX7" fmla="*/ 2262838 w 2407763"/>
              <a:gd name="connsiteY7" fmla="*/ 3863937 h 4033799"/>
              <a:gd name="connsiteX8" fmla="*/ 2073552 w 2407763"/>
              <a:gd name="connsiteY8" fmla="*/ 3674819 h 4033799"/>
              <a:gd name="connsiteX9" fmla="*/ 2023233 w 2407763"/>
              <a:gd name="connsiteY9" fmla="*/ 3840207 h 4033799"/>
              <a:gd name="connsiteX10" fmla="*/ 2112525 w 2407763"/>
              <a:gd name="connsiteY10" fmla="*/ 3978862 h 4033799"/>
              <a:gd name="connsiteX11" fmla="*/ 2394550 w 2407763"/>
              <a:gd name="connsiteY11" fmla="*/ 4026380 h 4033799"/>
              <a:gd name="connsiteX12" fmla="*/ 1637961 w 2407763"/>
              <a:gd name="connsiteY12" fmla="*/ 3990182 h 4033799"/>
              <a:gd name="connsiteX13" fmla="*/ 828902 w 2407763"/>
              <a:gd name="connsiteY13" fmla="*/ 3631026 h 4033799"/>
              <a:gd name="connsiteX14" fmla="*/ 630006 w 2407763"/>
              <a:gd name="connsiteY14" fmla="*/ 3437449 h 4033799"/>
              <a:gd name="connsiteX15" fmla="*/ 23237 w 2407763"/>
              <a:gd name="connsiteY15" fmla="*/ 2338258 h 4033799"/>
              <a:gd name="connsiteX16" fmla="*/ 151753 w 2407763"/>
              <a:gd name="connsiteY16" fmla="*/ 1320894 h 4033799"/>
              <a:gd name="connsiteX0" fmla="*/ 151753 w 2407763"/>
              <a:gd name="connsiteY0" fmla="*/ 1320894 h 4033799"/>
              <a:gd name="connsiteX1" fmla="*/ 396881 w 2407763"/>
              <a:gd name="connsiteY1" fmla="*/ 877049 h 4033799"/>
              <a:gd name="connsiteX2" fmla="*/ 1058067 w 2407763"/>
              <a:gd name="connsiteY2" fmla="*/ 240089 h 4033799"/>
              <a:gd name="connsiteX3" fmla="*/ 1457551 w 2407763"/>
              <a:gd name="connsiteY3" fmla="*/ 107445 h 4033799"/>
              <a:gd name="connsiteX4" fmla="*/ 1974634 w 2407763"/>
              <a:gd name="connsiteY4" fmla="*/ 61596 h 4033799"/>
              <a:gd name="connsiteX5" fmla="*/ 2044706 w 2407763"/>
              <a:gd name="connsiteY5" fmla="*/ 1003686 h 4033799"/>
              <a:gd name="connsiteX6" fmla="*/ 2119491 w 2407763"/>
              <a:gd name="connsiteY6" fmla="*/ 2948632 h 4033799"/>
              <a:gd name="connsiteX7" fmla="*/ 1986613 w 2407763"/>
              <a:gd name="connsiteY7" fmla="*/ 3550158 h 4033799"/>
              <a:gd name="connsiteX8" fmla="*/ 2073552 w 2407763"/>
              <a:gd name="connsiteY8" fmla="*/ 3674819 h 4033799"/>
              <a:gd name="connsiteX9" fmla="*/ 2023233 w 2407763"/>
              <a:gd name="connsiteY9" fmla="*/ 3840207 h 4033799"/>
              <a:gd name="connsiteX10" fmla="*/ 2112525 w 2407763"/>
              <a:gd name="connsiteY10" fmla="*/ 3978862 h 4033799"/>
              <a:gd name="connsiteX11" fmla="*/ 2394550 w 2407763"/>
              <a:gd name="connsiteY11" fmla="*/ 4026380 h 4033799"/>
              <a:gd name="connsiteX12" fmla="*/ 1637961 w 2407763"/>
              <a:gd name="connsiteY12" fmla="*/ 3990182 h 4033799"/>
              <a:gd name="connsiteX13" fmla="*/ 828902 w 2407763"/>
              <a:gd name="connsiteY13" fmla="*/ 3631026 h 4033799"/>
              <a:gd name="connsiteX14" fmla="*/ 630006 w 2407763"/>
              <a:gd name="connsiteY14" fmla="*/ 3437449 h 4033799"/>
              <a:gd name="connsiteX15" fmla="*/ 23237 w 2407763"/>
              <a:gd name="connsiteY15" fmla="*/ 2338258 h 4033799"/>
              <a:gd name="connsiteX16" fmla="*/ 151753 w 2407763"/>
              <a:gd name="connsiteY16" fmla="*/ 1320894 h 403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7763" h="4033799">
                <a:moveTo>
                  <a:pt x="151753" y="1320894"/>
                </a:moveTo>
                <a:cubicBezTo>
                  <a:pt x="214027" y="1077359"/>
                  <a:pt x="261704" y="1050844"/>
                  <a:pt x="396881" y="877049"/>
                </a:cubicBezTo>
                <a:cubicBezTo>
                  <a:pt x="532058" y="703254"/>
                  <a:pt x="860651" y="374695"/>
                  <a:pt x="1058067" y="240089"/>
                </a:cubicBezTo>
                <a:cubicBezTo>
                  <a:pt x="1519511" y="102231"/>
                  <a:pt x="1304790" y="137194"/>
                  <a:pt x="1457551" y="107445"/>
                </a:cubicBezTo>
                <a:cubicBezTo>
                  <a:pt x="1610312" y="77696"/>
                  <a:pt x="1876775" y="-87777"/>
                  <a:pt x="1974634" y="61596"/>
                </a:cubicBezTo>
                <a:cubicBezTo>
                  <a:pt x="2072493" y="210969"/>
                  <a:pt x="2116378" y="797317"/>
                  <a:pt x="2044706" y="1003686"/>
                </a:cubicBezTo>
                <a:cubicBezTo>
                  <a:pt x="2063568" y="1264282"/>
                  <a:pt x="2112701" y="2284382"/>
                  <a:pt x="2119491" y="2948632"/>
                </a:cubicBezTo>
                <a:cubicBezTo>
                  <a:pt x="1965110" y="4258914"/>
                  <a:pt x="1994912" y="3133308"/>
                  <a:pt x="1986613" y="3550158"/>
                </a:cubicBezTo>
                <a:cubicBezTo>
                  <a:pt x="2001702" y="3956487"/>
                  <a:pt x="2080343" y="3546807"/>
                  <a:pt x="2073552" y="3674819"/>
                </a:cubicBezTo>
                <a:cubicBezTo>
                  <a:pt x="2073305" y="3821011"/>
                  <a:pt x="2016738" y="3789533"/>
                  <a:pt x="2023233" y="3840207"/>
                </a:cubicBezTo>
                <a:cubicBezTo>
                  <a:pt x="2029728" y="3890881"/>
                  <a:pt x="2050639" y="3947833"/>
                  <a:pt x="2112525" y="3978862"/>
                </a:cubicBezTo>
                <a:cubicBezTo>
                  <a:pt x="2174411" y="4009891"/>
                  <a:pt x="2473644" y="4024493"/>
                  <a:pt x="2394550" y="4026380"/>
                </a:cubicBezTo>
                <a:cubicBezTo>
                  <a:pt x="2315456" y="4028267"/>
                  <a:pt x="1898902" y="4056074"/>
                  <a:pt x="1637961" y="3990182"/>
                </a:cubicBezTo>
                <a:cubicBezTo>
                  <a:pt x="1377020" y="3924290"/>
                  <a:pt x="996894" y="3723148"/>
                  <a:pt x="828902" y="3631026"/>
                </a:cubicBezTo>
                <a:cubicBezTo>
                  <a:pt x="660910" y="3538904"/>
                  <a:pt x="889539" y="3768832"/>
                  <a:pt x="630006" y="3437449"/>
                </a:cubicBezTo>
                <a:cubicBezTo>
                  <a:pt x="105660" y="2981067"/>
                  <a:pt x="102946" y="2691017"/>
                  <a:pt x="23237" y="2338258"/>
                </a:cubicBezTo>
                <a:cubicBezTo>
                  <a:pt x="-56472" y="1985499"/>
                  <a:pt x="89479" y="1564429"/>
                  <a:pt x="151753" y="132089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6049636" y="2166609"/>
            <a:ext cx="4179887" cy="2027893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F7A4ABA-8177-4CEB-8B96-C9BD8C55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6AEE26A-E852-4687-96E6-379B4DB2F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543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368162"/>
            <a:ext cx="9144000" cy="4561802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F7A4ABA-8177-4CEB-8B96-C9BD8C55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6AEE26A-E852-4687-96E6-379B4DB2F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Oval 6" descr="A smiling child stands in front of a string of alphabet letters">
            <a:extLst>
              <a:ext uri="{FF2B5EF4-FFF2-40B4-BE49-F238E27FC236}">
                <a16:creationId xmlns:a16="http://schemas.microsoft.com/office/drawing/2014/main" id="{2BD1793E-EC08-4450-BA23-A112305CB0FD}"/>
              </a:ext>
            </a:extLst>
          </p:cNvPr>
          <p:cNvSpPr>
            <a:spLocks/>
          </p:cNvSpPr>
          <p:nvPr userDrawn="1"/>
        </p:nvSpPr>
        <p:spPr>
          <a:xfrm>
            <a:off x="4130446" y="3831803"/>
            <a:ext cx="1562522" cy="1562522"/>
          </a:xfrm>
          <a:prstGeom prst="ellipse">
            <a:avLst/>
          </a:prstGeom>
          <a:blipFill>
            <a:blip r:embed="rId4"/>
            <a:stretch>
              <a:fillRect l="-20602" t="-11161" r="-55142" b="15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A2B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A48269-2845-4972-A434-7780C187B569}"/>
              </a:ext>
            </a:extLst>
          </p:cNvPr>
          <p:cNvSpPr/>
          <p:nvPr userDrawn="1"/>
        </p:nvSpPr>
        <p:spPr>
          <a:xfrm>
            <a:off x="5068869" y="1760048"/>
            <a:ext cx="2227561" cy="2227561"/>
          </a:xfrm>
          <a:prstGeom prst="ellipse">
            <a:avLst/>
          </a:prstGeom>
          <a:solidFill>
            <a:srgbClr val="BA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erif Pro SemiBold" panose="02040603050405020204" pitchFamily="18" charset="0"/>
              <a:ea typeface="Source Serif Pro SemiBold" panose="02040603050405020204" pitchFamily="18" charset="0"/>
              <a:cs typeface="+mn-cs"/>
            </a:endParaRPr>
          </a:p>
        </p:txBody>
      </p:sp>
      <p:pic>
        <p:nvPicPr>
          <p:cNvPr id="12" name="Picture 11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B13FBAEE-1914-5976-7802-B85875D79367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7"/>
          <a:stretch/>
        </p:blipFill>
        <p:spPr>
          <a:xfrm>
            <a:off x="6473611" y="413912"/>
            <a:ext cx="2210400" cy="2211912"/>
          </a:xfrm>
          <a:prstGeom prst="ellipse">
            <a:avLst/>
          </a:prstGeom>
          <a:blipFill>
            <a:blip r:embed="rId4"/>
            <a:stretch>
              <a:fillRect l="-20602" t="-11161" r="-55142" b="1525"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70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Stored Data 11">
            <a:extLst>
              <a:ext uri="{FF2B5EF4-FFF2-40B4-BE49-F238E27FC236}">
                <a16:creationId xmlns:a16="http://schemas.microsoft.com/office/drawing/2014/main" id="{FD05BF9C-28E0-4AB0-8242-5E837CC03805}"/>
              </a:ext>
            </a:extLst>
          </p:cNvPr>
          <p:cNvSpPr/>
          <p:nvPr userDrawn="1"/>
        </p:nvSpPr>
        <p:spPr>
          <a:xfrm>
            <a:off x="4732454" y="1540736"/>
            <a:ext cx="4483219" cy="437349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47160" t="-24906" r="-85702" b="-397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56BA066-EB07-49D1-B5E0-7CFB1AFF0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422215"/>
            <a:ext cx="4572000" cy="4492020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3C1B3874-E149-43A6-934C-6DA5AC65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A815537-30FD-48D9-A84E-7907F5BC7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8186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Stored Data 11">
            <a:extLst>
              <a:ext uri="{FF2B5EF4-FFF2-40B4-BE49-F238E27FC236}">
                <a16:creationId xmlns:a16="http://schemas.microsoft.com/office/drawing/2014/main" id="{FD05BF9C-28E0-4AB0-8242-5E837CC03805}"/>
              </a:ext>
            </a:extLst>
          </p:cNvPr>
          <p:cNvSpPr/>
          <p:nvPr userDrawn="1"/>
        </p:nvSpPr>
        <p:spPr>
          <a:xfrm>
            <a:off x="4732454" y="1540736"/>
            <a:ext cx="4483219" cy="437349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51978" t="-11736" r="-24676" b="-100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56BA066-EB07-49D1-B5E0-7CFB1AFF0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437944"/>
            <a:ext cx="4572000" cy="4492020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AC951BB-114D-466D-B337-B621A5E4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1EDD54-914C-42C8-94E2-C5A2FAEBE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2257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Stored Data 11">
            <a:extLst>
              <a:ext uri="{FF2B5EF4-FFF2-40B4-BE49-F238E27FC236}">
                <a16:creationId xmlns:a16="http://schemas.microsoft.com/office/drawing/2014/main" id="{FD05BF9C-28E0-4AB0-8242-5E837CC03805}"/>
              </a:ext>
            </a:extLst>
          </p:cNvPr>
          <p:cNvSpPr/>
          <p:nvPr userDrawn="1"/>
        </p:nvSpPr>
        <p:spPr>
          <a:xfrm>
            <a:off x="4732454" y="1540736"/>
            <a:ext cx="4483219" cy="437349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6208" t="611" r="-60810" b="-421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56BA066-EB07-49D1-B5E0-7CFB1AFF0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1F9438C-9D2F-49B0-90D5-9902FE01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25D120F-4050-40DC-B257-B52B15FE94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4276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Stored Data 11">
            <a:extLst>
              <a:ext uri="{FF2B5EF4-FFF2-40B4-BE49-F238E27FC236}">
                <a16:creationId xmlns:a16="http://schemas.microsoft.com/office/drawing/2014/main" id="{FD05BF9C-28E0-4AB0-8242-5E837CC03805}"/>
              </a:ext>
            </a:extLst>
          </p:cNvPr>
          <p:cNvSpPr/>
          <p:nvPr userDrawn="1"/>
        </p:nvSpPr>
        <p:spPr>
          <a:xfrm>
            <a:off x="4732454" y="1540736"/>
            <a:ext cx="4483219" cy="437349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17048" t="2669" r="-41138" b="-88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56BA066-EB07-49D1-B5E0-7CFB1AFF0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437944"/>
            <a:ext cx="4572000" cy="4492020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14CA9A1-6703-4684-A615-18B77B3E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5AA971D-37FA-4C33-92D6-8F3544ECB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5798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Stored Data 11">
            <a:extLst>
              <a:ext uri="{FF2B5EF4-FFF2-40B4-BE49-F238E27FC236}">
                <a16:creationId xmlns:a16="http://schemas.microsoft.com/office/drawing/2014/main" id="{FD05BF9C-28E0-4AB0-8242-5E837CC03805}"/>
              </a:ext>
            </a:extLst>
          </p:cNvPr>
          <p:cNvSpPr/>
          <p:nvPr userDrawn="1"/>
        </p:nvSpPr>
        <p:spPr>
          <a:xfrm>
            <a:off x="4732454" y="1540736"/>
            <a:ext cx="4483219" cy="437349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23070" t="-1447" r="-45554" b="-36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56BA066-EB07-49D1-B5E0-7CFB1AFF0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B269A99-08AA-B840-BB49-22579FB4A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437944"/>
            <a:ext cx="4572000" cy="4492020"/>
          </a:xfrm>
          <a:prstGeom prst="rect">
            <a:avLst/>
          </a:prstGeom>
        </p:spPr>
      </p:pic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438EAA9-DC33-4E75-B36D-71390B4F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E720464-FE59-4A08-AD60-DD7B1094D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4034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368162"/>
            <a:ext cx="9144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BDC3106E-E577-4F8C-B7ED-857628F7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BAA4241-2ABC-4A69-8728-D7CD341214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892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11">
            <a:extLst>
              <a:ext uri="{FF2B5EF4-FFF2-40B4-BE49-F238E27FC236}">
                <a16:creationId xmlns:a16="http://schemas.microsoft.com/office/drawing/2014/main" id="{540BECFA-2955-4BE0-A0E2-E96084CC6060}"/>
              </a:ext>
            </a:extLst>
          </p:cNvPr>
          <p:cNvSpPr/>
          <p:nvPr userDrawn="1"/>
        </p:nvSpPr>
        <p:spPr>
          <a:xfrm>
            <a:off x="4732454" y="1540736"/>
            <a:ext cx="4483219" cy="4373499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11829" t="-1447" r="-56795" b="-36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D6F5C0-69EE-4F97-932D-041C7408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23" y="2626187"/>
            <a:ext cx="4023577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236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368162"/>
            <a:ext cx="9144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Oval 5" descr="A smiling child stands in front of a string of alphabet letters">
            <a:extLst>
              <a:ext uri="{FF2B5EF4-FFF2-40B4-BE49-F238E27FC236}">
                <a16:creationId xmlns:a16="http://schemas.microsoft.com/office/drawing/2014/main" id="{09D14903-CA4C-400A-B353-1CE5058EE231}"/>
              </a:ext>
            </a:extLst>
          </p:cNvPr>
          <p:cNvSpPr>
            <a:spLocks/>
          </p:cNvSpPr>
          <p:nvPr userDrawn="1"/>
        </p:nvSpPr>
        <p:spPr>
          <a:xfrm>
            <a:off x="4150759" y="3918405"/>
            <a:ext cx="1562522" cy="15625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A2B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431068-F6BD-40B1-86A8-A0C306D16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38" y="862013"/>
            <a:ext cx="3785993" cy="1379537"/>
          </a:xfrm>
          <a:prstGeom prst="rect">
            <a:avLst/>
          </a:prstGeom>
        </p:spPr>
        <p:txBody>
          <a:bodyPr/>
          <a:lstStyle>
            <a:lvl1pPr>
              <a:defRPr>
                <a:latin typeface="Georgia Pro Cond Black" panose="020B0604020202020204" pitchFamily="18" charset="0"/>
              </a:defRPr>
            </a:lvl1pPr>
          </a:lstStyle>
          <a:p>
            <a:endParaRPr lang="en-US" dirty="0">
              <a:solidFill>
                <a:schemeClr val="accent2"/>
              </a:solidFill>
              <a:latin typeface="Apparat Black" panose="00000900000000000000" pitchFamily="2" charset="0"/>
              <a:ea typeface="Source Serif Pro" panose="02040603050405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33DE3D-DCE8-4EFA-88D4-E27F1F98ED5F}"/>
              </a:ext>
            </a:extLst>
          </p:cNvPr>
          <p:cNvSpPr/>
          <p:nvPr userDrawn="1"/>
        </p:nvSpPr>
        <p:spPr>
          <a:xfrm>
            <a:off x="5068869" y="1760048"/>
            <a:ext cx="2227561" cy="222756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erif Pro SemiBold" panose="02040603050405020204" pitchFamily="18" charset="0"/>
                <a:ea typeface="Source Serif Pro SemiBold" panose="02040603050405020204" pitchFamily="18" charset="0"/>
                <a:cs typeface="+mn-cs"/>
              </a:rPr>
              <a:t>STAT</a:t>
            </a:r>
          </a:p>
        </p:txBody>
      </p:sp>
      <p:sp>
        <p:nvSpPr>
          <p:cNvPr id="11" name="Oval 10" descr="A laughing boy sits at the front of the classroom in a red, green and black school uniform">
            <a:extLst>
              <a:ext uri="{FF2B5EF4-FFF2-40B4-BE49-F238E27FC236}">
                <a16:creationId xmlns:a16="http://schemas.microsoft.com/office/drawing/2014/main" id="{C0233C21-AA5A-4A48-B498-AB60A5BDD5F3}"/>
              </a:ext>
            </a:extLst>
          </p:cNvPr>
          <p:cNvSpPr>
            <a:spLocks/>
          </p:cNvSpPr>
          <p:nvPr userDrawn="1"/>
        </p:nvSpPr>
        <p:spPr>
          <a:xfrm>
            <a:off x="6560766" y="413912"/>
            <a:ext cx="2227561" cy="22275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A2B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A313692-02AF-4C42-9BD5-F87AE3D50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144" y="2641473"/>
            <a:ext cx="3786187" cy="366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645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Stored Data 11">
            <a:extLst>
              <a:ext uri="{FF2B5EF4-FFF2-40B4-BE49-F238E27FC236}">
                <a16:creationId xmlns:a16="http://schemas.microsoft.com/office/drawing/2014/main" id="{EAB98442-5594-47F2-B9D2-1BA5AE261DC0}"/>
              </a:ext>
            </a:extLst>
          </p:cNvPr>
          <p:cNvSpPr/>
          <p:nvPr userDrawn="1"/>
        </p:nvSpPr>
        <p:spPr>
          <a:xfrm>
            <a:off x="4732454" y="1454728"/>
            <a:ext cx="4483219" cy="4459508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9128 w 10000"/>
              <a:gd name="connsiteY2" fmla="*/ 5303 h 10000"/>
              <a:gd name="connsiteX3" fmla="*/ 9145 w 10000"/>
              <a:gd name="connsiteY3" fmla="*/ 9905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9145"/>
              <a:gd name="connsiteY0" fmla="*/ 0 h 10000"/>
              <a:gd name="connsiteX1" fmla="*/ 9130 w 9145"/>
              <a:gd name="connsiteY1" fmla="*/ 76 h 10000"/>
              <a:gd name="connsiteX2" fmla="*/ 9128 w 9145"/>
              <a:gd name="connsiteY2" fmla="*/ 5303 h 10000"/>
              <a:gd name="connsiteX3" fmla="*/ 9145 w 9145"/>
              <a:gd name="connsiteY3" fmla="*/ 9905 h 10000"/>
              <a:gd name="connsiteX4" fmla="*/ 1667 w 9145"/>
              <a:gd name="connsiteY4" fmla="*/ 10000 h 10000"/>
              <a:gd name="connsiteX5" fmla="*/ 0 w 9145"/>
              <a:gd name="connsiteY5" fmla="*/ 5000 h 10000"/>
              <a:gd name="connsiteX6" fmla="*/ 1667 w 9145"/>
              <a:gd name="connsiteY6" fmla="*/ 0 h 10000"/>
              <a:gd name="connsiteX0" fmla="*/ 2443 w 10620"/>
              <a:gd name="connsiteY0" fmla="*/ 0 h 10038"/>
              <a:gd name="connsiteX1" fmla="*/ 10604 w 10620"/>
              <a:gd name="connsiteY1" fmla="*/ 76 h 10038"/>
              <a:gd name="connsiteX2" fmla="*/ 10601 w 10620"/>
              <a:gd name="connsiteY2" fmla="*/ 5303 h 10038"/>
              <a:gd name="connsiteX3" fmla="*/ 10620 w 10620"/>
              <a:gd name="connsiteY3" fmla="*/ 9905 h 10038"/>
              <a:gd name="connsiteX4" fmla="*/ 487 w 10620"/>
              <a:gd name="connsiteY4" fmla="*/ 10038 h 10038"/>
              <a:gd name="connsiteX5" fmla="*/ 620 w 10620"/>
              <a:gd name="connsiteY5" fmla="*/ 5000 h 10038"/>
              <a:gd name="connsiteX6" fmla="*/ 2443 w 10620"/>
              <a:gd name="connsiteY6" fmla="*/ 0 h 10038"/>
              <a:gd name="connsiteX0" fmla="*/ 8289 w 10913"/>
              <a:gd name="connsiteY0" fmla="*/ 151 h 9962"/>
              <a:gd name="connsiteX1" fmla="*/ 10897 w 10913"/>
              <a:gd name="connsiteY1" fmla="*/ 0 h 9962"/>
              <a:gd name="connsiteX2" fmla="*/ 10894 w 10913"/>
              <a:gd name="connsiteY2" fmla="*/ 5227 h 9962"/>
              <a:gd name="connsiteX3" fmla="*/ 10913 w 10913"/>
              <a:gd name="connsiteY3" fmla="*/ 9829 h 9962"/>
              <a:gd name="connsiteX4" fmla="*/ 780 w 10913"/>
              <a:gd name="connsiteY4" fmla="*/ 9962 h 9962"/>
              <a:gd name="connsiteX5" fmla="*/ 913 w 10913"/>
              <a:gd name="connsiteY5" fmla="*/ 4924 h 9962"/>
              <a:gd name="connsiteX6" fmla="*/ 8289 w 10913"/>
              <a:gd name="connsiteY6" fmla="*/ 151 h 9962"/>
              <a:gd name="connsiteX0" fmla="*/ 7164 w 9568"/>
              <a:gd name="connsiteY0" fmla="*/ 152 h 10000"/>
              <a:gd name="connsiteX1" fmla="*/ 9553 w 9568"/>
              <a:gd name="connsiteY1" fmla="*/ 0 h 10000"/>
              <a:gd name="connsiteX2" fmla="*/ 9551 w 9568"/>
              <a:gd name="connsiteY2" fmla="*/ 5247 h 10000"/>
              <a:gd name="connsiteX3" fmla="*/ 9568 w 9568"/>
              <a:gd name="connsiteY3" fmla="*/ 9866 h 10000"/>
              <a:gd name="connsiteX4" fmla="*/ 283 w 9568"/>
              <a:gd name="connsiteY4" fmla="*/ 10000 h 10000"/>
              <a:gd name="connsiteX5" fmla="*/ 2044 w 9568"/>
              <a:gd name="connsiteY5" fmla="*/ 3764 h 10000"/>
              <a:gd name="connsiteX6" fmla="*/ 7164 w 9568"/>
              <a:gd name="connsiteY6" fmla="*/ 152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982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786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554 w 10000"/>
              <a:gd name="connsiteY2" fmla="*/ 5209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00"/>
              <a:gd name="connsiteY0" fmla="*/ 266 h 10000"/>
              <a:gd name="connsiteX1" fmla="*/ 9984 w 10000"/>
              <a:gd name="connsiteY1" fmla="*/ 0 h 10000"/>
              <a:gd name="connsiteX2" fmla="*/ 9625 w 10000"/>
              <a:gd name="connsiteY2" fmla="*/ 5247 h 10000"/>
              <a:gd name="connsiteX3" fmla="*/ 10000 w 10000"/>
              <a:gd name="connsiteY3" fmla="*/ 9866 h 10000"/>
              <a:gd name="connsiteX4" fmla="*/ 296 w 10000"/>
              <a:gd name="connsiteY4" fmla="*/ 10000 h 10000"/>
              <a:gd name="connsiteX5" fmla="*/ 2136 w 10000"/>
              <a:gd name="connsiteY5" fmla="*/ 3764 h 10000"/>
              <a:gd name="connsiteX6" fmla="*/ 7523 w 10000"/>
              <a:gd name="connsiteY6" fmla="*/ 266 h 10000"/>
              <a:gd name="connsiteX0" fmla="*/ 7523 w 10060"/>
              <a:gd name="connsiteY0" fmla="*/ 266 h 10000"/>
              <a:gd name="connsiteX1" fmla="*/ 9984 w 10060"/>
              <a:gd name="connsiteY1" fmla="*/ 0 h 10000"/>
              <a:gd name="connsiteX2" fmla="*/ 9470 w 10060"/>
              <a:gd name="connsiteY2" fmla="*/ 637 h 10000"/>
              <a:gd name="connsiteX3" fmla="*/ 9625 w 10060"/>
              <a:gd name="connsiteY3" fmla="*/ 5247 h 10000"/>
              <a:gd name="connsiteX4" fmla="*/ 10000 w 10060"/>
              <a:gd name="connsiteY4" fmla="*/ 9866 h 10000"/>
              <a:gd name="connsiteX5" fmla="*/ 296 w 10060"/>
              <a:gd name="connsiteY5" fmla="*/ 10000 h 10000"/>
              <a:gd name="connsiteX6" fmla="*/ 2136 w 10060"/>
              <a:gd name="connsiteY6" fmla="*/ 3764 h 10000"/>
              <a:gd name="connsiteX7" fmla="*/ 7523 w 10060"/>
              <a:gd name="connsiteY7" fmla="*/ 266 h 10000"/>
              <a:gd name="connsiteX0" fmla="*/ 7523 w 10000"/>
              <a:gd name="connsiteY0" fmla="*/ 247 h 9981"/>
              <a:gd name="connsiteX1" fmla="*/ 9484 w 10000"/>
              <a:gd name="connsiteY1" fmla="*/ 0 h 9981"/>
              <a:gd name="connsiteX2" fmla="*/ 9470 w 10000"/>
              <a:gd name="connsiteY2" fmla="*/ 618 h 9981"/>
              <a:gd name="connsiteX3" fmla="*/ 9625 w 10000"/>
              <a:gd name="connsiteY3" fmla="*/ 5228 h 9981"/>
              <a:gd name="connsiteX4" fmla="*/ 10000 w 10000"/>
              <a:gd name="connsiteY4" fmla="*/ 9847 h 9981"/>
              <a:gd name="connsiteX5" fmla="*/ 296 w 10000"/>
              <a:gd name="connsiteY5" fmla="*/ 9981 h 9981"/>
              <a:gd name="connsiteX6" fmla="*/ 2136 w 10000"/>
              <a:gd name="connsiteY6" fmla="*/ 3745 h 9981"/>
              <a:gd name="connsiteX7" fmla="*/ 7523 w 10000"/>
              <a:gd name="connsiteY7" fmla="*/ 247 h 9981"/>
              <a:gd name="connsiteX0" fmla="*/ 7523 w 10000"/>
              <a:gd name="connsiteY0" fmla="*/ 269 h 10022"/>
              <a:gd name="connsiteX1" fmla="*/ 9484 w 10000"/>
              <a:gd name="connsiteY1" fmla="*/ 22 h 10022"/>
              <a:gd name="connsiteX2" fmla="*/ 9470 w 10000"/>
              <a:gd name="connsiteY2" fmla="*/ 641 h 10022"/>
              <a:gd name="connsiteX3" fmla="*/ 9625 w 10000"/>
              <a:gd name="connsiteY3" fmla="*/ 5260 h 10022"/>
              <a:gd name="connsiteX4" fmla="*/ 10000 w 10000"/>
              <a:gd name="connsiteY4" fmla="*/ 9888 h 10022"/>
              <a:gd name="connsiteX5" fmla="*/ 296 w 10000"/>
              <a:gd name="connsiteY5" fmla="*/ 10022 h 10022"/>
              <a:gd name="connsiteX6" fmla="*/ 2136 w 10000"/>
              <a:gd name="connsiteY6" fmla="*/ 3774 h 10022"/>
              <a:gd name="connsiteX7" fmla="*/ 7523 w 10000"/>
              <a:gd name="connsiteY7" fmla="*/ 269 h 10022"/>
              <a:gd name="connsiteX0" fmla="*/ 7523 w 9786"/>
              <a:gd name="connsiteY0" fmla="*/ 269 h 10022"/>
              <a:gd name="connsiteX1" fmla="*/ 9484 w 9786"/>
              <a:gd name="connsiteY1" fmla="*/ 22 h 10022"/>
              <a:gd name="connsiteX2" fmla="*/ 9470 w 9786"/>
              <a:gd name="connsiteY2" fmla="*/ 641 h 10022"/>
              <a:gd name="connsiteX3" fmla="*/ 9625 w 9786"/>
              <a:gd name="connsiteY3" fmla="*/ 5260 h 10022"/>
              <a:gd name="connsiteX4" fmla="*/ 9786 w 9786"/>
              <a:gd name="connsiteY4" fmla="*/ 9869 h 10022"/>
              <a:gd name="connsiteX5" fmla="*/ 296 w 9786"/>
              <a:gd name="connsiteY5" fmla="*/ 10022 h 10022"/>
              <a:gd name="connsiteX6" fmla="*/ 2136 w 9786"/>
              <a:gd name="connsiteY6" fmla="*/ 3774 h 10022"/>
              <a:gd name="connsiteX7" fmla="*/ 7523 w 9786"/>
              <a:gd name="connsiteY7" fmla="*/ 269 h 10022"/>
              <a:gd name="connsiteX0" fmla="*/ 7688 w 10612"/>
              <a:gd name="connsiteY0" fmla="*/ 268 h 10000"/>
              <a:gd name="connsiteX1" fmla="*/ 9691 w 10612"/>
              <a:gd name="connsiteY1" fmla="*/ 22 h 10000"/>
              <a:gd name="connsiteX2" fmla="*/ 9677 w 10612"/>
              <a:gd name="connsiteY2" fmla="*/ 640 h 10000"/>
              <a:gd name="connsiteX3" fmla="*/ 9835 w 10612"/>
              <a:gd name="connsiteY3" fmla="*/ 5248 h 10000"/>
              <a:gd name="connsiteX4" fmla="*/ 9677 w 10612"/>
              <a:gd name="connsiteY4" fmla="*/ 8490 h 10000"/>
              <a:gd name="connsiteX5" fmla="*/ 10000 w 10612"/>
              <a:gd name="connsiteY5" fmla="*/ 9847 h 10000"/>
              <a:gd name="connsiteX6" fmla="*/ 302 w 10612"/>
              <a:gd name="connsiteY6" fmla="*/ 10000 h 10000"/>
              <a:gd name="connsiteX7" fmla="*/ 2183 w 10612"/>
              <a:gd name="connsiteY7" fmla="*/ 3766 h 10000"/>
              <a:gd name="connsiteX8" fmla="*/ 7688 w 10612"/>
              <a:gd name="connsiteY8" fmla="*/ 268 h 10000"/>
              <a:gd name="connsiteX0" fmla="*/ 7688 w 10555"/>
              <a:gd name="connsiteY0" fmla="*/ 268 h 10000"/>
              <a:gd name="connsiteX1" fmla="*/ 9691 w 10555"/>
              <a:gd name="connsiteY1" fmla="*/ 22 h 10000"/>
              <a:gd name="connsiteX2" fmla="*/ 9677 w 10555"/>
              <a:gd name="connsiteY2" fmla="*/ 640 h 10000"/>
              <a:gd name="connsiteX3" fmla="*/ 9835 w 10555"/>
              <a:gd name="connsiteY3" fmla="*/ 5248 h 10000"/>
              <a:gd name="connsiteX4" fmla="*/ 9677 w 10555"/>
              <a:gd name="connsiteY4" fmla="*/ 8490 h 10000"/>
              <a:gd name="connsiteX5" fmla="*/ 9927 w 10555"/>
              <a:gd name="connsiteY5" fmla="*/ 9885 h 10000"/>
              <a:gd name="connsiteX6" fmla="*/ 302 w 10555"/>
              <a:gd name="connsiteY6" fmla="*/ 10000 h 10000"/>
              <a:gd name="connsiteX7" fmla="*/ 2183 w 10555"/>
              <a:gd name="connsiteY7" fmla="*/ 3766 h 10000"/>
              <a:gd name="connsiteX8" fmla="*/ 7688 w 10555"/>
              <a:gd name="connsiteY8" fmla="*/ 268 h 10000"/>
              <a:gd name="connsiteX0" fmla="*/ 7688 w 9927"/>
              <a:gd name="connsiteY0" fmla="*/ 268 h 10000"/>
              <a:gd name="connsiteX1" fmla="*/ 9691 w 9927"/>
              <a:gd name="connsiteY1" fmla="*/ 22 h 10000"/>
              <a:gd name="connsiteX2" fmla="*/ 9677 w 9927"/>
              <a:gd name="connsiteY2" fmla="*/ 640 h 10000"/>
              <a:gd name="connsiteX3" fmla="*/ 9835 w 9927"/>
              <a:gd name="connsiteY3" fmla="*/ 5248 h 10000"/>
              <a:gd name="connsiteX4" fmla="*/ 9677 w 9927"/>
              <a:gd name="connsiteY4" fmla="*/ 8490 h 10000"/>
              <a:gd name="connsiteX5" fmla="*/ 9927 w 9927"/>
              <a:gd name="connsiteY5" fmla="*/ 9885 h 10000"/>
              <a:gd name="connsiteX6" fmla="*/ 302 w 9927"/>
              <a:gd name="connsiteY6" fmla="*/ 10000 h 10000"/>
              <a:gd name="connsiteX7" fmla="*/ 2183 w 9927"/>
              <a:gd name="connsiteY7" fmla="*/ 3766 h 10000"/>
              <a:gd name="connsiteX8" fmla="*/ 7688 w 9927"/>
              <a:gd name="connsiteY8" fmla="*/ 268 h 10000"/>
              <a:gd name="connsiteX0" fmla="*/ 7745 w 10000"/>
              <a:gd name="connsiteY0" fmla="*/ 268 h 10000"/>
              <a:gd name="connsiteX1" fmla="*/ 9762 w 10000"/>
              <a:gd name="connsiteY1" fmla="*/ 22 h 10000"/>
              <a:gd name="connsiteX2" fmla="*/ 9748 w 10000"/>
              <a:gd name="connsiteY2" fmla="*/ 640 h 10000"/>
              <a:gd name="connsiteX3" fmla="*/ 9907 w 10000"/>
              <a:gd name="connsiteY3" fmla="*/ 5248 h 10000"/>
              <a:gd name="connsiteX4" fmla="*/ 9748 w 10000"/>
              <a:gd name="connsiteY4" fmla="*/ 8490 h 10000"/>
              <a:gd name="connsiteX5" fmla="*/ 10000 w 10000"/>
              <a:gd name="connsiteY5" fmla="*/ 9885 h 10000"/>
              <a:gd name="connsiteX6" fmla="*/ 304 w 10000"/>
              <a:gd name="connsiteY6" fmla="*/ 10000 h 10000"/>
              <a:gd name="connsiteX7" fmla="*/ 2199 w 10000"/>
              <a:gd name="connsiteY7" fmla="*/ 3766 h 10000"/>
              <a:gd name="connsiteX8" fmla="*/ 7745 w 10000"/>
              <a:gd name="connsiteY8" fmla="*/ 268 h 10000"/>
              <a:gd name="connsiteX0" fmla="*/ 7745 w 9907"/>
              <a:gd name="connsiteY0" fmla="*/ 268 h 10000"/>
              <a:gd name="connsiteX1" fmla="*/ 9762 w 9907"/>
              <a:gd name="connsiteY1" fmla="*/ 22 h 10000"/>
              <a:gd name="connsiteX2" fmla="*/ 9748 w 9907"/>
              <a:gd name="connsiteY2" fmla="*/ 640 h 10000"/>
              <a:gd name="connsiteX3" fmla="*/ 9907 w 9907"/>
              <a:gd name="connsiteY3" fmla="*/ 5248 h 10000"/>
              <a:gd name="connsiteX4" fmla="*/ 9748 w 9907"/>
              <a:gd name="connsiteY4" fmla="*/ 8490 h 10000"/>
              <a:gd name="connsiteX5" fmla="*/ 9798 w 9907"/>
              <a:gd name="connsiteY5" fmla="*/ 9885 h 10000"/>
              <a:gd name="connsiteX6" fmla="*/ 304 w 9907"/>
              <a:gd name="connsiteY6" fmla="*/ 10000 h 10000"/>
              <a:gd name="connsiteX7" fmla="*/ 2199 w 9907"/>
              <a:gd name="connsiteY7" fmla="*/ 3766 h 10000"/>
              <a:gd name="connsiteX8" fmla="*/ 7745 w 9907"/>
              <a:gd name="connsiteY8" fmla="*/ 268 h 10000"/>
              <a:gd name="connsiteX0" fmla="*/ 7818 w 10000"/>
              <a:gd name="connsiteY0" fmla="*/ 268 h 10000"/>
              <a:gd name="connsiteX1" fmla="*/ 9854 w 10000"/>
              <a:gd name="connsiteY1" fmla="*/ 22 h 10000"/>
              <a:gd name="connsiteX2" fmla="*/ 9840 w 10000"/>
              <a:gd name="connsiteY2" fmla="*/ 640 h 10000"/>
              <a:gd name="connsiteX3" fmla="*/ 10000 w 10000"/>
              <a:gd name="connsiteY3" fmla="*/ 5248 h 10000"/>
              <a:gd name="connsiteX4" fmla="*/ 9840 w 10000"/>
              <a:gd name="connsiteY4" fmla="*/ 8490 h 10000"/>
              <a:gd name="connsiteX5" fmla="*/ 9890 w 10000"/>
              <a:gd name="connsiteY5" fmla="*/ 9885 h 10000"/>
              <a:gd name="connsiteX6" fmla="*/ 307 w 10000"/>
              <a:gd name="connsiteY6" fmla="*/ 10000 h 10000"/>
              <a:gd name="connsiteX7" fmla="*/ 2220 w 10000"/>
              <a:gd name="connsiteY7" fmla="*/ 3766 h 10000"/>
              <a:gd name="connsiteX8" fmla="*/ 7818 w 10000"/>
              <a:gd name="connsiteY8" fmla="*/ 26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7818" y="268"/>
                </a:moveTo>
                <a:cubicBezTo>
                  <a:pt x="8612" y="66"/>
                  <a:pt x="9002" y="111"/>
                  <a:pt x="9854" y="22"/>
                </a:cubicBezTo>
                <a:cubicBezTo>
                  <a:pt x="9926" y="51"/>
                  <a:pt x="9902" y="-233"/>
                  <a:pt x="9840" y="640"/>
                </a:cubicBezTo>
                <a:cubicBezTo>
                  <a:pt x="9778" y="1514"/>
                  <a:pt x="10000" y="3940"/>
                  <a:pt x="10000" y="5248"/>
                </a:cubicBezTo>
                <a:cubicBezTo>
                  <a:pt x="10000" y="6556"/>
                  <a:pt x="9812" y="7724"/>
                  <a:pt x="9840" y="8490"/>
                </a:cubicBezTo>
                <a:cubicBezTo>
                  <a:pt x="9867" y="9256"/>
                  <a:pt x="9801" y="9025"/>
                  <a:pt x="9890" y="9885"/>
                </a:cubicBezTo>
                <a:lnTo>
                  <a:pt x="307" y="10000"/>
                </a:lnTo>
                <a:cubicBezTo>
                  <a:pt x="-695" y="10000"/>
                  <a:pt x="968" y="5387"/>
                  <a:pt x="2220" y="3766"/>
                </a:cubicBezTo>
                <a:cubicBezTo>
                  <a:pt x="3470" y="2144"/>
                  <a:pt x="6814" y="268"/>
                  <a:pt x="7818" y="268"/>
                </a:cubicBezTo>
                <a:close/>
              </a:path>
            </a:pathLst>
          </a:custGeom>
          <a:blipFill>
            <a:blip r:embed="rId2"/>
            <a:stretch>
              <a:fillRect l="-9019" t="2669" r="-49167" b="-88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0812637-AEF1-421F-A8AE-ABC88680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669B95C-15F6-4586-96F1-EB668889B8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4887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368162"/>
            <a:ext cx="9144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62057F72-E599-49E8-BECE-22E2938F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E051EE2-EFE7-436D-9B7B-465835C82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136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4572000" y="1368162"/>
            <a:ext cx="4572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62057F72-E599-49E8-BECE-22E2938FA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E051EE2-EFE7-436D-9B7B-465835C82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214438"/>
            <a:ext cx="3786188" cy="4179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1140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 outline">
            <a:extLst>
              <a:ext uri="{FF2B5EF4-FFF2-40B4-BE49-F238E27FC236}">
                <a16:creationId xmlns:a16="http://schemas.microsoft.com/office/drawing/2014/main" id="{0D3393AD-142F-6245-B6E3-21E47C610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1368162"/>
            <a:ext cx="9144000" cy="4561802"/>
          </a:xfrm>
          <a:prstGeom prst="rect">
            <a:avLst/>
          </a:prstGeom>
        </p:spPr>
      </p:pic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3E48A6-35FE-4F84-8781-0B8E118B6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968" y="1122363"/>
            <a:ext cx="3789363" cy="1119187"/>
          </a:xfrm>
          <a:prstGeom prst="rect">
            <a:avLst/>
          </a:prstGeom>
        </p:spPr>
        <p:txBody>
          <a:bodyPr/>
          <a:lstStyle>
            <a:lvl1pPr>
              <a:defRPr>
                <a:latin typeface="Georgia Pro Cond Black" panose="020B0604020202020204" pitchFamily="18" charset="0"/>
              </a:defRPr>
            </a:lvl1pPr>
          </a:lstStyle>
          <a:p>
            <a:endParaRPr lang="en-US" dirty="0">
              <a:solidFill>
                <a:schemeClr val="accent2"/>
              </a:solidFill>
              <a:latin typeface="Apparat Black" panose="00000900000000000000" pitchFamily="2" charset="0"/>
              <a:ea typeface="Source Serif Pro" panose="02040603050405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09BF84-3DE2-4458-9862-5EACC892AE41}"/>
              </a:ext>
            </a:extLst>
          </p:cNvPr>
          <p:cNvSpPr/>
          <p:nvPr userDrawn="1"/>
        </p:nvSpPr>
        <p:spPr>
          <a:xfrm>
            <a:off x="5068869" y="1760048"/>
            <a:ext cx="2227561" cy="22275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 SemiBold" panose="02040603050405020204" pitchFamily="18" charset="0"/>
              <a:ea typeface="Source Serif Pro SemiBold" panose="02040603050405020204" pitchFamily="18" charset="0"/>
              <a:cs typeface="+mn-cs"/>
            </a:endParaRPr>
          </a:p>
        </p:txBody>
      </p:sp>
      <p:sp>
        <p:nvSpPr>
          <p:cNvPr id="10" name="Oval 9" descr="A Papua New Guinean teacher stands behind her smiling student, a chalkboard is in the background">
            <a:extLst>
              <a:ext uri="{FF2B5EF4-FFF2-40B4-BE49-F238E27FC236}">
                <a16:creationId xmlns:a16="http://schemas.microsoft.com/office/drawing/2014/main" id="{EC2979BF-1A9C-4A35-91E3-884C634DDF1B}"/>
              </a:ext>
            </a:extLst>
          </p:cNvPr>
          <p:cNvSpPr>
            <a:spLocks/>
          </p:cNvSpPr>
          <p:nvPr userDrawn="1"/>
        </p:nvSpPr>
        <p:spPr>
          <a:xfrm>
            <a:off x="4150759" y="3918405"/>
            <a:ext cx="1562522" cy="156252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575" r="-225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A2B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1" name="Oval 10" descr="Two Papua New Guinean children in yellow school uniforms sit at a wooden desk with a red tablet">
            <a:extLst>
              <a:ext uri="{FF2B5EF4-FFF2-40B4-BE49-F238E27FC236}">
                <a16:creationId xmlns:a16="http://schemas.microsoft.com/office/drawing/2014/main" id="{F518184F-01E5-45EF-8A1E-9470897B59F6}"/>
              </a:ext>
            </a:extLst>
          </p:cNvPr>
          <p:cNvSpPr>
            <a:spLocks/>
          </p:cNvSpPr>
          <p:nvPr userDrawn="1"/>
        </p:nvSpPr>
        <p:spPr>
          <a:xfrm>
            <a:off x="6550025" y="413912"/>
            <a:ext cx="2238303" cy="222756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922" r="-312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A2B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661527-77EB-431F-B777-2CECD0EAD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144" y="2641473"/>
            <a:ext cx="3786187" cy="366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091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E78F52F-1A6B-4D0F-BF15-D2C9605B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AA89C-0AF7-479E-A48B-8A898F8025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181100"/>
            <a:ext cx="7886700" cy="4222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1540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78F52F-1A6B-4D0F-BF15-D2C9605B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AA89C-0AF7-479E-A48B-8A898F8025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181100"/>
            <a:ext cx="7886700" cy="4222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EAFF741-9A37-B504-603B-9F26CC141AAC}"/>
              </a:ext>
            </a:extLst>
          </p:cNvPr>
          <p:cNvSpPr/>
          <p:nvPr userDrawn="1"/>
        </p:nvSpPr>
        <p:spPr>
          <a:xfrm>
            <a:off x="4705350" y="2426197"/>
            <a:ext cx="4793753" cy="4793753"/>
          </a:xfrm>
          <a:prstGeom prst="flowChartConnector">
            <a:avLst/>
          </a:prstGeom>
          <a:blipFill>
            <a:blip r:embed="rId2"/>
            <a:srcRect/>
            <a:stretch>
              <a:fillRect l="-9414" r="-16480" b="19370"/>
            </a:stretch>
          </a:blipFill>
          <a:ln w="158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70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F4D651FF-3842-4A46-B2D9-61E161BC4F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40040D-F94C-48DA-9072-D7FC0CF5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08B4A6-0675-4444-BE13-791DD66013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181100"/>
            <a:ext cx="7886700" cy="4222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462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0C611-4042-40CB-A72D-93910AEF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F4C55-72E0-432E-8AA8-151E5037A5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181100"/>
            <a:ext cx="7886700" cy="4222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6284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044D1F5D-BE89-B441-904E-3329F74AF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0C611-4042-40CB-A72D-93910AEF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F4C55-72E0-432E-8AA8-151E5037A5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213432"/>
            <a:ext cx="3719511" cy="39703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B4A139-A23E-4A24-876A-FEA1540E06AE}"/>
              </a:ext>
            </a:extLst>
          </p:cNvPr>
          <p:cNvCxnSpPr/>
          <p:nvPr userDrawn="1"/>
        </p:nvCxnSpPr>
        <p:spPr>
          <a:xfrm>
            <a:off x="4572000" y="1213432"/>
            <a:ext cx="0" cy="397031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05E113-4403-4311-B46D-0D13D43100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5838" y="1212850"/>
            <a:ext cx="3719512" cy="397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478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scape graphic holding the tagline: The right to learn, anywhere. and logo: Inclusiv education">
            <a:extLst>
              <a:ext uri="{FF2B5EF4-FFF2-40B4-BE49-F238E27FC236}">
                <a16:creationId xmlns:a16="http://schemas.microsoft.com/office/drawing/2014/main" id="{3774E4B9-638B-0C43-8AA0-0F72EA77B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7895"/>
            <a:ext cx="9144000" cy="11801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150F12-2983-4C8F-86FA-07892546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Georgia Pro Cond Black" panose="02040A06050405020203" pitchFamily="18" charset="0"/>
              </a:defRPr>
            </a:lvl1pPr>
          </a:lstStyle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627FA-D51F-4016-B786-8249D2B8A2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181100"/>
            <a:ext cx="7886700" cy="4222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838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54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704" r:id="rId3"/>
    <p:sldLayoutId id="2147483673" r:id="rId4"/>
    <p:sldLayoutId id="2147483718" r:id="rId5"/>
    <p:sldLayoutId id="2147483675" r:id="rId6"/>
    <p:sldLayoutId id="2147483676" r:id="rId7"/>
    <p:sldLayoutId id="2147483713" r:id="rId8"/>
    <p:sldLayoutId id="2147483688" r:id="rId9"/>
    <p:sldLayoutId id="2147483680" r:id="rId10"/>
    <p:sldLayoutId id="2147483692" r:id="rId11"/>
    <p:sldLayoutId id="2147483693" r:id="rId12"/>
    <p:sldLayoutId id="2147483694" r:id="rId13"/>
    <p:sldLayoutId id="2147483695" r:id="rId14"/>
    <p:sldLayoutId id="2147483716" r:id="rId15"/>
    <p:sldLayoutId id="2147483717" r:id="rId16"/>
    <p:sldLayoutId id="2147483696" r:id="rId17"/>
    <p:sldLayoutId id="2147483708" r:id="rId18"/>
    <p:sldLayoutId id="2147483709" r:id="rId19"/>
    <p:sldLayoutId id="2147483710" r:id="rId20"/>
    <p:sldLayoutId id="2147483681" r:id="rId21"/>
    <p:sldLayoutId id="2147483715" r:id="rId22"/>
    <p:sldLayoutId id="2147483714" r:id="rId23"/>
    <p:sldLayoutId id="2147483697" r:id="rId24"/>
    <p:sldLayoutId id="2147483701" r:id="rId25"/>
    <p:sldLayoutId id="2147483699" r:id="rId26"/>
    <p:sldLayoutId id="2147483703" r:id="rId27"/>
    <p:sldLayoutId id="2147483700" r:id="rId28"/>
    <p:sldLayoutId id="2147483687" r:id="rId29"/>
    <p:sldLayoutId id="2147483712" r:id="rId30"/>
    <p:sldLayoutId id="2147483705" r:id="rId31"/>
    <p:sldLayoutId id="2147483706" r:id="rId32"/>
    <p:sldLayoutId id="2147483686" r:id="rId33"/>
    <p:sldLayoutId id="2147483711" r:id="rId3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8AD9-AB1D-6B4A-90FE-6555C922F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a typeface="Source Serif Pro" panose="02040603050405020204" pitchFamily="18" charset="0"/>
              </a:rPr>
              <a:t>Digital Inclusion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F8066-A4F0-4729-81B2-6E25D1C04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144" y="2241550"/>
            <a:ext cx="3786187" cy="366713"/>
          </a:xfrm>
        </p:spPr>
        <p:txBody>
          <a:bodyPr/>
          <a:lstStyle/>
          <a:p>
            <a:r>
              <a:rPr lang="en-US" sz="2400" b="0" i="0" u="none" strike="noStrike" dirty="0">
                <a:effectLst/>
                <a:latin typeface="+mn-lt"/>
              </a:rPr>
              <a:t>We are committed to bridging the digital divide in education and create lasting change for communities around the world </a:t>
            </a:r>
            <a:endParaRPr lang="en-A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A15295-68A0-5F4D-A8E7-39A25132BBA5}"/>
              </a:ext>
            </a:extLst>
          </p:cNvPr>
          <p:cNvSpPr/>
          <p:nvPr/>
        </p:nvSpPr>
        <p:spPr>
          <a:xfrm>
            <a:off x="5068869" y="1760048"/>
            <a:ext cx="2227561" cy="222756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The right to learn, anywhere</a:t>
            </a:r>
            <a:endParaRPr lang="en-AU" b="1" dirty="0">
              <a:solidFill>
                <a:schemeClr val="tx1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</a:endParaRPr>
          </a:p>
        </p:txBody>
      </p:sp>
      <p:sp>
        <p:nvSpPr>
          <p:cNvPr id="23" name="Oval 22" descr="A Papua New Guinean teacher stands behind her smiling student, a chalkboard is in the background">
            <a:extLst>
              <a:ext uri="{FF2B5EF4-FFF2-40B4-BE49-F238E27FC236}">
                <a16:creationId xmlns:a16="http://schemas.microsoft.com/office/drawing/2014/main" id="{8266063D-A9BC-E942-90AC-A7E210A20DEC}"/>
              </a:ext>
            </a:extLst>
          </p:cNvPr>
          <p:cNvSpPr>
            <a:spLocks/>
          </p:cNvSpPr>
          <p:nvPr/>
        </p:nvSpPr>
        <p:spPr>
          <a:xfrm>
            <a:off x="4150759" y="3918405"/>
            <a:ext cx="1562522" cy="156252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575" r="-225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 descr="Two Papua New Guinean children in yellow school uniforms sit at a wooden desk with a red tablet">
            <a:extLst>
              <a:ext uri="{FF2B5EF4-FFF2-40B4-BE49-F238E27FC236}">
                <a16:creationId xmlns:a16="http://schemas.microsoft.com/office/drawing/2014/main" id="{AF5B5E6A-6EBB-46FC-B025-77A9EF5D4083}"/>
              </a:ext>
            </a:extLst>
          </p:cNvPr>
          <p:cNvSpPr>
            <a:spLocks/>
          </p:cNvSpPr>
          <p:nvPr/>
        </p:nvSpPr>
        <p:spPr>
          <a:xfrm>
            <a:off x="6550025" y="413912"/>
            <a:ext cx="2238303" cy="222756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922" r="-312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EF0CA0A-517C-64D1-0B7C-03836E865104}"/>
              </a:ext>
            </a:extLst>
          </p:cNvPr>
          <p:cNvSpPr txBox="1">
            <a:spLocks/>
          </p:cNvSpPr>
          <p:nvPr/>
        </p:nvSpPr>
        <p:spPr>
          <a:xfrm>
            <a:off x="6287895" y="4889500"/>
            <a:ext cx="2608456" cy="83502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>
                <a:solidFill>
                  <a:schemeClr val="accent2"/>
                </a:solidFill>
              </a:rPr>
              <a:t>Natalie Denmeade</a:t>
            </a:r>
          </a:p>
          <a:p>
            <a:r>
              <a:rPr lang="en-AU" b="1" dirty="0">
                <a:solidFill>
                  <a:schemeClr val="accent2"/>
                </a:solidFill>
              </a:rPr>
              <a:t>Tina Nassr</a:t>
            </a:r>
          </a:p>
        </p:txBody>
      </p:sp>
    </p:spTree>
    <p:extLst>
      <p:ext uri="{BB962C8B-B14F-4D97-AF65-F5344CB8AC3E}">
        <p14:creationId xmlns:p14="http://schemas.microsoft.com/office/powerpoint/2010/main" val="181298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835060-A925-BADB-96C7-17DEAF81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379" y="576069"/>
            <a:ext cx="4866294" cy="578640"/>
          </a:xfrm>
        </p:spPr>
        <p:txBody>
          <a:bodyPr/>
          <a:lstStyle/>
          <a:p>
            <a:r>
              <a:rPr lang="en-US" dirty="0"/>
              <a:t>Summary</a:t>
            </a:r>
            <a:br>
              <a:rPr lang="en-US" dirty="0">
                <a:latin typeface="Georgia Pro Cond Black" panose="02040A06050405020203" pitchFamily="18" charset="0"/>
              </a:rPr>
            </a:br>
            <a:br>
              <a:rPr lang="en-US" dirty="0">
                <a:latin typeface="Georgia Pro Cond Black" panose="02040A06050405020203" pitchFamily="18" charset="0"/>
              </a:rPr>
            </a:br>
            <a:endParaRPr lang="en-AU" dirty="0">
              <a:latin typeface="Georgia Pro Cond Black" panose="02040A06050405020203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AE1E23-8EA4-54B4-3009-5919A552B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7706" y="1831386"/>
            <a:ext cx="4866294" cy="2388189"/>
          </a:xfrm>
        </p:spPr>
        <p:txBody>
          <a:bodyPr/>
          <a:lstStyle/>
          <a:p>
            <a:r>
              <a:rPr lang="en-US" sz="1600" b="1" dirty="0"/>
              <a:t>The </a:t>
            </a:r>
            <a:r>
              <a:rPr lang="en-US" sz="1600" b="1" dirty="0" err="1"/>
              <a:t>iLP</a:t>
            </a:r>
            <a:r>
              <a:rPr lang="en-US" sz="1600" b="1" dirty="0"/>
              <a:t> Box can provide </a:t>
            </a:r>
            <a:r>
              <a:rPr lang="en-US" sz="1600" b="1" dirty="0" err="1"/>
              <a:t>marginalised</a:t>
            </a:r>
            <a:r>
              <a:rPr lang="en-US" sz="1600" b="1" dirty="0"/>
              <a:t> communities with access to education without relying on internet or constant electricity</a:t>
            </a:r>
          </a:p>
          <a:p>
            <a:r>
              <a:rPr lang="en-US" sz="1600" b="1" dirty="0"/>
              <a:t>Helps boosting digital literacy</a:t>
            </a:r>
          </a:p>
          <a:p>
            <a:r>
              <a:rPr lang="en-US" sz="1600" b="1" dirty="0"/>
              <a:t>Further improvement of the </a:t>
            </a:r>
            <a:r>
              <a:rPr lang="en-US" sz="1600" b="1" dirty="0" err="1"/>
              <a:t>iLP</a:t>
            </a:r>
            <a:r>
              <a:rPr lang="en-US" sz="1600" b="1" dirty="0"/>
              <a:t> box and the development of additional plugins will increase possibilities and ease the use in the future even more</a:t>
            </a:r>
          </a:p>
        </p:txBody>
      </p:sp>
    </p:spTree>
    <p:extLst>
      <p:ext uri="{BB962C8B-B14F-4D97-AF65-F5344CB8AC3E}">
        <p14:creationId xmlns:p14="http://schemas.microsoft.com/office/powerpoint/2010/main" val="62118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9FC394-91C0-D4DF-B4A1-FAA91FC6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73" y="-9875"/>
            <a:ext cx="7595452" cy="28582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dirty="0"/>
              <a:t>Contact us:</a:t>
            </a:r>
            <a:br>
              <a:rPr lang="en-AU" dirty="0"/>
            </a:br>
            <a:r>
              <a:rPr lang="en-AU" sz="2400" b="1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  <a:t>Email:</a:t>
            </a:r>
            <a:r>
              <a:rPr lang="en-AU" sz="2400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  <a:t> tina.nassr@inclusiveducation.com</a:t>
            </a:r>
            <a:br>
              <a:rPr lang="en-AU" sz="2400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</a:br>
            <a:r>
              <a:rPr lang="en-AU" sz="2400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  <a:t>Twitter: @tina_nassr</a:t>
            </a:r>
            <a:br>
              <a:rPr lang="en-AU" sz="2400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</a:br>
            <a:r>
              <a:rPr lang="en-AU" sz="2400" b="1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  <a:t>Email:</a:t>
            </a:r>
            <a:r>
              <a:rPr lang="en-AU" sz="2400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  <a:t> natalie.denmeade@inclusiveducation.com</a:t>
            </a:r>
            <a:br>
              <a:rPr lang="en-AU" sz="2400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</a:br>
            <a:r>
              <a:rPr lang="en-AU" sz="2400" dirty="0">
                <a:latin typeface="Source Serif Pro SemiBold" panose="02040703050405020204" pitchFamily="18" charset="0"/>
                <a:ea typeface="Source Serif Pro SemiBold" panose="02040703050405020204" pitchFamily="18" charset="0"/>
              </a:rPr>
              <a:t>Twitter: @moodlemuse</a:t>
            </a:r>
            <a:endParaRPr lang="en-AU" dirty="0">
              <a:latin typeface="Source Serif Pro SemiBold" panose="02040703050405020204" pitchFamily="18" charset="0"/>
              <a:ea typeface="Source Serif Pro SemiBold" panose="02040703050405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A370D4-F463-45E5-C720-852518D571CB}"/>
              </a:ext>
            </a:extLst>
          </p:cNvPr>
          <p:cNvGrpSpPr/>
          <p:nvPr/>
        </p:nvGrpSpPr>
        <p:grpSpPr>
          <a:xfrm>
            <a:off x="464888" y="3362326"/>
            <a:ext cx="3190777" cy="2076447"/>
            <a:chOff x="296790" y="3801466"/>
            <a:chExt cx="2546286" cy="1720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EF9C687-4C8D-BA82-6AFF-5C0BC5BC70F9}"/>
                </a:ext>
              </a:extLst>
            </p:cNvPr>
            <p:cNvGrpSpPr/>
            <p:nvPr/>
          </p:nvGrpSpPr>
          <p:grpSpPr>
            <a:xfrm>
              <a:off x="1191718" y="3801467"/>
              <a:ext cx="1651358" cy="1720861"/>
              <a:chOff x="2833257" y="3604030"/>
              <a:chExt cx="1651358" cy="1720861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258CF687-9619-E7BC-8D1D-FDADF1B18B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3257" y="3604030"/>
                <a:ext cx="762575" cy="7578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zieak – zieak.com">
                <a:extLst>
                  <a:ext uri="{FF2B5EF4-FFF2-40B4-BE49-F238E27FC236}">
                    <a16:creationId xmlns:a16="http://schemas.microsoft.com/office/drawing/2014/main" id="{88086966-1477-4532-DBC3-A5C04EBE53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928" y="4567082"/>
                <a:ext cx="757809" cy="7578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SDG Series: Sustainable Development Goal 9 - Business Newsroom">
                <a:extLst>
                  <a:ext uri="{FF2B5EF4-FFF2-40B4-BE49-F238E27FC236}">
                    <a16:creationId xmlns:a16="http://schemas.microsoft.com/office/drawing/2014/main" id="{20723487-BE96-900C-5E6B-F0CF05839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805" y="3604030"/>
                <a:ext cx="757810" cy="757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6" descr="Communications materials – United Nations Sustainable Development">
              <a:extLst>
                <a:ext uri="{FF2B5EF4-FFF2-40B4-BE49-F238E27FC236}">
                  <a16:creationId xmlns:a16="http://schemas.microsoft.com/office/drawing/2014/main" id="{9A12FC3B-A510-96E4-D646-843CFCDDD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90" y="3801466"/>
              <a:ext cx="757809" cy="757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Sustainable Development Goals Fund | Joining efforts for sustainable  development">
              <a:extLst>
                <a:ext uri="{FF2B5EF4-FFF2-40B4-BE49-F238E27FC236}">
                  <a16:creationId xmlns:a16="http://schemas.microsoft.com/office/drawing/2014/main" id="{A57FC422-CB0D-073F-7857-8E1170D68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997" y="4764519"/>
              <a:ext cx="757809" cy="757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500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3C916B2-79FC-4E64-B60C-DD400B6D6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5"/>
          <a:stretch/>
        </p:blipFill>
        <p:spPr>
          <a:xfrm>
            <a:off x="0" y="1893904"/>
            <a:ext cx="7056837" cy="3556649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172F81B1-A297-4FF7-B911-6CC8230B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2905"/>
            <a:ext cx="4866294" cy="578640"/>
          </a:xfrm>
        </p:spPr>
        <p:txBody>
          <a:bodyPr/>
          <a:lstStyle/>
          <a:p>
            <a:r>
              <a:rPr lang="en-AU" dirty="0"/>
              <a:t>eLearning in </a:t>
            </a:r>
            <a:br>
              <a:rPr lang="en-AU" dirty="0"/>
            </a:br>
            <a:r>
              <a:rPr lang="en-AU" dirty="0"/>
              <a:t>low-resource settings</a:t>
            </a:r>
          </a:p>
        </p:txBody>
      </p:sp>
      <p:pic>
        <p:nvPicPr>
          <p:cNvPr id="38" name="Content Placeholder 2" descr="A picture containing nature&#10;&#10;Description automatically generated">
            <a:extLst>
              <a:ext uri="{FF2B5EF4-FFF2-40B4-BE49-F238E27FC236}">
                <a16:creationId xmlns:a16="http://schemas.microsoft.com/office/drawing/2014/main" id="{9B3F7D25-C516-4B15-AD20-ECF0B075F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396"/>
          <a:stretch/>
        </p:blipFill>
        <p:spPr>
          <a:xfrm>
            <a:off x="6880216" y="1893903"/>
            <a:ext cx="593325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5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395E81-AC0F-C442-9138-FA886DE4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" y="2257108"/>
            <a:ext cx="6526530" cy="2938144"/>
          </a:xfrm>
        </p:spPr>
        <p:txBody>
          <a:bodyPr>
            <a:noAutofit/>
          </a:bodyPr>
          <a:lstStyle/>
          <a:p>
            <a:r>
              <a:rPr lang="en-US" sz="4000" dirty="0">
                <a:latin typeface="Georgia Pro Cond Black" panose="02040A06050405020203" pitchFamily="18" charset="0"/>
              </a:rPr>
              <a:t>Our ability to make education technology work where others can’t sets us apart </a:t>
            </a:r>
            <a:br>
              <a:rPr lang="en-US" sz="4000" dirty="0">
                <a:latin typeface="Georgia Pro Cond Black" panose="02040A06050405020203" pitchFamily="18" charset="0"/>
              </a:rPr>
            </a:br>
            <a:br>
              <a:rPr lang="en-US" sz="4000" dirty="0">
                <a:latin typeface="Georgia Pro Cond Black" panose="02040A06050405020203" pitchFamily="18" charset="0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37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0783EB4-404F-5ADF-8146-DC4A5FCF0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375589" y="-1178448"/>
            <a:ext cx="6469166" cy="5878419"/>
          </a:xfrm>
          <a:prstGeom prst="ellipse">
            <a:avLst/>
          </a:prstGeom>
          <a:ln w="762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28FDE9A-3B93-474E-A956-19679CD68FB6}"/>
              </a:ext>
            </a:extLst>
          </p:cNvPr>
          <p:cNvSpPr/>
          <p:nvPr/>
        </p:nvSpPr>
        <p:spPr>
          <a:xfrm>
            <a:off x="4765073" y="3768690"/>
            <a:ext cx="1216927" cy="1216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>
              <a:solidFill>
                <a:schemeClr val="tx1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12C96-F697-4E55-84E5-DBB2350D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98432" y="359159"/>
            <a:ext cx="7886700" cy="565900"/>
          </a:xfrm>
        </p:spPr>
        <p:txBody>
          <a:bodyPr/>
          <a:lstStyle/>
          <a:p>
            <a:r>
              <a:rPr lang="en-AU" dirty="0" err="1"/>
              <a:t>iLP</a:t>
            </a:r>
            <a:r>
              <a:rPr lang="en-AU" dirty="0"/>
              <a:t>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7D823-346F-491D-8A94-A0C0C8428C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9990" y="1449221"/>
            <a:ext cx="1990074" cy="4699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Reach more learners and provide continuity of education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AU" sz="4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07A4D2-F848-406D-A1D4-1B23A7B0680B}"/>
              </a:ext>
            </a:extLst>
          </p:cNvPr>
          <p:cNvGrpSpPr/>
          <p:nvPr/>
        </p:nvGrpSpPr>
        <p:grpSpPr>
          <a:xfrm>
            <a:off x="2800310" y="246553"/>
            <a:ext cx="1357200" cy="1357011"/>
            <a:chOff x="6335499" y="2948134"/>
            <a:chExt cx="1318287" cy="13570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470FBC5-EA4B-49AF-9B4F-369AE67A2551}"/>
                </a:ext>
              </a:extLst>
            </p:cNvPr>
            <p:cNvSpPr/>
            <p:nvPr/>
          </p:nvSpPr>
          <p:spPr>
            <a:xfrm>
              <a:off x="6335499" y="2948134"/>
              <a:ext cx="1318287" cy="135701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b="1" dirty="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endParaRPr>
            </a:p>
          </p:txBody>
        </p:sp>
        <p:sp>
          <p:nvSpPr>
            <p:cNvPr id="7" name="CuadroTexto 4">
              <a:extLst>
                <a:ext uri="{FF2B5EF4-FFF2-40B4-BE49-F238E27FC236}">
                  <a16:creationId xmlns:a16="http://schemas.microsoft.com/office/drawing/2014/main" id="{57EBD8AE-8890-41FE-A121-C5AE0FF37B3D}"/>
                </a:ext>
              </a:extLst>
            </p:cNvPr>
            <p:cNvSpPr txBox="1"/>
            <p:nvPr/>
          </p:nvSpPr>
          <p:spPr>
            <a:xfrm>
              <a:off x="6410493" y="3591067"/>
              <a:ext cx="1175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lvl="1" algn="ctr" defTabSz="309555" hangingPunct="0">
                <a:defRPr/>
              </a:pPr>
              <a:r>
                <a:rPr lang="en-US" sz="1200" b="1" kern="0" dirty="0">
                  <a:solidFill>
                    <a:schemeClr val="tx2"/>
                  </a:solidFill>
                  <a:ea typeface="Lato Semibold" panose="020F0502020204030203" pitchFamily="34" charset="0"/>
                  <a:cs typeface="☞GALANO GROTESQUE MEDIUM" panose="020B0604020202020204" charset="0"/>
                  <a:sym typeface="Helvetica Neue"/>
                </a:rPr>
                <a:t>No Internet (Offline) </a:t>
              </a: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617150D6-CF13-4A9C-A148-A14119EE5ECF}"/>
                </a:ext>
              </a:extLst>
            </p:cNvPr>
            <p:cNvSpPr/>
            <p:nvPr/>
          </p:nvSpPr>
          <p:spPr>
            <a:xfrm>
              <a:off x="6780882" y="3118178"/>
              <a:ext cx="427520" cy="443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82" y="19636"/>
                  </a:moveTo>
                  <a:lnTo>
                    <a:pt x="11291" y="19636"/>
                  </a:lnTo>
                  <a:cubicBezTo>
                    <a:pt x="11562" y="19636"/>
                    <a:pt x="11782" y="19416"/>
                    <a:pt x="11782" y="19146"/>
                  </a:cubicBezTo>
                  <a:cubicBezTo>
                    <a:pt x="11782" y="18874"/>
                    <a:pt x="11562" y="18655"/>
                    <a:pt x="11291" y="18655"/>
                  </a:cubicBezTo>
                  <a:lnTo>
                    <a:pt x="6382" y="18655"/>
                  </a:lnTo>
                  <a:cubicBezTo>
                    <a:pt x="6111" y="18655"/>
                    <a:pt x="5891" y="18874"/>
                    <a:pt x="5891" y="19146"/>
                  </a:cubicBezTo>
                  <a:cubicBezTo>
                    <a:pt x="5891" y="19416"/>
                    <a:pt x="6111" y="19636"/>
                    <a:pt x="6382" y="19636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7673"/>
                  </a:lnTo>
                  <a:lnTo>
                    <a:pt x="20618" y="17673"/>
                  </a:lnTo>
                  <a:cubicBezTo>
                    <a:pt x="20618" y="17673"/>
                    <a:pt x="20618" y="19636"/>
                    <a:pt x="20618" y="19636"/>
                  </a:cubicBezTo>
                  <a:close/>
                  <a:moveTo>
                    <a:pt x="2822" y="10800"/>
                  </a:moveTo>
                  <a:lnTo>
                    <a:pt x="18778" y="10800"/>
                  </a:lnTo>
                  <a:lnTo>
                    <a:pt x="20461" y="16691"/>
                  </a:lnTo>
                  <a:lnTo>
                    <a:pt x="1139" y="16691"/>
                  </a:lnTo>
                  <a:cubicBezTo>
                    <a:pt x="1139" y="16691"/>
                    <a:pt x="2822" y="10800"/>
                    <a:pt x="2822" y="10800"/>
                  </a:cubicBezTo>
                  <a:close/>
                  <a:moveTo>
                    <a:pt x="21600" y="17182"/>
                  </a:moveTo>
                  <a:cubicBezTo>
                    <a:pt x="21600" y="17118"/>
                    <a:pt x="21586" y="17057"/>
                    <a:pt x="21563" y="17000"/>
                  </a:cubicBezTo>
                  <a:lnTo>
                    <a:pt x="21565" y="17000"/>
                  </a:lnTo>
                  <a:lnTo>
                    <a:pt x="19602" y="10127"/>
                  </a:lnTo>
                  <a:lnTo>
                    <a:pt x="19599" y="10128"/>
                  </a:lnTo>
                  <a:cubicBezTo>
                    <a:pt x="19527" y="9947"/>
                    <a:pt x="19352" y="9818"/>
                    <a:pt x="19145" y="9818"/>
                  </a:cubicBezTo>
                  <a:lnTo>
                    <a:pt x="18164" y="9818"/>
                  </a:lnTo>
                  <a:lnTo>
                    <a:pt x="18164" y="3927"/>
                  </a:lnTo>
                  <a:cubicBezTo>
                    <a:pt x="18164" y="3656"/>
                    <a:pt x="17944" y="3436"/>
                    <a:pt x="17673" y="3436"/>
                  </a:cubicBezTo>
                  <a:cubicBezTo>
                    <a:pt x="17402" y="3436"/>
                    <a:pt x="17182" y="3656"/>
                    <a:pt x="17182" y="3927"/>
                  </a:cubicBezTo>
                  <a:lnTo>
                    <a:pt x="17182" y="9818"/>
                  </a:lnTo>
                  <a:lnTo>
                    <a:pt x="4418" y="9818"/>
                  </a:lnTo>
                  <a:lnTo>
                    <a:pt x="4418" y="3927"/>
                  </a:lnTo>
                  <a:cubicBezTo>
                    <a:pt x="4418" y="3656"/>
                    <a:pt x="4198" y="3436"/>
                    <a:pt x="3927" y="3436"/>
                  </a:cubicBezTo>
                  <a:cubicBezTo>
                    <a:pt x="3656" y="3436"/>
                    <a:pt x="3436" y="3656"/>
                    <a:pt x="3436" y="3927"/>
                  </a:cubicBezTo>
                  <a:lnTo>
                    <a:pt x="3436" y="9818"/>
                  </a:lnTo>
                  <a:lnTo>
                    <a:pt x="2455" y="9818"/>
                  </a:lnTo>
                  <a:cubicBezTo>
                    <a:pt x="2248" y="9818"/>
                    <a:pt x="2073" y="9947"/>
                    <a:pt x="2001" y="10128"/>
                  </a:cubicBezTo>
                  <a:lnTo>
                    <a:pt x="1998" y="10127"/>
                  </a:lnTo>
                  <a:lnTo>
                    <a:pt x="35" y="17000"/>
                  </a:lnTo>
                  <a:lnTo>
                    <a:pt x="37" y="17001"/>
                  </a:lnTo>
                  <a:cubicBezTo>
                    <a:pt x="14" y="17057"/>
                    <a:pt x="0" y="17118"/>
                    <a:pt x="0" y="17182"/>
                  </a:cubicBezTo>
                  <a:lnTo>
                    <a:pt x="0" y="18164"/>
                  </a:lnTo>
                  <a:lnTo>
                    <a:pt x="68" y="18164"/>
                  </a:lnTo>
                  <a:cubicBezTo>
                    <a:pt x="25" y="18320"/>
                    <a:pt x="0" y="18484"/>
                    <a:pt x="0" y="18655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8655"/>
                  </a:lnTo>
                  <a:cubicBezTo>
                    <a:pt x="21600" y="18484"/>
                    <a:pt x="21575" y="18320"/>
                    <a:pt x="21532" y="18164"/>
                  </a:cubicBezTo>
                  <a:lnTo>
                    <a:pt x="21600" y="18164"/>
                  </a:lnTo>
                  <a:cubicBezTo>
                    <a:pt x="21600" y="18164"/>
                    <a:pt x="21600" y="17182"/>
                    <a:pt x="21600" y="17182"/>
                  </a:cubicBezTo>
                  <a:close/>
                  <a:moveTo>
                    <a:pt x="4418" y="19636"/>
                  </a:moveTo>
                  <a:cubicBezTo>
                    <a:pt x="4689" y="19636"/>
                    <a:pt x="4909" y="19416"/>
                    <a:pt x="4909" y="19146"/>
                  </a:cubicBezTo>
                  <a:cubicBezTo>
                    <a:pt x="4909" y="18874"/>
                    <a:pt x="4689" y="18655"/>
                    <a:pt x="4418" y="18655"/>
                  </a:cubicBezTo>
                  <a:cubicBezTo>
                    <a:pt x="4147" y="18655"/>
                    <a:pt x="3927" y="18874"/>
                    <a:pt x="3927" y="19146"/>
                  </a:cubicBezTo>
                  <a:cubicBezTo>
                    <a:pt x="3927" y="19416"/>
                    <a:pt x="4147" y="19636"/>
                    <a:pt x="4418" y="19636"/>
                  </a:cubicBezTo>
                  <a:moveTo>
                    <a:pt x="2455" y="19636"/>
                  </a:moveTo>
                  <a:cubicBezTo>
                    <a:pt x="2725" y="19636"/>
                    <a:pt x="2945" y="19416"/>
                    <a:pt x="2945" y="19146"/>
                  </a:cubicBezTo>
                  <a:cubicBezTo>
                    <a:pt x="2945" y="18874"/>
                    <a:pt x="2725" y="18655"/>
                    <a:pt x="2455" y="18655"/>
                  </a:cubicBezTo>
                  <a:cubicBezTo>
                    <a:pt x="2184" y="18655"/>
                    <a:pt x="1964" y="18874"/>
                    <a:pt x="1964" y="19146"/>
                  </a:cubicBezTo>
                  <a:cubicBezTo>
                    <a:pt x="1964" y="19416"/>
                    <a:pt x="2184" y="19636"/>
                    <a:pt x="2455" y="19636"/>
                  </a:cubicBezTo>
                  <a:moveTo>
                    <a:pt x="12003" y="3573"/>
                  </a:moveTo>
                  <a:lnTo>
                    <a:pt x="12664" y="2838"/>
                  </a:lnTo>
                  <a:cubicBezTo>
                    <a:pt x="12214" y="2308"/>
                    <a:pt x="11550" y="1964"/>
                    <a:pt x="10800" y="1964"/>
                  </a:cubicBezTo>
                  <a:cubicBezTo>
                    <a:pt x="9997" y="1964"/>
                    <a:pt x="9290" y="2355"/>
                    <a:pt x="8842" y="2952"/>
                  </a:cubicBezTo>
                  <a:lnTo>
                    <a:pt x="9546" y="3655"/>
                  </a:lnTo>
                  <a:cubicBezTo>
                    <a:pt x="9805" y="3231"/>
                    <a:pt x="10267" y="2945"/>
                    <a:pt x="10800" y="2945"/>
                  </a:cubicBezTo>
                  <a:cubicBezTo>
                    <a:pt x="11298" y="2945"/>
                    <a:pt x="11736" y="3194"/>
                    <a:pt x="12003" y="3573"/>
                  </a:cubicBezTo>
                  <a:moveTo>
                    <a:pt x="10309" y="4418"/>
                  </a:moveTo>
                  <a:cubicBezTo>
                    <a:pt x="10309" y="4690"/>
                    <a:pt x="10529" y="4909"/>
                    <a:pt x="10800" y="4909"/>
                  </a:cubicBezTo>
                  <a:cubicBezTo>
                    <a:pt x="11071" y="4909"/>
                    <a:pt x="11291" y="4690"/>
                    <a:pt x="11291" y="4418"/>
                  </a:cubicBezTo>
                  <a:cubicBezTo>
                    <a:pt x="11291" y="4147"/>
                    <a:pt x="11071" y="3927"/>
                    <a:pt x="10800" y="3927"/>
                  </a:cubicBezTo>
                  <a:cubicBezTo>
                    <a:pt x="10529" y="3927"/>
                    <a:pt x="10309" y="4147"/>
                    <a:pt x="10309" y="4418"/>
                  </a:cubicBezTo>
                  <a:moveTo>
                    <a:pt x="10800" y="982"/>
                  </a:moveTo>
                  <a:cubicBezTo>
                    <a:pt x="11802" y="982"/>
                    <a:pt x="12701" y="1414"/>
                    <a:pt x="13330" y="2098"/>
                  </a:cubicBezTo>
                  <a:lnTo>
                    <a:pt x="13989" y="1366"/>
                  </a:lnTo>
                  <a:cubicBezTo>
                    <a:pt x="13185" y="525"/>
                    <a:pt x="12055" y="0"/>
                    <a:pt x="10800" y="0"/>
                  </a:cubicBezTo>
                  <a:cubicBezTo>
                    <a:pt x="9455" y="0"/>
                    <a:pt x="8252" y="603"/>
                    <a:pt x="7442" y="1551"/>
                  </a:cubicBezTo>
                  <a:lnTo>
                    <a:pt x="8138" y="2246"/>
                  </a:lnTo>
                  <a:cubicBezTo>
                    <a:pt x="8768" y="1475"/>
                    <a:pt x="9726" y="982"/>
                    <a:pt x="10800" y="982"/>
                  </a:cubicBezTo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miter lim="400000"/>
            </a:ln>
          </p:spPr>
          <p:txBody>
            <a:bodyPr lIns="17145" rIns="17145" anchor="ctr"/>
            <a:lstStyle/>
            <a:p>
              <a:pPr algn="ctr" defTabSz="171398" hangingPunct="0">
                <a:defRPr sz="29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Helvetica"/>
                </a:defRPr>
              </a:pPr>
              <a:endParaRPr sz="1088" b="1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alanoGrotesque-Regular"/>
                <a:sym typeface="Helvetica"/>
              </a:endParaRPr>
            </a:p>
          </p:txBody>
        </p:sp>
      </p:grpSp>
      <p:sp>
        <p:nvSpPr>
          <p:cNvPr id="10" name="CuadroTexto 4">
            <a:extLst>
              <a:ext uri="{FF2B5EF4-FFF2-40B4-BE49-F238E27FC236}">
                <a16:creationId xmlns:a16="http://schemas.microsoft.com/office/drawing/2014/main" id="{D8887A5A-8322-4573-9C79-8505DE4866B8}"/>
              </a:ext>
            </a:extLst>
          </p:cNvPr>
          <p:cNvSpPr txBox="1"/>
          <p:nvPr/>
        </p:nvSpPr>
        <p:spPr>
          <a:xfrm>
            <a:off x="4715888" y="4446627"/>
            <a:ext cx="126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85723" algn="ctr">
              <a:defRPr/>
            </a:pPr>
            <a:r>
              <a:rPr lang="en-AU" sz="1200" b="1" kern="0" dirty="0">
                <a:solidFill>
                  <a:schemeClr val="tx2"/>
                </a:solidFill>
                <a:ea typeface="Lato Semibold" panose="020F0502020204030203" pitchFamily="34" charset="0"/>
              </a:rPr>
              <a:t>Power Bank  /Solar</a:t>
            </a:r>
          </a:p>
          <a:p>
            <a:pPr marL="0" lvl="1" indent="85723" algn="ctr" defTabSz="309555" hangingPunct="0">
              <a:defRPr/>
            </a:pPr>
            <a:endParaRPr lang="en-US" sz="1200" b="1" kern="0" dirty="0">
              <a:solidFill>
                <a:schemeClr val="tx2"/>
              </a:solidFill>
              <a:ea typeface="Lato Semibold" panose="020F0502020204030203" pitchFamily="34" charset="0"/>
              <a:cs typeface="☞GALANO GROTESQUE MEDIUM" panose="020B0604020202020204" charset="0"/>
              <a:sym typeface="Helvetica Neue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7EE2821B-55BE-417E-9E00-42F65C68CF31}"/>
              </a:ext>
            </a:extLst>
          </p:cNvPr>
          <p:cNvSpPr/>
          <p:nvPr/>
        </p:nvSpPr>
        <p:spPr>
          <a:xfrm>
            <a:off x="5223442" y="3985195"/>
            <a:ext cx="251691" cy="461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2"/>
          </a:solidFill>
          <a:ln w="12700">
            <a:noFill/>
            <a:miter lim="400000"/>
          </a:ln>
        </p:spPr>
        <p:txBody>
          <a:bodyPr lIns="17145" rIns="17145" anchor="ctr"/>
          <a:lstStyle/>
          <a:p>
            <a:pPr algn="ctr" defTabSz="171398" hangingPunct="0"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endParaRPr sz="1088" b="1" kern="0" dirty="0">
              <a:solidFill>
                <a:schemeClr val="tx2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alanoGrotesque-Regular"/>
              <a:sym typeface="Helvetic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F1008-3956-4100-86A2-8060E801CC9D}"/>
              </a:ext>
            </a:extLst>
          </p:cNvPr>
          <p:cNvSpPr/>
          <p:nvPr/>
        </p:nvSpPr>
        <p:spPr>
          <a:xfrm>
            <a:off x="3033970" y="2350059"/>
            <a:ext cx="1330018" cy="13570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 kern="0" dirty="0">
                <a:solidFill>
                  <a:schemeClr val="tx2"/>
                </a:solidFill>
                <a:ea typeface="Lato Semibold" panose="020F0502020204030203" pitchFamily="34" charset="0"/>
              </a:rPr>
              <a:t>Large Internal Storage </a:t>
            </a:r>
            <a:br>
              <a:rPr lang="en-AU" sz="1200" b="1" kern="0" dirty="0">
                <a:solidFill>
                  <a:schemeClr val="tx2"/>
                </a:solidFill>
                <a:ea typeface="Lato Semibold" panose="020F0502020204030203" pitchFamily="34" charset="0"/>
              </a:rPr>
            </a:br>
            <a:r>
              <a:rPr lang="en-AU" sz="1200" b="1" kern="0" dirty="0">
                <a:solidFill>
                  <a:schemeClr val="tx2"/>
                </a:solidFill>
                <a:ea typeface="Lato Semibold" panose="020F0502020204030203" pitchFamily="34" charset="0"/>
              </a:rPr>
              <a:t>(2 TB)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E313145C-E918-47A7-957D-3DDBF7F76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279" y="5758778"/>
            <a:ext cx="1800225" cy="9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70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F4050-CCC7-48A0-BB39-2B75078A4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89" y="992514"/>
            <a:ext cx="3681629" cy="4872972"/>
          </a:xfrm>
        </p:spPr>
        <p:txBody>
          <a:bodyPr anchor="ctr"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3000" b="1" dirty="0"/>
              <a:t>A Learning Management System as-a-service for formal or informal learning and Teacher capacity building in low and middle income countries</a:t>
            </a:r>
            <a:endParaRPr lang="en-AU" sz="3000" b="1" dirty="0"/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000" b="1" dirty="0"/>
              <a:t>Moodle Mobile App supporting Digital Inclusion for marginalised learners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000" b="1" dirty="0"/>
              <a:t>Teacher-created local content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000" b="1" dirty="0"/>
              <a:t>Training &amp; Mentoring Support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000" b="1" dirty="0"/>
              <a:t>Sustainability through Content Portability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000" b="1" dirty="0"/>
              <a:t>Real time data supporting Monitoring and Evaluation (MEAL)</a:t>
            </a:r>
          </a:p>
        </p:txBody>
      </p:sp>
      <p:pic>
        <p:nvPicPr>
          <p:cNvPr id="6" name="Picture 5" descr="A hand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CC5C5133-455B-6544-9BC2-396E18C0AA7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11303" r="25034" b="11303"/>
          <a:stretch/>
        </p:blipFill>
        <p:spPr>
          <a:xfrm>
            <a:off x="4086477" y="3766125"/>
            <a:ext cx="1769597" cy="17712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08EC5A-3B51-C54A-8ACC-6E7F0AC3D7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666" y="2658448"/>
            <a:ext cx="1698969" cy="433428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451FEA-C20F-C34B-A46C-E94046E884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589" y="4031700"/>
            <a:ext cx="521284" cy="1042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397F36-C4E4-EF58-B435-6784E700940F}"/>
              </a:ext>
            </a:extLst>
          </p:cNvPr>
          <p:cNvSpPr txBox="1"/>
          <p:nvPr/>
        </p:nvSpPr>
        <p:spPr>
          <a:xfrm>
            <a:off x="371989" y="190911"/>
            <a:ext cx="7392390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ct val="0"/>
              </a:spcBef>
            </a:pPr>
            <a:r>
              <a:rPr lang="en-GB" sz="3300" dirty="0">
                <a:solidFill>
                  <a:schemeClr val="accent2"/>
                </a:solidFill>
                <a:latin typeface="Georgia Pro Cond Black" panose="02040A06050405020203" pitchFamily="18" charset="0"/>
                <a:ea typeface="+mj-ea"/>
                <a:cs typeface="+mj-cs"/>
              </a:rPr>
              <a:t>The Inclusiv eLearning Platform  (</a:t>
            </a:r>
            <a:r>
              <a:rPr lang="en-GB" sz="3300" dirty="0" err="1">
                <a:solidFill>
                  <a:schemeClr val="accent2"/>
                </a:solidFill>
                <a:latin typeface="Georgia Pro Cond Black" panose="02040A06050405020203" pitchFamily="18" charset="0"/>
                <a:ea typeface="+mj-ea"/>
                <a:cs typeface="+mj-cs"/>
              </a:rPr>
              <a:t>iLP</a:t>
            </a:r>
            <a:r>
              <a:rPr lang="en-GB" sz="3300" dirty="0">
                <a:solidFill>
                  <a:schemeClr val="accent2"/>
                </a:solidFill>
                <a:latin typeface="Georgia Pro Cond Black" panose="02040A06050405020203" pitchFamily="18" charset="0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11445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4991B0-D1B3-1955-6C38-F6B0A148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845"/>
            <a:ext cx="7886700" cy="565900"/>
          </a:xfrm>
        </p:spPr>
        <p:txBody>
          <a:bodyPr/>
          <a:lstStyle/>
          <a:p>
            <a:r>
              <a:rPr lang="en-AU" dirty="0"/>
              <a:t>Our Vision - </a:t>
            </a:r>
            <a:r>
              <a:rPr lang="en-AU" dirty="0" err="1"/>
              <a:t>iLP</a:t>
            </a:r>
            <a:r>
              <a:rPr lang="en-AU" dirty="0"/>
              <a:t> Box Roadmap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E823A-2956-A0CB-78C5-D0963A27BB33}"/>
              </a:ext>
            </a:extLst>
          </p:cNvPr>
          <p:cNvSpPr txBox="1"/>
          <p:nvPr/>
        </p:nvSpPr>
        <p:spPr>
          <a:xfrm>
            <a:off x="574568" y="1216290"/>
            <a:ext cx="7808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 dirty="0"/>
              <a:t>Explore an offline Moodle Learning Management System on a local server with </a:t>
            </a:r>
            <a:r>
              <a:rPr lang="en-GB" sz="1800" dirty="0" err="1"/>
              <a:t>WiFi</a:t>
            </a:r>
            <a:r>
              <a:rPr lang="en-GB" sz="1800" dirty="0"/>
              <a:t> Hotspot</a:t>
            </a:r>
          </a:p>
          <a:p>
            <a:endParaRPr lang="en-AU" sz="1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9A6CB8-000E-FAC9-AC25-8D12D4CDE34F}"/>
              </a:ext>
            </a:extLst>
          </p:cNvPr>
          <p:cNvCxnSpPr>
            <a:cxnSpLocks/>
          </p:cNvCxnSpPr>
          <p:nvPr/>
        </p:nvCxnSpPr>
        <p:spPr>
          <a:xfrm>
            <a:off x="978195" y="2605501"/>
            <a:ext cx="740531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715A6C-36B5-0B8D-80B9-C404662AF63F}"/>
              </a:ext>
            </a:extLst>
          </p:cNvPr>
          <p:cNvCxnSpPr/>
          <p:nvPr/>
        </p:nvCxnSpPr>
        <p:spPr>
          <a:xfrm>
            <a:off x="999460" y="2469483"/>
            <a:ext cx="0" cy="2743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99348F-78FA-F08B-FF78-CEEE38ECB4D1}"/>
              </a:ext>
            </a:extLst>
          </p:cNvPr>
          <p:cNvCxnSpPr/>
          <p:nvPr/>
        </p:nvCxnSpPr>
        <p:spPr>
          <a:xfrm>
            <a:off x="3715829" y="2470752"/>
            <a:ext cx="0" cy="2743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B9BAF1-6251-209E-BF8E-F10CA33E6F02}"/>
              </a:ext>
            </a:extLst>
          </p:cNvPr>
          <p:cNvCxnSpPr/>
          <p:nvPr/>
        </p:nvCxnSpPr>
        <p:spPr>
          <a:xfrm>
            <a:off x="5422641" y="2470752"/>
            <a:ext cx="0" cy="2743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623245-8E68-3AEF-4540-F316A02D1597}"/>
              </a:ext>
            </a:extLst>
          </p:cNvPr>
          <p:cNvCxnSpPr/>
          <p:nvPr/>
        </p:nvCxnSpPr>
        <p:spPr>
          <a:xfrm>
            <a:off x="7627930" y="2469483"/>
            <a:ext cx="0" cy="2743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6737B67-3887-F122-D0B1-EC6FB10BCA6E}"/>
              </a:ext>
            </a:extLst>
          </p:cNvPr>
          <p:cNvSpPr txBox="1"/>
          <p:nvPr/>
        </p:nvSpPr>
        <p:spPr>
          <a:xfrm>
            <a:off x="574567" y="2157182"/>
            <a:ext cx="9144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Jan 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84BCDB-FC98-E61F-3822-7966DDD0E614}"/>
              </a:ext>
            </a:extLst>
          </p:cNvPr>
          <p:cNvSpPr txBox="1"/>
          <p:nvPr/>
        </p:nvSpPr>
        <p:spPr>
          <a:xfrm>
            <a:off x="3323421" y="2141565"/>
            <a:ext cx="78481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Sep. 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19F9EA-4EF6-6B66-89CE-DE5DF9CB2980}"/>
              </a:ext>
            </a:extLst>
          </p:cNvPr>
          <p:cNvSpPr txBox="1"/>
          <p:nvPr/>
        </p:nvSpPr>
        <p:spPr>
          <a:xfrm>
            <a:off x="5035756" y="2141565"/>
            <a:ext cx="78481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Dec. 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73B2A-3E1D-A12C-BDB8-D4E820037085}"/>
              </a:ext>
            </a:extLst>
          </p:cNvPr>
          <p:cNvSpPr txBox="1"/>
          <p:nvPr/>
        </p:nvSpPr>
        <p:spPr>
          <a:xfrm>
            <a:off x="7255581" y="2112508"/>
            <a:ext cx="78481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1FF8E8-A8CF-B257-D496-8C5E888F7B27}"/>
              </a:ext>
            </a:extLst>
          </p:cNvPr>
          <p:cNvSpPr txBox="1"/>
          <p:nvPr/>
        </p:nvSpPr>
        <p:spPr>
          <a:xfrm>
            <a:off x="574567" y="2897609"/>
            <a:ext cx="1813038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Cambodia  Beta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r>
              <a:rPr kumimoji="0" lang="en-A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iLP</a:t>
            </a: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 Box 1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2 TB Internal SSD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30 concurrent users</a:t>
            </a:r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FCCFEA-C8D8-A61D-56E6-D7B85102BDE5}"/>
              </a:ext>
            </a:extLst>
          </p:cNvPr>
          <p:cNvSpPr txBox="1"/>
          <p:nvPr/>
        </p:nvSpPr>
        <p:spPr>
          <a:xfrm>
            <a:off x="3168065" y="2897609"/>
            <a:ext cx="18130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Cambodia  Beta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Kenya Beta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srgbClr val="2A2A2B"/>
              </a:solidFill>
              <a:effectLst/>
              <a:uLnTx/>
              <a:uFillTx/>
              <a:latin typeface="Source Serif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iLP</a:t>
            </a: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 Box 1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srgbClr val="2A2A2B"/>
              </a:solidFill>
              <a:effectLst/>
              <a:uLnTx/>
              <a:uFillTx/>
              <a:latin typeface="Source Serif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+ Cloud synch of user analytics and course copy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94CC9C-2EFD-9513-6F9A-DEAC0540E08F}"/>
              </a:ext>
            </a:extLst>
          </p:cNvPr>
          <p:cNvSpPr txBox="1"/>
          <p:nvPr/>
        </p:nvSpPr>
        <p:spPr>
          <a:xfrm>
            <a:off x="4837098" y="2894249"/>
            <a:ext cx="1523590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Tanzania Beta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srgbClr val="2A2A2B"/>
              </a:solidFill>
              <a:effectLst/>
              <a:uLnTx/>
              <a:uFillTx/>
              <a:latin typeface="Source Serif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srgbClr val="2A2A2B"/>
              </a:solidFill>
              <a:effectLst/>
              <a:uLnTx/>
              <a:uFillTx/>
              <a:latin typeface="Source Serif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iLP</a:t>
            </a: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 Box 2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srgbClr val="2A2A2B"/>
              </a:solidFill>
              <a:effectLst/>
              <a:uLnTx/>
              <a:uFillTx/>
              <a:latin typeface="Source Serif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4TB Internal Storage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+ 50 concurrent users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0CF626-3DC0-FD61-D6F9-96600214CA5F}"/>
              </a:ext>
            </a:extLst>
          </p:cNvPr>
          <p:cNvSpPr txBox="1"/>
          <p:nvPr/>
        </p:nvSpPr>
        <p:spPr>
          <a:xfrm>
            <a:off x="7121798" y="2888485"/>
            <a:ext cx="1523590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1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Tanzania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srgbClr val="2A2A2B"/>
              </a:solidFill>
              <a:effectLst/>
              <a:uLnTx/>
              <a:uFillTx/>
              <a:latin typeface="Source Serif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srgbClr val="2A2A2B"/>
              </a:solidFill>
              <a:effectLst/>
              <a:uLnTx/>
              <a:uFillTx/>
              <a:latin typeface="Source Serif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iLP</a:t>
            </a: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 Box 3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What do you need next? </a:t>
            </a: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b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</a:b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srgbClr val="2A2A2B"/>
                </a:solidFill>
                <a:effectLst/>
                <a:uLnTx/>
                <a:uFillTx/>
                <a:latin typeface="Source Serif Pro"/>
                <a:ea typeface="+mn-ea"/>
                <a:cs typeface="+mn-cs"/>
              </a:rPr>
              <a:t>Please tell us</a:t>
            </a:r>
          </a:p>
        </p:txBody>
      </p:sp>
    </p:spTree>
    <p:extLst>
      <p:ext uri="{BB962C8B-B14F-4D97-AF65-F5344CB8AC3E}">
        <p14:creationId xmlns:p14="http://schemas.microsoft.com/office/powerpoint/2010/main" val="131559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395E81-AC0F-C442-9138-FA886DE4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866294" cy="1821116"/>
          </a:xfrm>
        </p:spPr>
        <p:txBody>
          <a:bodyPr>
            <a:noAutofit/>
          </a:bodyPr>
          <a:lstStyle/>
          <a:p>
            <a:r>
              <a:rPr lang="en-AU" sz="4000" dirty="0"/>
              <a:t>Urgent need to build Teacher capacity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0B64-9C8D-DB40-A4A9-E2B40D5420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550695"/>
            <a:ext cx="4866294" cy="284363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/>
              <a:t>700+ million children out of school in Jan 2021 due to COVID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b="1" dirty="0">
                <a:ea typeface="+mn-lt"/>
                <a:cs typeface="+mn-lt"/>
              </a:rPr>
              <a:t>10-16 million at risk of not returning due to pandemic's economic effects</a:t>
            </a:r>
            <a:endParaRPr lang="en-US" sz="16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/>
              <a:t>Climate hazards driving attendance down even further </a:t>
            </a: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/>
              <a:t>Learning loss disproportionate for girls, children with disability, migrating, displaced </a:t>
            </a:r>
            <a:endParaRPr lang="en-AU" sz="1600" dirty="0"/>
          </a:p>
          <a:p>
            <a:endParaRPr lang="en-US" sz="1600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76FB44E-2888-F0DD-30BA-3E20D9D53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79" y="5758778"/>
            <a:ext cx="1800225" cy="9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4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79DBF5-DB82-C6A6-0338-7DF25945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234497"/>
            <a:ext cx="4169772" cy="1821116"/>
          </a:xfrm>
        </p:spPr>
        <p:txBody>
          <a:bodyPr>
            <a:noAutofit/>
          </a:bodyPr>
          <a:lstStyle/>
          <a:p>
            <a:r>
              <a:rPr lang="en-AU" sz="4000" dirty="0"/>
              <a:t>Urgent need to build Teacher capacity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1F741-6261-0105-3992-7D5D201116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142" y="2420066"/>
            <a:ext cx="4169772" cy="284363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/>
              <a:t>700+ million children out of school in Jan 2021 due to COVID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b="1" dirty="0">
                <a:ea typeface="+mn-lt"/>
                <a:cs typeface="+mn-lt"/>
              </a:rPr>
              <a:t>10-16 million at risk of not returning due to pandemic's economic effects</a:t>
            </a:r>
            <a:endParaRPr lang="en-US" sz="16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/>
              <a:t>Climate hazards driving attendance down even further </a:t>
            </a: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/>
              <a:t>Learning loss disproportionate for girls, children with disability, migrating, displaced </a:t>
            </a:r>
            <a:endParaRPr lang="en-AU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384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D999-F01A-29F6-9E1E-3824A372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we faced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0B28C-800D-EC1C-28DA-09382A95F5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b="1" dirty="0"/>
              <a:t>During COVID remote training on how to use and configure the </a:t>
            </a:r>
            <a:r>
              <a:rPr lang="en-US" sz="1600" b="1" dirty="0" err="1"/>
              <a:t>iLP</a:t>
            </a:r>
            <a:r>
              <a:rPr lang="en-US" sz="1600" b="1" dirty="0"/>
              <a:t> Box was exceptionally difficult in some cases due to unmatching role skills</a:t>
            </a:r>
          </a:p>
          <a:p>
            <a:r>
              <a:rPr lang="en-US" sz="1600" b="1" dirty="0"/>
              <a:t>Purchasing good quality </a:t>
            </a:r>
            <a:r>
              <a:rPr lang="en-US" sz="1600" b="1" dirty="0" err="1"/>
              <a:t>powerbanks</a:t>
            </a:r>
            <a:endParaRPr lang="en-US" sz="1600" b="1" dirty="0"/>
          </a:p>
          <a:p>
            <a:r>
              <a:rPr lang="en-US" sz="1600" b="1" dirty="0"/>
              <a:t>Delays in supply </a:t>
            </a:r>
          </a:p>
          <a:p>
            <a:r>
              <a:rPr lang="en-US" sz="1600" b="1" dirty="0"/>
              <a:t>Poor internet makes downloading of large files and image of the SSD difficult</a:t>
            </a:r>
          </a:p>
          <a:p>
            <a:r>
              <a:rPr lang="en-US" sz="1600" b="1" dirty="0"/>
              <a:t>Motivate and empower people to create their own content</a:t>
            </a:r>
          </a:p>
          <a:p>
            <a:r>
              <a:rPr lang="en-US" sz="1600" b="1" dirty="0"/>
              <a:t>Explaining good practices of eLearning</a:t>
            </a:r>
            <a:endParaRPr lang="en-DE" sz="1600" b="1" dirty="0"/>
          </a:p>
        </p:txBody>
      </p:sp>
    </p:spTree>
    <p:extLst>
      <p:ext uri="{BB962C8B-B14F-4D97-AF65-F5344CB8AC3E}">
        <p14:creationId xmlns:p14="http://schemas.microsoft.com/office/powerpoint/2010/main" val="825551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clusiv 2022">
      <a:dk1>
        <a:srgbClr val="2A2A2B"/>
      </a:dk1>
      <a:lt1>
        <a:sysClr val="window" lastClr="FFFFFF"/>
      </a:lt1>
      <a:dk2>
        <a:srgbClr val="1E428A"/>
      </a:dk2>
      <a:lt2>
        <a:srgbClr val="EAE8E3"/>
      </a:lt2>
      <a:accent1>
        <a:srgbClr val="BAD2F1"/>
      </a:accent1>
      <a:accent2>
        <a:srgbClr val="A83618"/>
      </a:accent2>
      <a:accent3>
        <a:srgbClr val="FFB14B"/>
      </a:accent3>
      <a:accent4>
        <a:srgbClr val="FFC000"/>
      </a:accent4>
      <a:accent5>
        <a:srgbClr val="47C7BE"/>
      </a:accent5>
      <a:accent6>
        <a:srgbClr val="70AD47"/>
      </a:accent6>
      <a:hlink>
        <a:srgbClr val="0563C1"/>
      </a:hlink>
      <a:folHlink>
        <a:srgbClr val="954F72"/>
      </a:folHlink>
    </a:clrScheme>
    <a:fontScheme name="IE Brand">
      <a:majorFont>
        <a:latin typeface="Apparat Black"/>
        <a:ea typeface=""/>
        <a:cs typeface=""/>
      </a:majorFont>
      <a:minorFont>
        <a:latin typeface="Source Serif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B4B325887AC54FA909D88E1690E716" ma:contentTypeVersion="17" ma:contentTypeDescription="Create a new document." ma:contentTypeScope="" ma:versionID="3d5387637a3154b7f678ff28e1fa8963">
  <xsd:schema xmlns:xsd="http://www.w3.org/2001/XMLSchema" xmlns:xs="http://www.w3.org/2001/XMLSchema" xmlns:p="http://schemas.microsoft.com/office/2006/metadata/properties" xmlns:ns1="http://schemas.microsoft.com/sharepoint/v3" xmlns:ns2="879be838-d3e5-4eb3-b1a1-923f723dee6f" xmlns:ns3="002e90d3-5b82-4476-bf5e-aba0f8a3aacd" xmlns:ns4="69ee8c10-cffd-4c40-bfe5-3a9a86f3ccde" targetNamespace="http://schemas.microsoft.com/office/2006/metadata/properties" ma:root="true" ma:fieldsID="54a189e0cfb88eb4b6970ef94d4d8029" ns1:_="" ns2:_="" ns3:_="" ns4:_="">
    <xsd:import namespace="http://schemas.microsoft.com/sharepoint/v3"/>
    <xsd:import namespace="879be838-d3e5-4eb3-b1a1-923f723dee6f"/>
    <xsd:import namespace="002e90d3-5b82-4476-bf5e-aba0f8a3aacd"/>
    <xsd:import namespace="69ee8c10-cffd-4c40-bfe5-3a9a86f3ccd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9be838-d3e5-4eb3-b1a1-923f723dee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e90d3-5b82-4476-bf5e-aba0f8a3aa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82978ec-176e-49aa-ad6a-b2f98537d0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e8c10-cffd-4c40-bfe5-3a9a86f3ccd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d815c02d-8983-435d-b2b3-e84bdcbce026}" ma:internalName="TaxCatchAll" ma:showField="CatchAllData" ma:web="879be838-d3e5-4eb3-b1a1-923f723dee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79be838-d3e5-4eb3-b1a1-923f723dee6f">
      <UserInfo>
        <DisplayName>Tina Nassr</DisplayName>
        <AccountId>24900</AccountId>
        <AccountType/>
      </UserInfo>
    </SharedWithUsers>
    <MediaLengthInSeconds xmlns="002e90d3-5b82-4476-bf5e-aba0f8a3aacd" xsi:nil="true"/>
    <TaxCatchAll xmlns="69ee8c10-cffd-4c40-bfe5-3a9a86f3ccde" xsi:nil="true"/>
    <lcf76f155ced4ddcb4097134ff3c332f xmlns="002e90d3-5b82-4476-bf5e-aba0f8a3aacd">
      <Terms xmlns="http://schemas.microsoft.com/office/infopath/2007/PartnerControls"/>
    </lcf76f155ced4ddcb4097134ff3c332f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1B93E37-FBDD-4A7E-ADA8-7061829BF5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276794-62AA-405A-92A7-5461A1DE01AD}">
  <ds:schemaRefs>
    <ds:schemaRef ds:uri="002e90d3-5b82-4476-bf5e-aba0f8a3aacd"/>
    <ds:schemaRef ds:uri="69ee8c10-cffd-4c40-bfe5-3a9a86f3ccde"/>
    <ds:schemaRef ds:uri="879be838-d3e5-4eb3-b1a1-923f723dee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623BD3-158C-40E9-85B8-19101DD15E6C}">
  <ds:schemaRefs>
    <ds:schemaRef ds:uri="http://www.w3.org/XML/1998/namespace"/>
    <ds:schemaRef ds:uri="http://schemas.microsoft.com/sharepoint/v3"/>
    <ds:schemaRef ds:uri="002e90d3-5b82-4476-bf5e-aba0f8a3aacd"/>
    <ds:schemaRef ds:uri="879be838-d3e5-4eb3-b1a1-923f723dee6f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69ee8c10-cffd-4c40-bfe5-3a9a86f3ccd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480</Words>
  <Application>Microsoft Office PowerPoint</Application>
  <PresentationFormat>On-screen Show (4:3)</PresentationFormat>
  <Paragraphs>65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Source Serif Pro</vt:lpstr>
      <vt:lpstr>GalanoGrotesque-Regular</vt:lpstr>
      <vt:lpstr>Arial,Sans-Serif</vt:lpstr>
      <vt:lpstr>Segoe UI</vt:lpstr>
      <vt:lpstr>Source Serif Pro SemiBold</vt:lpstr>
      <vt:lpstr>Apparat Black</vt:lpstr>
      <vt:lpstr>Georgia</vt:lpstr>
      <vt:lpstr>Arial</vt:lpstr>
      <vt:lpstr>Calibri</vt:lpstr>
      <vt:lpstr>Georgia Pro Cond Black</vt:lpstr>
      <vt:lpstr>Office Theme</vt:lpstr>
      <vt:lpstr>Digital Inclusion</vt:lpstr>
      <vt:lpstr>eLearning in  low-resource settings</vt:lpstr>
      <vt:lpstr>Our ability to make education technology work where others can’t sets us apart   </vt:lpstr>
      <vt:lpstr>iLP Box</vt:lpstr>
      <vt:lpstr>PowerPoint Presentation</vt:lpstr>
      <vt:lpstr>Our Vision - iLP Box Roadmap</vt:lpstr>
      <vt:lpstr>Urgent need to build Teacher capacity</vt:lpstr>
      <vt:lpstr>Urgent need to build Teacher capacity</vt:lpstr>
      <vt:lpstr>Challenges we faced</vt:lpstr>
      <vt:lpstr>Summary  </vt:lpstr>
      <vt:lpstr>Contact us: Email: tina.nassr@inclusiveducation.com Twitter: @tina_nassr Email: natalie.denmeade@inclusiveducation.com Twitter: @moodlemuse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SKILLS FOR LIFE</dc:title>
  <dc:creator>Maike Moritz</dc:creator>
  <cp:lastModifiedBy>Tina Nassr</cp:lastModifiedBy>
  <cp:revision>14</cp:revision>
  <cp:lastPrinted>2022-03-07T03:58:22Z</cp:lastPrinted>
  <dcterms:created xsi:type="dcterms:W3CDTF">2022-02-14T03:44:31Z</dcterms:created>
  <dcterms:modified xsi:type="dcterms:W3CDTF">2022-09-18T13:10:17Z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0x010100A5B4B325887AC54FA909D88E1690E716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