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9" r:id="rId1"/>
  </p:sldMasterIdLst>
  <p:notesMasterIdLst>
    <p:notesMasterId r:id="rId10"/>
  </p:notesMasterIdLst>
  <p:sldIdLst>
    <p:sldId id="256" r:id="rId2"/>
    <p:sldId id="291" r:id="rId3"/>
    <p:sldId id="288" r:id="rId4"/>
    <p:sldId id="265" r:id="rId5"/>
    <p:sldId id="289" r:id="rId6"/>
    <p:sldId id="290" r:id="rId7"/>
    <p:sldId id="276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72586A0-9CC8-3149-B642-71AF10146051}">
          <p14:sldIdLst>
            <p14:sldId id="256"/>
            <p14:sldId id="291"/>
            <p14:sldId id="288"/>
            <p14:sldId id="265"/>
            <p14:sldId id="289"/>
            <p14:sldId id="290"/>
            <p14:sldId id="276"/>
            <p14:sldId id="26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900"/>
    <a:srgbClr val="1F3675"/>
    <a:srgbClr val="DC75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5156AA-8734-4CD2-312B-6D0CD4E4AE5C}" v="1" dt="2022-05-27T10:33:08.015"/>
    <p1510:client id="{345E9556-FE32-BE66-73F2-FE9DCF2C9D32}" v="7" dt="2022-05-31T11:20:21.601"/>
    <p1510:client id="{36671794-A551-4004-A79F-DB0C4756F95A}" v="96" dt="2022-05-31T10:38:47.825"/>
    <p1510:client id="{95AA1A76-5705-1882-6697-F2C7EF645A4F}" v="226" dt="2022-05-27T14:27:15.738"/>
    <p1510:client id="{9D343E61-9F96-95A4-8B88-8E860140BDBD}" v="49" dt="2022-06-01T11:58:56.586"/>
    <p1510:client id="{DA737793-0371-D049-897B-389BDE0E8952}" v="385" dt="2022-05-26T16:37:26.504"/>
    <p1510:client id="{DB467FDF-09DE-4194-B0E7-73D99EF8F4D7}" v="22" dt="2022-06-01T14:07:16.6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787"/>
    <p:restoredTop sz="96197"/>
  </p:normalViewPr>
  <p:slideViewPr>
    <p:cSldViewPr snapToGrid="0">
      <p:cViewPr varScale="1">
        <p:scale>
          <a:sx n="94" d="100"/>
          <a:sy n="94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bb3cddd88f095b6c378700aeec7bd7ff8bbc637caa606cee1bf14c0f62176797::" providerId="AD" clId="Web-{9D343E61-9F96-95A4-8B88-8E860140BDBD}"/>
    <pc:docChg chg="modSld">
      <pc:chgData name="Guest User" userId="S::urn:spo:anon#bb3cddd88f095b6c378700aeec7bd7ff8bbc637caa606cee1bf14c0f62176797::" providerId="AD" clId="Web-{9D343E61-9F96-95A4-8B88-8E860140BDBD}" dt="2022-06-01T11:58:56.586" v="28"/>
      <pc:docMkLst>
        <pc:docMk/>
      </pc:docMkLst>
      <pc:sldChg chg="modSp">
        <pc:chgData name="Guest User" userId="S::urn:spo:anon#bb3cddd88f095b6c378700aeec7bd7ff8bbc637caa606cee1bf14c0f62176797::" providerId="AD" clId="Web-{9D343E61-9F96-95A4-8B88-8E860140BDBD}" dt="2022-06-01T11:36:10.597" v="2" actId="20577"/>
        <pc:sldMkLst>
          <pc:docMk/>
          <pc:sldMk cId="773742249" sldId="281"/>
        </pc:sldMkLst>
        <pc:spChg chg="mod">
          <ac:chgData name="Guest User" userId="S::urn:spo:anon#bb3cddd88f095b6c378700aeec7bd7ff8bbc637caa606cee1bf14c0f62176797::" providerId="AD" clId="Web-{9D343E61-9F96-95A4-8B88-8E860140BDBD}" dt="2022-06-01T11:36:10.597" v="2" actId="20577"/>
          <ac:spMkLst>
            <pc:docMk/>
            <pc:sldMk cId="773742249" sldId="281"/>
            <ac:spMk id="7" creationId="{A782904D-C412-B647-AD66-B74432C92F2C}"/>
          </ac:spMkLst>
        </pc:spChg>
      </pc:sldChg>
      <pc:sldChg chg="modSp mod modShow">
        <pc:chgData name="Guest User" userId="S::urn:spo:anon#bb3cddd88f095b6c378700aeec7bd7ff8bbc637caa606cee1bf14c0f62176797::" providerId="AD" clId="Web-{9D343E61-9F96-95A4-8B88-8E860140BDBD}" dt="2022-06-01T11:58:56.586" v="28"/>
        <pc:sldMkLst>
          <pc:docMk/>
          <pc:sldMk cId="1295532765" sldId="283"/>
        </pc:sldMkLst>
        <pc:spChg chg="mod">
          <ac:chgData name="Guest User" userId="S::urn:spo:anon#bb3cddd88f095b6c378700aeec7bd7ff8bbc637caa606cee1bf14c0f62176797::" providerId="AD" clId="Web-{9D343E61-9F96-95A4-8B88-8E860140BDBD}" dt="2022-06-01T11:42:06.262" v="27" actId="20577"/>
          <ac:spMkLst>
            <pc:docMk/>
            <pc:sldMk cId="1295532765" sldId="283"/>
            <ac:spMk id="7" creationId="{A782904D-C412-B647-AD66-B74432C92F2C}"/>
          </ac:spMkLst>
        </pc:spChg>
      </pc:sldChg>
    </pc:docChg>
  </pc:docChgLst>
  <pc:docChgLst>
    <pc:chgData name="Carolina SANDOVAL DURAZO" userId="S::carolina.sandoval@uni.lu::517f3166-032e-47cf-9121-267db202ae45" providerId="AD" clId="Web-{86772DE5-B049-5F16-9520-AF94F2B1263E}"/>
    <pc:docChg chg="modSld">
      <pc:chgData name="Carolina SANDOVAL DURAZO" userId="S::carolina.sandoval@uni.lu::517f3166-032e-47cf-9121-267db202ae45" providerId="AD" clId="Web-{86772DE5-B049-5F16-9520-AF94F2B1263E}" dt="2022-05-24T12:36:39.009" v="0"/>
      <pc:docMkLst>
        <pc:docMk/>
      </pc:docMkLst>
      <pc:sldChg chg="modSp">
        <pc:chgData name="Carolina SANDOVAL DURAZO" userId="S::carolina.sandoval@uni.lu::517f3166-032e-47cf-9121-267db202ae45" providerId="AD" clId="Web-{86772DE5-B049-5F16-9520-AF94F2B1263E}" dt="2022-05-24T12:36:39.009" v="0"/>
        <pc:sldMkLst>
          <pc:docMk/>
          <pc:sldMk cId="1720247119" sldId="276"/>
        </pc:sldMkLst>
        <pc:picChg chg="mod">
          <ac:chgData name="Carolina SANDOVAL DURAZO" userId="S::carolina.sandoval@uni.lu::517f3166-032e-47cf-9121-267db202ae45" providerId="AD" clId="Web-{86772DE5-B049-5F16-9520-AF94F2B1263E}" dt="2022-05-24T12:36:39.009" v="0"/>
          <ac:picMkLst>
            <pc:docMk/>
            <pc:sldMk cId="1720247119" sldId="276"/>
            <ac:picMk id="3" creationId="{AC43D64F-A0E5-5894-60B2-24B729ACC9D1}"/>
          </ac:picMkLst>
        </pc:picChg>
      </pc:sldChg>
    </pc:docChg>
  </pc:docChgLst>
  <pc:docChgLst>
    <pc:chgData name="Guest User" userId="S::urn:spo:anon#bb3cddd88f095b6c378700aeec7bd7ff8bbc637caa606cee1bf14c0f62176797::" providerId="AD" clId="Web-{FEEB9C75-D668-B32C-F088-C67260F61EF6}"/>
    <pc:docChg chg="modSld">
      <pc:chgData name="Guest User" userId="S::urn:spo:anon#bb3cddd88f095b6c378700aeec7bd7ff8bbc637caa606cee1bf14c0f62176797::" providerId="AD" clId="Web-{FEEB9C75-D668-B32C-F088-C67260F61EF6}" dt="2022-05-24T13:37:34.070" v="67"/>
      <pc:docMkLst>
        <pc:docMk/>
      </pc:docMkLst>
      <pc:sldChg chg="addSp delSp modSp modNotes">
        <pc:chgData name="Guest User" userId="S::urn:spo:anon#bb3cddd88f095b6c378700aeec7bd7ff8bbc637caa606cee1bf14c0f62176797::" providerId="AD" clId="Web-{FEEB9C75-D668-B32C-F088-C67260F61EF6}" dt="2022-05-24T13:37:34.070" v="67"/>
        <pc:sldMkLst>
          <pc:docMk/>
          <pc:sldMk cId="3048757460" sldId="279"/>
        </pc:sldMkLst>
        <pc:spChg chg="add del">
          <ac:chgData name="Guest User" userId="S::urn:spo:anon#bb3cddd88f095b6c378700aeec7bd7ff8bbc637caa606cee1bf14c0f62176797::" providerId="AD" clId="Web-{FEEB9C75-D668-B32C-F088-C67260F61EF6}" dt="2022-05-24T13:22:49.267" v="1"/>
          <ac:spMkLst>
            <pc:docMk/>
            <pc:sldMk cId="3048757460" sldId="279"/>
            <ac:spMk id="2" creationId="{C6E2653B-AB7C-4EA0-3773-401F7CC93DAC}"/>
          </ac:spMkLst>
        </pc:spChg>
        <pc:spChg chg="add del">
          <ac:chgData name="Guest User" userId="S::urn:spo:anon#bb3cddd88f095b6c378700aeec7bd7ff8bbc637caa606cee1bf14c0f62176797::" providerId="AD" clId="Web-{FEEB9C75-D668-B32C-F088-C67260F61EF6}" dt="2022-05-24T13:22:53.705" v="3"/>
          <ac:spMkLst>
            <pc:docMk/>
            <pc:sldMk cId="3048757460" sldId="279"/>
            <ac:spMk id="3" creationId="{4C848087-FA61-8480-A785-C8EC174D9444}"/>
          </ac:spMkLst>
        </pc:spChg>
        <pc:spChg chg="del">
          <ac:chgData name="Guest User" userId="S::urn:spo:anon#bb3cddd88f095b6c378700aeec7bd7ff8bbc637caa606cee1bf14c0f62176797::" providerId="AD" clId="Web-{FEEB9C75-D668-B32C-F088-C67260F61EF6}" dt="2022-05-24T13:22:55.549" v="4"/>
          <ac:spMkLst>
            <pc:docMk/>
            <pc:sldMk cId="3048757460" sldId="279"/>
            <ac:spMk id="7" creationId="{A782904D-C412-B647-AD66-B74432C92F2C}"/>
          </ac:spMkLst>
        </pc:spChg>
        <pc:spChg chg="add mod">
          <ac:chgData name="Guest User" userId="S::urn:spo:anon#bb3cddd88f095b6c378700aeec7bd7ff8bbc637caa606cee1bf14c0f62176797::" providerId="AD" clId="Web-{FEEB9C75-D668-B32C-F088-C67260F61EF6}" dt="2022-05-24T13:28:59.417" v="59" actId="14100"/>
          <ac:spMkLst>
            <pc:docMk/>
            <pc:sldMk cId="3048757460" sldId="279"/>
            <ac:spMk id="12" creationId="{680A1892-1B47-6F83-10B5-228C4713DE59}"/>
          </ac:spMkLst>
        </pc:spChg>
        <pc:picChg chg="del">
          <ac:chgData name="Guest User" userId="S::urn:spo:anon#bb3cddd88f095b6c378700aeec7bd7ff8bbc637caa606cee1bf14c0f62176797::" providerId="AD" clId="Web-{FEEB9C75-D668-B32C-F088-C67260F61EF6}" dt="2022-05-24T13:28:23.103" v="52"/>
          <ac:picMkLst>
            <pc:docMk/>
            <pc:sldMk cId="3048757460" sldId="279"/>
            <ac:picMk id="9" creationId="{15875046-811D-FB4B-88CB-5420BA09EF69}"/>
          </ac:picMkLst>
        </pc:picChg>
        <pc:picChg chg="add mod">
          <ac:chgData name="Guest User" userId="S::urn:spo:anon#bb3cddd88f095b6c378700aeec7bd7ff8bbc637caa606cee1bf14c0f62176797::" providerId="AD" clId="Web-{FEEB9C75-D668-B32C-F088-C67260F61EF6}" dt="2022-05-24T13:29:07.870" v="61" actId="14100"/>
          <ac:picMkLst>
            <pc:docMk/>
            <pc:sldMk cId="3048757460" sldId="279"/>
            <ac:picMk id="13" creationId="{F344EB68-1394-6C3F-A183-8DB442F0FD66}"/>
          </ac:picMkLst>
        </pc:picChg>
      </pc:sldChg>
    </pc:docChg>
  </pc:docChgLst>
  <pc:docChgLst>
    <pc:chgData name="Guest User" userId="S::urn:spo:anon#bb3cddd88f095b6c378700aeec7bd7ff8bbc637caa606cee1bf14c0f62176797::" providerId="AD" clId="Web-{B2FF7FA4-47F7-4085-93EF-1E6F8298ED7E}"/>
    <pc:docChg chg="modSld">
      <pc:chgData name="Guest User" userId="S::urn:spo:anon#bb3cddd88f095b6c378700aeec7bd7ff8bbc637caa606cee1bf14c0f62176797::" providerId="AD" clId="Web-{B2FF7FA4-47F7-4085-93EF-1E6F8298ED7E}" dt="2022-05-25T07:53:14.316" v="33" actId="20577"/>
      <pc:docMkLst>
        <pc:docMk/>
      </pc:docMkLst>
      <pc:sldChg chg="modSp">
        <pc:chgData name="Guest User" userId="S::urn:spo:anon#bb3cddd88f095b6c378700aeec7bd7ff8bbc637caa606cee1bf14c0f62176797::" providerId="AD" clId="Web-{B2FF7FA4-47F7-4085-93EF-1E6F8298ED7E}" dt="2022-05-25T07:53:14.316" v="33" actId="20577"/>
        <pc:sldMkLst>
          <pc:docMk/>
          <pc:sldMk cId="3048757460" sldId="279"/>
        </pc:sldMkLst>
        <pc:spChg chg="mod">
          <ac:chgData name="Guest User" userId="S::urn:spo:anon#bb3cddd88f095b6c378700aeec7bd7ff8bbc637caa606cee1bf14c0f62176797::" providerId="AD" clId="Web-{B2FF7FA4-47F7-4085-93EF-1E6F8298ED7E}" dt="2022-05-25T07:53:14.316" v="33" actId="20577"/>
          <ac:spMkLst>
            <pc:docMk/>
            <pc:sldMk cId="3048757460" sldId="279"/>
            <ac:spMk id="12" creationId="{680A1892-1B47-6F83-10B5-228C4713DE59}"/>
          </ac:spMkLst>
        </pc:spChg>
      </pc:sldChg>
    </pc:docChg>
  </pc:docChgLst>
  <pc:docChgLst>
    <pc:chgData name="Guest User" userId="S::urn:spo:anon#bb3cddd88f095b6c378700aeec7bd7ff8bbc637caa606cee1bf14c0f62176797::" providerId="AD" clId="Web-{36671794-A551-4004-A79F-DB0C4756F95A}"/>
    <pc:docChg chg="modSld">
      <pc:chgData name="Guest User" userId="S::urn:spo:anon#bb3cddd88f095b6c378700aeec7bd7ff8bbc637caa606cee1bf14c0f62176797::" providerId="AD" clId="Web-{36671794-A551-4004-A79F-DB0C4756F95A}" dt="2022-05-31T10:38:46.497" v="44" actId="20577"/>
      <pc:docMkLst>
        <pc:docMk/>
      </pc:docMkLst>
      <pc:sldChg chg="modSp">
        <pc:chgData name="Guest User" userId="S::urn:spo:anon#bb3cddd88f095b6c378700aeec7bd7ff8bbc637caa606cee1bf14c0f62176797::" providerId="AD" clId="Web-{36671794-A551-4004-A79F-DB0C4756F95A}" dt="2022-05-31T10:32:52.238" v="4" actId="20577"/>
        <pc:sldMkLst>
          <pc:docMk/>
          <pc:sldMk cId="773742249" sldId="281"/>
        </pc:sldMkLst>
        <pc:spChg chg="mod">
          <ac:chgData name="Guest User" userId="S::urn:spo:anon#bb3cddd88f095b6c378700aeec7bd7ff8bbc637caa606cee1bf14c0f62176797::" providerId="AD" clId="Web-{36671794-A551-4004-A79F-DB0C4756F95A}" dt="2022-05-31T10:32:52.238" v="4" actId="20577"/>
          <ac:spMkLst>
            <pc:docMk/>
            <pc:sldMk cId="773742249" sldId="281"/>
            <ac:spMk id="7" creationId="{A782904D-C412-B647-AD66-B74432C92F2C}"/>
          </ac:spMkLst>
        </pc:spChg>
      </pc:sldChg>
      <pc:sldChg chg="modSp">
        <pc:chgData name="Guest User" userId="S::urn:spo:anon#bb3cddd88f095b6c378700aeec7bd7ff8bbc637caa606cee1bf14c0f62176797::" providerId="AD" clId="Web-{36671794-A551-4004-A79F-DB0C4756F95A}" dt="2022-05-31T10:38:46.497" v="44" actId="20577"/>
        <pc:sldMkLst>
          <pc:docMk/>
          <pc:sldMk cId="2707565861" sldId="285"/>
        </pc:sldMkLst>
        <pc:spChg chg="mod">
          <ac:chgData name="Guest User" userId="S::urn:spo:anon#bb3cddd88f095b6c378700aeec7bd7ff8bbc637caa606cee1bf14c0f62176797::" providerId="AD" clId="Web-{36671794-A551-4004-A79F-DB0C4756F95A}" dt="2022-05-31T10:38:46.497" v="44" actId="20577"/>
          <ac:spMkLst>
            <pc:docMk/>
            <pc:sldMk cId="2707565861" sldId="285"/>
            <ac:spMk id="7" creationId="{A782904D-C412-B647-AD66-B74432C92F2C}"/>
          </ac:spMkLst>
        </pc:spChg>
      </pc:sldChg>
    </pc:docChg>
  </pc:docChgLst>
  <pc:docChgLst>
    <pc:chgData name="Carolina SANDOVAL DURAZO" userId="S::carolina.sandoval@uni.lu::517f3166-032e-47cf-9121-267db202ae45" providerId="AD" clId="Web-{B398C106-D855-A21D-16D7-ABBE1691088A}"/>
    <pc:docChg chg="modSld">
      <pc:chgData name="Carolina SANDOVAL DURAZO" userId="S::carolina.sandoval@uni.lu::517f3166-032e-47cf-9121-267db202ae45" providerId="AD" clId="Web-{B398C106-D855-A21D-16D7-ABBE1691088A}" dt="2022-05-19T09:59:25.872" v="2"/>
      <pc:docMkLst>
        <pc:docMk/>
      </pc:docMkLst>
      <pc:sldChg chg="addSp delSp modSp">
        <pc:chgData name="Carolina SANDOVAL DURAZO" userId="S::carolina.sandoval@uni.lu::517f3166-032e-47cf-9121-267db202ae45" providerId="AD" clId="Web-{B398C106-D855-A21D-16D7-ABBE1691088A}" dt="2022-05-19T09:59:25.872" v="2"/>
        <pc:sldMkLst>
          <pc:docMk/>
          <pc:sldMk cId="2253918290" sldId="266"/>
        </pc:sldMkLst>
        <pc:spChg chg="add del mod">
          <ac:chgData name="Carolina SANDOVAL DURAZO" userId="S::carolina.sandoval@uni.lu::517f3166-032e-47cf-9121-267db202ae45" providerId="AD" clId="Web-{B398C106-D855-A21D-16D7-ABBE1691088A}" dt="2022-05-19T09:59:25.872" v="2"/>
          <ac:spMkLst>
            <pc:docMk/>
            <pc:sldMk cId="2253918290" sldId="266"/>
            <ac:spMk id="2" creationId="{D4BC7A09-E113-6566-CD8C-99DCFDC98AB0}"/>
          </ac:spMkLst>
        </pc:spChg>
      </pc:sldChg>
    </pc:docChg>
  </pc:docChgLst>
  <pc:docChgLst>
    <pc:chgData name="Carolina SANDOVAL DURAZO" userId="S::carolina.sandoval@uni.lu::517f3166-032e-47cf-9121-267db202ae45" providerId="AD" clId="Web-{66B1C15C-4625-C505-7D7B-A6623043354A}"/>
    <pc:docChg chg="modSld">
      <pc:chgData name="Carolina SANDOVAL DURAZO" userId="S::carolina.sandoval@uni.lu::517f3166-032e-47cf-9121-267db202ae45" providerId="AD" clId="Web-{66B1C15C-4625-C505-7D7B-A6623043354A}" dt="2022-05-20T11:46:17.008" v="14" actId="20577"/>
      <pc:docMkLst>
        <pc:docMk/>
      </pc:docMkLst>
      <pc:sldChg chg="modSp">
        <pc:chgData name="Carolina SANDOVAL DURAZO" userId="S::carolina.sandoval@uni.lu::517f3166-032e-47cf-9121-267db202ae45" providerId="AD" clId="Web-{66B1C15C-4625-C505-7D7B-A6623043354A}" dt="2022-05-20T11:46:17.008" v="14" actId="20577"/>
        <pc:sldMkLst>
          <pc:docMk/>
          <pc:sldMk cId="3909565412" sldId="265"/>
        </pc:sldMkLst>
        <pc:spChg chg="mod">
          <ac:chgData name="Carolina SANDOVAL DURAZO" userId="S::carolina.sandoval@uni.lu::517f3166-032e-47cf-9121-267db202ae45" providerId="AD" clId="Web-{66B1C15C-4625-C505-7D7B-A6623043354A}" dt="2022-05-20T11:46:17.008" v="14" actId="20577"/>
          <ac:spMkLst>
            <pc:docMk/>
            <pc:sldMk cId="3909565412" sldId="265"/>
            <ac:spMk id="7" creationId="{A782904D-C412-B647-AD66-B74432C92F2C}"/>
          </ac:spMkLst>
        </pc:spChg>
      </pc:sldChg>
    </pc:docChg>
  </pc:docChgLst>
  <pc:docChgLst>
    <pc:chgData name="Utilisateur invité" userId="S::urn:spo:anon#bb3cddd88f095b6c378700aeec7bd7ff8bbc637caa606cee1bf14c0f62176797::" providerId="AD" clId="Web-{D560AF99-F36B-3FB4-8658-D3C5A21E78DF}"/>
    <pc:docChg chg="modSld">
      <pc:chgData name="Utilisateur invité" userId="S::urn:spo:anon#bb3cddd88f095b6c378700aeec7bd7ff8bbc637caa606cee1bf14c0f62176797::" providerId="AD" clId="Web-{D560AF99-F36B-3FB4-8658-D3C5A21E78DF}" dt="2022-05-23T09:10:40.975" v="20" actId="20577"/>
      <pc:docMkLst>
        <pc:docMk/>
      </pc:docMkLst>
      <pc:sldChg chg="modSp">
        <pc:chgData name="Utilisateur invité" userId="S::urn:spo:anon#bb3cddd88f095b6c378700aeec7bd7ff8bbc637caa606cee1bf14c0f62176797::" providerId="AD" clId="Web-{D560AF99-F36B-3FB4-8658-D3C5A21E78DF}" dt="2022-05-23T09:10:40.975" v="20" actId="20577"/>
        <pc:sldMkLst>
          <pc:docMk/>
          <pc:sldMk cId="3909565412" sldId="265"/>
        </pc:sldMkLst>
        <pc:spChg chg="mod">
          <ac:chgData name="Utilisateur invité" userId="S::urn:spo:anon#bb3cddd88f095b6c378700aeec7bd7ff8bbc637caa606cee1bf14c0f62176797::" providerId="AD" clId="Web-{D560AF99-F36B-3FB4-8658-D3C5A21E78DF}" dt="2022-05-23T09:10:40.975" v="20" actId="20577"/>
          <ac:spMkLst>
            <pc:docMk/>
            <pc:sldMk cId="3909565412" sldId="265"/>
            <ac:spMk id="7" creationId="{A782904D-C412-B647-AD66-B74432C92F2C}"/>
          </ac:spMkLst>
        </pc:spChg>
      </pc:sldChg>
      <pc:sldChg chg="modSp">
        <pc:chgData name="Utilisateur invité" userId="S::urn:spo:anon#bb3cddd88f095b6c378700aeec7bd7ff8bbc637caa606cee1bf14c0f62176797::" providerId="AD" clId="Web-{D560AF99-F36B-3FB4-8658-D3C5A21E78DF}" dt="2022-05-23T09:09:39.458" v="7" actId="20577"/>
        <pc:sldMkLst>
          <pc:docMk/>
          <pc:sldMk cId="1524145025" sldId="269"/>
        </pc:sldMkLst>
        <pc:spChg chg="mod">
          <ac:chgData name="Utilisateur invité" userId="S::urn:spo:anon#bb3cddd88f095b6c378700aeec7bd7ff8bbc637caa606cee1bf14c0f62176797::" providerId="AD" clId="Web-{D560AF99-F36B-3FB4-8658-D3C5A21E78DF}" dt="2022-05-23T09:09:39.458" v="7" actId="20577"/>
          <ac:spMkLst>
            <pc:docMk/>
            <pc:sldMk cId="1524145025" sldId="269"/>
            <ac:spMk id="7" creationId="{A782904D-C412-B647-AD66-B74432C92F2C}"/>
          </ac:spMkLst>
        </pc:spChg>
      </pc:sldChg>
    </pc:docChg>
  </pc:docChgLst>
  <pc:docChgLst>
    <pc:chgData name="Guest User" userId="S::urn:spo:anon#bb3cddd88f095b6c378700aeec7bd7ff8bbc637caa606cee1bf14c0f62176797::" providerId="AD" clId="Web-{345E9556-FE32-BE66-73F2-FE9DCF2C9D32}"/>
    <pc:docChg chg="modSld">
      <pc:chgData name="Guest User" userId="S::urn:spo:anon#bb3cddd88f095b6c378700aeec7bd7ff8bbc637caa606cee1bf14c0f62176797::" providerId="AD" clId="Web-{345E9556-FE32-BE66-73F2-FE9DCF2C9D32}" dt="2022-05-31T11:20:21.538" v="2" actId="20577"/>
      <pc:docMkLst>
        <pc:docMk/>
      </pc:docMkLst>
      <pc:sldChg chg="modSp">
        <pc:chgData name="Guest User" userId="S::urn:spo:anon#bb3cddd88f095b6c378700aeec7bd7ff8bbc637caa606cee1bf14c0f62176797::" providerId="AD" clId="Web-{345E9556-FE32-BE66-73F2-FE9DCF2C9D32}" dt="2022-05-31T11:20:21.538" v="2" actId="20577"/>
        <pc:sldMkLst>
          <pc:docMk/>
          <pc:sldMk cId="773742249" sldId="281"/>
        </pc:sldMkLst>
        <pc:spChg chg="mod">
          <ac:chgData name="Guest User" userId="S::urn:spo:anon#bb3cddd88f095b6c378700aeec7bd7ff8bbc637caa606cee1bf14c0f62176797::" providerId="AD" clId="Web-{345E9556-FE32-BE66-73F2-FE9DCF2C9D32}" dt="2022-05-31T11:20:21.538" v="2" actId="20577"/>
          <ac:spMkLst>
            <pc:docMk/>
            <pc:sldMk cId="773742249" sldId="281"/>
            <ac:spMk id="7" creationId="{A782904D-C412-B647-AD66-B74432C92F2C}"/>
          </ac:spMkLst>
        </pc:spChg>
      </pc:sldChg>
    </pc:docChg>
  </pc:docChgLst>
  <pc:docChgLst>
    <pc:chgData name="Carolina SANDOVAL DURAZO" userId="S::carolina.sandoval@uni.lu::517f3166-032e-47cf-9121-267db202ae45" providerId="AD" clId="Web-{285156AA-8734-4CD2-312B-6D0CD4E4AE5C}"/>
    <pc:docChg chg="modSld">
      <pc:chgData name="Carolina SANDOVAL DURAZO" userId="S::carolina.sandoval@uni.lu::517f3166-032e-47cf-9121-267db202ae45" providerId="AD" clId="Web-{285156AA-8734-4CD2-312B-6D0CD4E4AE5C}" dt="2022-05-27T10:33:08.015" v="0"/>
      <pc:docMkLst>
        <pc:docMk/>
      </pc:docMkLst>
      <pc:sldChg chg="delSp">
        <pc:chgData name="Carolina SANDOVAL DURAZO" userId="S::carolina.sandoval@uni.lu::517f3166-032e-47cf-9121-267db202ae45" providerId="AD" clId="Web-{285156AA-8734-4CD2-312B-6D0CD4E4AE5C}" dt="2022-05-27T10:33:08.015" v="0"/>
        <pc:sldMkLst>
          <pc:docMk/>
          <pc:sldMk cId="466194991" sldId="256"/>
        </pc:sldMkLst>
        <pc:spChg chg="del">
          <ac:chgData name="Carolina SANDOVAL DURAZO" userId="S::carolina.sandoval@uni.lu::517f3166-032e-47cf-9121-267db202ae45" providerId="AD" clId="Web-{285156AA-8734-4CD2-312B-6D0CD4E4AE5C}" dt="2022-05-27T10:33:08.015" v="0"/>
          <ac:spMkLst>
            <pc:docMk/>
            <pc:sldMk cId="466194991" sldId="256"/>
            <ac:spMk id="2" creationId="{C5F16BB2-5306-7267-A28F-47B02890DAB4}"/>
          </ac:spMkLst>
        </pc:spChg>
      </pc:sldChg>
    </pc:docChg>
  </pc:docChgLst>
  <pc:docChgLst>
    <pc:chgData name="Carolina SANDOVAL DURAZO" userId="S::carolina.sandoval@uni.lu::517f3166-032e-47cf-9121-267db202ae45" providerId="AD" clId="Web-{43BF44C7-E596-E785-6513-A15A22A52682}"/>
    <pc:docChg chg="modSld">
      <pc:chgData name="Carolina SANDOVAL DURAZO" userId="S::carolina.sandoval@uni.lu::517f3166-032e-47cf-9121-267db202ae45" providerId="AD" clId="Web-{43BF44C7-E596-E785-6513-A15A22A52682}" dt="2022-05-24T07:10:16.567" v="9"/>
      <pc:docMkLst>
        <pc:docMk/>
      </pc:docMkLst>
      <pc:sldChg chg="addSp">
        <pc:chgData name="Carolina SANDOVAL DURAZO" userId="S::carolina.sandoval@uni.lu::517f3166-032e-47cf-9121-267db202ae45" providerId="AD" clId="Web-{43BF44C7-E596-E785-6513-A15A22A52682}" dt="2022-05-24T07:01:37.489" v="0"/>
        <pc:sldMkLst>
          <pc:docMk/>
          <pc:sldMk cId="466194991" sldId="256"/>
        </pc:sldMkLst>
        <pc:spChg chg="add">
          <ac:chgData name="Carolina SANDOVAL DURAZO" userId="S::carolina.sandoval@uni.lu::517f3166-032e-47cf-9121-267db202ae45" providerId="AD" clId="Web-{43BF44C7-E596-E785-6513-A15A22A52682}" dt="2022-05-24T07:01:37.489" v="0"/>
          <ac:spMkLst>
            <pc:docMk/>
            <pc:sldMk cId="466194991" sldId="256"/>
            <ac:spMk id="2" creationId="{C5F16BB2-5306-7267-A28F-47B02890DAB4}"/>
          </ac:spMkLst>
        </pc:spChg>
      </pc:sldChg>
      <pc:sldChg chg="modSp">
        <pc:chgData name="Carolina SANDOVAL DURAZO" userId="S::carolina.sandoval@uni.lu::517f3166-032e-47cf-9121-267db202ae45" providerId="AD" clId="Web-{43BF44C7-E596-E785-6513-A15A22A52682}" dt="2022-05-24T07:10:16.567" v="9"/>
        <pc:sldMkLst>
          <pc:docMk/>
          <pc:sldMk cId="2069040294" sldId="273"/>
        </pc:sldMkLst>
        <pc:spChg chg="mod">
          <ac:chgData name="Carolina SANDOVAL DURAZO" userId="S::carolina.sandoval@uni.lu::517f3166-032e-47cf-9121-267db202ae45" providerId="AD" clId="Web-{43BF44C7-E596-E785-6513-A15A22A52682}" dt="2022-05-24T07:07:45.625" v="7" actId="20577"/>
          <ac:spMkLst>
            <pc:docMk/>
            <pc:sldMk cId="2069040294" sldId="273"/>
            <ac:spMk id="6" creationId="{BB884E69-D3CC-1EBA-6440-4EF6FD9D9116}"/>
          </ac:spMkLst>
        </pc:spChg>
        <pc:picChg chg="mod">
          <ac:chgData name="Carolina SANDOVAL DURAZO" userId="S::carolina.sandoval@uni.lu::517f3166-032e-47cf-9121-267db202ae45" providerId="AD" clId="Web-{43BF44C7-E596-E785-6513-A15A22A52682}" dt="2022-05-24T07:10:16.567" v="9"/>
          <ac:picMkLst>
            <pc:docMk/>
            <pc:sldMk cId="2069040294" sldId="273"/>
            <ac:picMk id="10" creationId="{C3B22924-D69E-BFC1-5C71-D44ADCF23C14}"/>
          </ac:picMkLst>
        </pc:picChg>
      </pc:sldChg>
    </pc:docChg>
  </pc:docChgLst>
  <pc:docChgLst>
    <pc:chgData name="Carolina SANDOVAL DURAZO" userId="517f3166-032e-47cf-9121-267db202ae45" providerId="ADAL" clId="{DA737793-0371-D049-897B-389BDE0E8952}"/>
    <pc:docChg chg="undo redo custSel addSld delSld modSld sldOrd addSection modSection">
      <pc:chgData name="Carolina SANDOVAL DURAZO" userId="517f3166-032e-47cf-9121-267db202ae45" providerId="ADAL" clId="{DA737793-0371-D049-897B-389BDE0E8952}" dt="2022-05-26T16:38:11.129" v="2720" actId="20577"/>
      <pc:docMkLst>
        <pc:docMk/>
      </pc:docMkLst>
      <pc:sldChg chg="modSp mod">
        <pc:chgData name="Carolina SANDOVAL DURAZO" userId="517f3166-032e-47cf-9121-267db202ae45" providerId="ADAL" clId="{DA737793-0371-D049-897B-389BDE0E8952}" dt="2022-05-18T13:31:20.026" v="57" actId="20577"/>
        <pc:sldMkLst>
          <pc:docMk/>
          <pc:sldMk cId="466194991" sldId="256"/>
        </pc:sldMkLst>
        <pc:spChg chg="mod">
          <ac:chgData name="Carolina SANDOVAL DURAZO" userId="517f3166-032e-47cf-9121-267db202ae45" providerId="ADAL" clId="{DA737793-0371-D049-897B-389BDE0E8952}" dt="2022-05-18T13:30:29.385" v="26" actId="20577"/>
          <ac:spMkLst>
            <pc:docMk/>
            <pc:sldMk cId="466194991" sldId="256"/>
            <ac:spMk id="11" creationId="{6F62E304-F896-7046-AFA0-16679B9EEF56}"/>
          </ac:spMkLst>
        </pc:spChg>
        <pc:spChg chg="mod">
          <ac:chgData name="Carolina SANDOVAL DURAZO" userId="517f3166-032e-47cf-9121-267db202ae45" providerId="ADAL" clId="{DA737793-0371-D049-897B-389BDE0E8952}" dt="2022-05-18T13:30:53.885" v="41" actId="20577"/>
          <ac:spMkLst>
            <pc:docMk/>
            <pc:sldMk cId="466194991" sldId="256"/>
            <ac:spMk id="13" creationId="{662BFD0B-A458-E64F-BE00-4D50BDE65EF9}"/>
          </ac:spMkLst>
        </pc:spChg>
        <pc:spChg chg="mod">
          <ac:chgData name="Carolina SANDOVAL DURAZO" userId="517f3166-032e-47cf-9121-267db202ae45" providerId="ADAL" clId="{DA737793-0371-D049-897B-389BDE0E8952}" dt="2022-05-18T13:31:20.026" v="57" actId="20577"/>
          <ac:spMkLst>
            <pc:docMk/>
            <pc:sldMk cId="466194991" sldId="256"/>
            <ac:spMk id="16" creationId="{197A893C-FE18-6642-900F-E33CA887B10E}"/>
          </ac:spMkLst>
        </pc:spChg>
      </pc:sldChg>
      <pc:sldChg chg="addSp delSp modSp mod">
        <pc:chgData name="Carolina SANDOVAL DURAZO" userId="517f3166-032e-47cf-9121-267db202ae45" providerId="ADAL" clId="{DA737793-0371-D049-897B-389BDE0E8952}" dt="2022-05-19T08:47:52.062" v="545" actId="20577"/>
        <pc:sldMkLst>
          <pc:docMk/>
          <pc:sldMk cId="1831926118" sldId="257"/>
        </pc:sldMkLst>
        <pc:spChg chg="mod">
          <ac:chgData name="Carolina SANDOVAL DURAZO" userId="517f3166-032e-47cf-9121-267db202ae45" providerId="ADAL" clId="{DA737793-0371-D049-897B-389BDE0E8952}" dt="2022-05-19T08:47:16.193" v="503" actId="20577"/>
          <ac:spMkLst>
            <pc:docMk/>
            <pc:sldMk cId="1831926118" sldId="257"/>
            <ac:spMk id="4" creationId="{938D9464-C983-4548-9CB4-635C6211246A}"/>
          </ac:spMkLst>
        </pc:spChg>
        <pc:spChg chg="add del mod">
          <ac:chgData name="Carolina SANDOVAL DURAZO" userId="517f3166-032e-47cf-9121-267db202ae45" providerId="ADAL" clId="{DA737793-0371-D049-897B-389BDE0E8952}" dt="2022-05-19T08:47:52.062" v="545" actId="20577"/>
          <ac:spMkLst>
            <pc:docMk/>
            <pc:sldMk cId="1831926118" sldId="257"/>
            <ac:spMk id="5" creationId="{F8DC9B54-6055-034C-BB9B-17F448B22B01}"/>
          </ac:spMkLst>
        </pc:spChg>
      </pc:sldChg>
      <pc:sldChg chg="addSp delSp modSp del mod ord">
        <pc:chgData name="Carolina SANDOVAL DURAZO" userId="517f3166-032e-47cf-9121-267db202ae45" providerId="ADAL" clId="{DA737793-0371-D049-897B-389BDE0E8952}" dt="2022-05-19T09:24:38.010" v="798" actId="2696"/>
        <pc:sldMkLst>
          <pc:docMk/>
          <pc:sldMk cId="3257657417" sldId="259"/>
        </pc:sldMkLst>
        <pc:spChg chg="mod">
          <ac:chgData name="Carolina SANDOVAL DURAZO" userId="517f3166-032e-47cf-9121-267db202ae45" providerId="ADAL" clId="{DA737793-0371-D049-897B-389BDE0E8952}" dt="2022-05-18T13:38:52.938" v="155" actId="20577"/>
          <ac:spMkLst>
            <pc:docMk/>
            <pc:sldMk cId="3257657417" sldId="259"/>
            <ac:spMk id="4" creationId="{D2BD40D4-8990-C347-B6F5-308E6DEA1803}"/>
          </ac:spMkLst>
        </pc:spChg>
        <pc:spChg chg="mod">
          <ac:chgData name="Carolina SANDOVAL DURAZO" userId="517f3166-032e-47cf-9121-267db202ae45" providerId="ADAL" clId="{DA737793-0371-D049-897B-389BDE0E8952}" dt="2022-05-18T13:43:50.256" v="330" actId="20577"/>
          <ac:spMkLst>
            <pc:docMk/>
            <pc:sldMk cId="3257657417" sldId="259"/>
            <ac:spMk id="5" creationId="{E876F2E7-A13B-DD49-B967-176C61B40BC6}"/>
          </ac:spMkLst>
        </pc:spChg>
        <pc:spChg chg="mod">
          <ac:chgData name="Carolina SANDOVAL DURAZO" userId="517f3166-032e-47cf-9121-267db202ae45" providerId="ADAL" clId="{DA737793-0371-D049-897B-389BDE0E8952}" dt="2022-05-18T13:45:50.386" v="450" actId="20577"/>
          <ac:spMkLst>
            <pc:docMk/>
            <pc:sldMk cId="3257657417" sldId="259"/>
            <ac:spMk id="7" creationId="{A782904D-C412-B647-AD66-B74432C92F2C}"/>
          </ac:spMkLst>
        </pc:spChg>
        <pc:picChg chg="add del mod">
          <ac:chgData name="Carolina SANDOVAL DURAZO" userId="517f3166-032e-47cf-9121-267db202ae45" providerId="ADAL" clId="{DA737793-0371-D049-897B-389BDE0E8952}" dt="2022-05-18T13:37:55.899" v="115" actId="478"/>
          <ac:picMkLst>
            <pc:docMk/>
            <pc:sldMk cId="3257657417" sldId="259"/>
            <ac:picMk id="3" creationId="{640718DB-84A8-A3CB-07A8-37BA7F8C0E76}"/>
          </ac:picMkLst>
        </pc:picChg>
        <pc:picChg chg="del">
          <ac:chgData name="Carolina SANDOVAL DURAZO" userId="517f3166-032e-47cf-9121-267db202ae45" providerId="ADAL" clId="{DA737793-0371-D049-897B-389BDE0E8952}" dt="2022-05-18T13:40:54.642" v="183" actId="478"/>
          <ac:picMkLst>
            <pc:docMk/>
            <pc:sldMk cId="3257657417" sldId="259"/>
            <ac:picMk id="9" creationId="{15875046-811D-FB4B-88CB-5420BA09EF69}"/>
          </ac:picMkLst>
        </pc:picChg>
        <pc:picChg chg="add del mod modCrop">
          <ac:chgData name="Carolina SANDOVAL DURAZO" userId="517f3166-032e-47cf-9121-267db202ae45" providerId="ADAL" clId="{DA737793-0371-D049-897B-389BDE0E8952}" dt="2022-05-18T13:40:11.371" v="174" actId="478"/>
          <ac:picMkLst>
            <pc:docMk/>
            <pc:sldMk cId="3257657417" sldId="259"/>
            <ac:picMk id="10" creationId="{8E9D6A35-FBBC-4EBC-5F60-824A96C14F41}"/>
          </ac:picMkLst>
        </pc:picChg>
        <pc:picChg chg="add mod modCrop">
          <ac:chgData name="Carolina SANDOVAL DURAZO" userId="517f3166-032e-47cf-9121-267db202ae45" providerId="ADAL" clId="{DA737793-0371-D049-897B-389BDE0E8952}" dt="2022-05-18T13:43:20.938" v="308" actId="1076"/>
          <ac:picMkLst>
            <pc:docMk/>
            <pc:sldMk cId="3257657417" sldId="259"/>
            <ac:picMk id="12" creationId="{393F10EC-5F74-193E-FA0E-BC0F84117877}"/>
          </ac:picMkLst>
        </pc:picChg>
        <pc:picChg chg="add mod">
          <ac:chgData name="Carolina SANDOVAL DURAZO" userId="517f3166-032e-47cf-9121-267db202ae45" providerId="ADAL" clId="{DA737793-0371-D049-897B-389BDE0E8952}" dt="2022-05-18T13:42:46.721" v="301" actId="1440"/>
          <ac:picMkLst>
            <pc:docMk/>
            <pc:sldMk cId="3257657417" sldId="259"/>
            <ac:picMk id="14" creationId="{36EBFE1D-B5A8-CDE9-9A95-4FE7DB5C7A50}"/>
          </ac:picMkLst>
        </pc:picChg>
      </pc:sldChg>
      <pc:sldChg chg="del">
        <pc:chgData name="Carolina SANDOVAL DURAZO" userId="517f3166-032e-47cf-9121-267db202ae45" providerId="ADAL" clId="{DA737793-0371-D049-897B-389BDE0E8952}" dt="2022-05-19T09:53:33.537" v="1089" actId="2696"/>
        <pc:sldMkLst>
          <pc:docMk/>
          <pc:sldMk cId="1816256693" sldId="261"/>
        </pc:sldMkLst>
      </pc:sldChg>
      <pc:sldChg chg="modSp add mod ord">
        <pc:chgData name="Carolina SANDOVAL DURAZO" userId="517f3166-032e-47cf-9121-267db202ae45" providerId="ADAL" clId="{DA737793-0371-D049-897B-389BDE0E8952}" dt="2022-05-19T09:05:09.601" v="744" actId="20577"/>
        <pc:sldMkLst>
          <pc:docMk/>
          <pc:sldMk cId="1488246820" sldId="263"/>
        </pc:sldMkLst>
        <pc:spChg chg="mod">
          <ac:chgData name="Carolina SANDOVAL DURAZO" userId="517f3166-032e-47cf-9121-267db202ae45" providerId="ADAL" clId="{DA737793-0371-D049-897B-389BDE0E8952}" dt="2022-05-19T08:52:08.924" v="739" actId="20577"/>
          <ac:spMkLst>
            <pc:docMk/>
            <pc:sldMk cId="1488246820" sldId="263"/>
            <ac:spMk id="4" creationId="{938D9464-C983-4548-9CB4-635C6211246A}"/>
          </ac:spMkLst>
        </pc:spChg>
        <pc:spChg chg="mod">
          <ac:chgData name="Carolina SANDOVAL DURAZO" userId="517f3166-032e-47cf-9121-267db202ae45" providerId="ADAL" clId="{DA737793-0371-D049-897B-389BDE0E8952}" dt="2022-05-19T09:05:09.601" v="744" actId="20577"/>
          <ac:spMkLst>
            <pc:docMk/>
            <pc:sldMk cId="1488246820" sldId="263"/>
            <ac:spMk id="5" creationId="{F8DC9B54-6055-034C-BB9B-17F448B22B01}"/>
          </ac:spMkLst>
        </pc:spChg>
        <pc:spChg chg="mod">
          <ac:chgData name="Carolina SANDOVAL DURAZO" userId="517f3166-032e-47cf-9121-267db202ae45" providerId="ADAL" clId="{DA737793-0371-D049-897B-389BDE0E8952}" dt="2022-05-19T08:51:27.811" v="678" actId="20577"/>
          <ac:spMkLst>
            <pc:docMk/>
            <pc:sldMk cId="1488246820" sldId="263"/>
            <ac:spMk id="7" creationId="{C54375E2-F4C3-2842-9976-A3F2E34EAFFB}"/>
          </ac:spMkLst>
        </pc:spChg>
      </pc:sldChg>
      <pc:sldChg chg="add del ord">
        <pc:chgData name="Carolina SANDOVAL DURAZO" userId="517f3166-032e-47cf-9121-267db202ae45" providerId="ADAL" clId="{DA737793-0371-D049-897B-389BDE0E8952}" dt="2022-05-18T13:34:05.507" v="109" actId="2696"/>
        <pc:sldMkLst>
          <pc:docMk/>
          <pc:sldMk cId="3401120988" sldId="264"/>
        </pc:sldMkLst>
      </pc:sldChg>
      <pc:sldChg chg="addSp delSp modSp add del mod ord">
        <pc:chgData name="Carolina SANDOVAL DURAZO" userId="517f3166-032e-47cf-9121-267db202ae45" providerId="ADAL" clId="{DA737793-0371-D049-897B-389BDE0E8952}" dt="2022-05-19T09:53:33.537" v="1089" actId="2696"/>
        <pc:sldMkLst>
          <pc:docMk/>
          <pc:sldMk cId="3863875086" sldId="264"/>
        </pc:sldMkLst>
        <pc:picChg chg="add del mod modCrop">
          <ac:chgData name="Carolina SANDOVAL DURAZO" userId="517f3166-032e-47cf-9121-267db202ae45" providerId="ADAL" clId="{DA737793-0371-D049-897B-389BDE0E8952}" dt="2022-05-18T13:54:52.870" v="470"/>
          <ac:picMkLst>
            <pc:docMk/>
            <pc:sldMk cId="3863875086" sldId="264"/>
            <ac:picMk id="3" creationId="{0ED3227C-4EDE-C288-6D0C-C9847068C6A3}"/>
          </ac:picMkLst>
        </pc:picChg>
        <pc:picChg chg="add del">
          <ac:chgData name="Carolina SANDOVAL DURAZO" userId="517f3166-032e-47cf-9121-267db202ae45" providerId="ADAL" clId="{DA737793-0371-D049-897B-389BDE0E8952}" dt="2022-05-18T13:54:50.168" v="465" actId="478"/>
          <ac:picMkLst>
            <pc:docMk/>
            <pc:sldMk cId="3863875086" sldId="264"/>
            <ac:picMk id="9" creationId="{15875046-811D-FB4B-88CB-5420BA09EF69}"/>
          </ac:picMkLst>
        </pc:picChg>
      </pc:sldChg>
      <pc:sldChg chg="new del">
        <pc:chgData name="Carolina SANDOVAL DURAZO" userId="517f3166-032e-47cf-9121-267db202ae45" providerId="ADAL" clId="{DA737793-0371-D049-897B-389BDE0E8952}" dt="2022-05-18T13:33:50.902" v="106" actId="680"/>
        <pc:sldMkLst>
          <pc:docMk/>
          <pc:sldMk cId="4085618360" sldId="264"/>
        </pc:sldMkLst>
      </pc:sldChg>
      <pc:sldChg chg="addSp delSp modSp add mod ord">
        <pc:chgData name="Carolina SANDOVAL DURAZO" userId="517f3166-032e-47cf-9121-267db202ae45" providerId="ADAL" clId="{DA737793-0371-D049-897B-389BDE0E8952}" dt="2022-05-23T09:17:57.394" v="2124" actId="13926"/>
        <pc:sldMkLst>
          <pc:docMk/>
          <pc:sldMk cId="3909565412" sldId="265"/>
        </pc:sldMkLst>
        <pc:spChg chg="mod">
          <ac:chgData name="Carolina SANDOVAL DURAZO" userId="517f3166-032e-47cf-9121-267db202ae45" providerId="ADAL" clId="{DA737793-0371-D049-897B-389BDE0E8952}" dt="2022-05-19T08:48:04.232" v="552" actId="20577"/>
          <ac:spMkLst>
            <pc:docMk/>
            <pc:sldMk cId="3909565412" sldId="265"/>
            <ac:spMk id="4" creationId="{D2BD40D4-8990-C347-B6F5-308E6DEA1803}"/>
          </ac:spMkLst>
        </pc:spChg>
        <pc:spChg chg="mod">
          <ac:chgData name="Carolina SANDOVAL DURAZO" userId="517f3166-032e-47cf-9121-267db202ae45" providerId="ADAL" clId="{DA737793-0371-D049-897B-389BDE0E8952}" dt="2022-05-19T08:48:11.669" v="571" actId="20577"/>
          <ac:spMkLst>
            <pc:docMk/>
            <pc:sldMk cId="3909565412" sldId="265"/>
            <ac:spMk id="5" creationId="{E876F2E7-A13B-DD49-B967-176C61B40BC6}"/>
          </ac:spMkLst>
        </pc:spChg>
        <pc:spChg chg="mod">
          <ac:chgData name="Carolina SANDOVAL DURAZO" userId="517f3166-032e-47cf-9121-267db202ae45" providerId="ADAL" clId="{DA737793-0371-D049-897B-389BDE0E8952}" dt="2022-05-23T09:17:57.394" v="2124" actId="13926"/>
          <ac:spMkLst>
            <pc:docMk/>
            <pc:sldMk cId="3909565412" sldId="265"/>
            <ac:spMk id="7" creationId="{A782904D-C412-B647-AD66-B74432C92F2C}"/>
          </ac:spMkLst>
        </pc:spChg>
        <pc:picChg chg="add del mod modCrop">
          <ac:chgData name="Carolina SANDOVAL DURAZO" userId="517f3166-032e-47cf-9121-267db202ae45" providerId="ADAL" clId="{DA737793-0371-D049-897B-389BDE0E8952}" dt="2022-05-20T16:54:33.498" v="1732" actId="478"/>
          <ac:picMkLst>
            <pc:docMk/>
            <pc:sldMk cId="3909565412" sldId="265"/>
            <ac:picMk id="8" creationId="{8F98D16F-2921-98DD-2DC5-F7E4D2DB8ED5}"/>
          </ac:picMkLst>
        </pc:picChg>
        <pc:picChg chg="add del mod modCrop">
          <ac:chgData name="Carolina SANDOVAL DURAZO" userId="517f3166-032e-47cf-9121-267db202ae45" providerId="ADAL" clId="{DA737793-0371-D049-897B-389BDE0E8952}" dt="2022-05-20T13:28:19.194" v="1303" actId="18131"/>
          <ac:picMkLst>
            <pc:docMk/>
            <pc:sldMk cId="3909565412" sldId="265"/>
            <ac:picMk id="9" creationId="{15875046-811D-FB4B-88CB-5420BA09EF69}"/>
          </ac:picMkLst>
        </pc:picChg>
      </pc:sldChg>
      <pc:sldChg chg="addSp delSp modSp add mod">
        <pc:chgData name="Carolina SANDOVAL DURAZO" userId="517f3166-032e-47cf-9121-267db202ae45" providerId="ADAL" clId="{DA737793-0371-D049-897B-389BDE0E8952}" dt="2022-05-20T13:32:45.365" v="1339" actId="790"/>
        <pc:sldMkLst>
          <pc:docMk/>
          <pc:sldMk cId="2253918290" sldId="266"/>
        </pc:sldMkLst>
        <pc:spChg chg="mod">
          <ac:chgData name="Carolina SANDOVAL DURAZO" userId="517f3166-032e-47cf-9121-267db202ae45" providerId="ADAL" clId="{DA737793-0371-D049-897B-389BDE0E8952}" dt="2022-05-20T13:32:45.365" v="1339" actId="790"/>
          <ac:spMkLst>
            <pc:docMk/>
            <pc:sldMk cId="2253918290" sldId="266"/>
            <ac:spMk id="4" creationId="{D2BD40D4-8990-C347-B6F5-308E6DEA1803}"/>
          </ac:spMkLst>
        </pc:spChg>
        <pc:spChg chg="mod">
          <ac:chgData name="Carolina SANDOVAL DURAZO" userId="517f3166-032e-47cf-9121-267db202ae45" providerId="ADAL" clId="{DA737793-0371-D049-897B-389BDE0E8952}" dt="2022-05-20T13:32:45.365" v="1339" actId="790"/>
          <ac:spMkLst>
            <pc:docMk/>
            <pc:sldMk cId="2253918290" sldId="266"/>
            <ac:spMk id="5" creationId="{E876F2E7-A13B-DD49-B967-176C61B40BC6}"/>
          </ac:spMkLst>
        </pc:spChg>
        <pc:spChg chg="mod">
          <ac:chgData name="Carolina SANDOVAL DURAZO" userId="517f3166-032e-47cf-9121-267db202ae45" providerId="ADAL" clId="{DA737793-0371-D049-897B-389BDE0E8952}" dt="2022-05-20T13:32:45.365" v="1339" actId="790"/>
          <ac:spMkLst>
            <pc:docMk/>
            <pc:sldMk cId="2253918290" sldId="266"/>
            <ac:spMk id="7" creationId="{A782904D-C412-B647-AD66-B74432C92F2C}"/>
          </ac:spMkLst>
        </pc:spChg>
        <pc:spChg chg="add del mod">
          <ac:chgData name="Carolina SANDOVAL DURAZO" userId="517f3166-032e-47cf-9121-267db202ae45" providerId="ADAL" clId="{DA737793-0371-D049-897B-389BDE0E8952}" dt="2022-05-20T13:32:27.091" v="1336" actId="22"/>
          <ac:spMkLst>
            <pc:docMk/>
            <pc:sldMk cId="2253918290" sldId="266"/>
            <ac:spMk id="8" creationId="{1990675D-3D5A-1203-979F-D7A91B3BD1AA}"/>
          </ac:spMkLst>
        </pc:spChg>
        <pc:spChg chg="add mod">
          <ac:chgData name="Carolina SANDOVAL DURAZO" userId="517f3166-032e-47cf-9121-267db202ae45" providerId="ADAL" clId="{DA737793-0371-D049-897B-389BDE0E8952}" dt="2022-05-20T13:32:45.365" v="1339" actId="790"/>
          <ac:spMkLst>
            <pc:docMk/>
            <pc:sldMk cId="2253918290" sldId="266"/>
            <ac:spMk id="9" creationId="{51C29CB4-ECD2-0B5E-C5F8-2545AA5C170D}"/>
          </ac:spMkLst>
        </pc:spChg>
        <pc:picChg chg="add mod">
          <ac:chgData name="Carolina SANDOVAL DURAZO" userId="517f3166-032e-47cf-9121-267db202ae45" providerId="ADAL" clId="{DA737793-0371-D049-897B-389BDE0E8952}" dt="2022-05-19T10:01:08.436" v="1133" actId="1076"/>
          <ac:picMkLst>
            <pc:docMk/>
            <pc:sldMk cId="2253918290" sldId="266"/>
            <ac:picMk id="3" creationId="{CF706FD8-60F3-FA8F-26BB-DAB6316518CC}"/>
          </ac:picMkLst>
        </pc:picChg>
        <pc:picChg chg="del">
          <ac:chgData name="Carolina SANDOVAL DURAZO" userId="517f3166-032e-47cf-9121-267db202ae45" providerId="ADAL" clId="{DA737793-0371-D049-897B-389BDE0E8952}" dt="2022-05-19T10:00:35.221" v="1126" actId="478"/>
          <ac:picMkLst>
            <pc:docMk/>
            <pc:sldMk cId="2253918290" sldId="266"/>
            <ac:picMk id="9" creationId="{15875046-811D-FB4B-88CB-5420BA09EF69}"/>
          </ac:picMkLst>
        </pc:picChg>
      </pc:sldChg>
      <pc:sldChg chg="addSp delSp modSp add mod">
        <pc:chgData name="Carolina SANDOVAL DURAZO" userId="517f3166-032e-47cf-9121-267db202ae45" providerId="ADAL" clId="{DA737793-0371-D049-897B-389BDE0E8952}" dt="2022-05-20T13:33:04.191" v="1340" actId="790"/>
        <pc:sldMkLst>
          <pc:docMk/>
          <pc:sldMk cId="1749621586" sldId="267"/>
        </pc:sldMkLst>
        <pc:spChg chg="mod">
          <ac:chgData name="Carolina SANDOVAL DURAZO" userId="517f3166-032e-47cf-9121-267db202ae45" providerId="ADAL" clId="{DA737793-0371-D049-897B-389BDE0E8952}" dt="2022-05-20T13:33:04.191" v="1340" actId="790"/>
          <ac:spMkLst>
            <pc:docMk/>
            <pc:sldMk cId="1749621586" sldId="267"/>
            <ac:spMk id="4" creationId="{D2BD40D4-8990-C347-B6F5-308E6DEA1803}"/>
          </ac:spMkLst>
        </pc:spChg>
        <pc:spChg chg="mod">
          <ac:chgData name="Carolina SANDOVAL DURAZO" userId="517f3166-032e-47cf-9121-267db202ae45" providerId="ADAL" clId="{DA737793-0371-D049-897B-389BDE0E8952}" dt="2022-05-20T13:33:04.191" v="1340" actId="790"/>
          <ac:spMkLst>
            <pc:docMk/>
            <pc:sldMk cId="1749621586" sldId="267"/>
            <ac:spMk id="5" creationId="{E876F2E7-A13B-DD49-B967-176C61B40BC6}"/>
          </ac:spMkLst>
        </pc:spChg>
        <pc:spChg chg="del">
          <ac:chgData name="Carolina SANDOVAL DURAZO" userId="517f3166-032e-47cf-9121-267db202ae45" providerId="ADAL" clId="{DA737793-0371-D049-897B-389BDE0E8952}" dt="2022-05-19T09:33:24.995" v="1019" actId="478"/>
          <ac:spMkLst>
            <pc:docMk/>
            <pc:sldMk cId="1749621586" sldId="267"/>
            <ac:spMk id="7" creationId="{A782904D-C412-B647-AD66-B74432C92F2C}"/>
          </ac:spMkLst>
        </pc:spChg>
        <pc:spChg chg="add mod">
          <ac:chgData name="Carolina SANDOVAL DURAZO" userId="517f3166-032e-47cf-9121-267db202ae45" providerId="ADAL" clId="{DA737793-0371-D049-897B-389BDE0E8952}" dt="2022-05-20T13:33:04.191" v="1340" actId="790"/>
          <ac:spMkLst>
            <pc:docMk/>
            <pc:sldMk cId="1749621586" sldId="267"/>
            <ac:spMk id="8" creationId="{12EF9DD0-D50C-82C2-3E26-8DB795501F71}"/>
          </ac:spMkLst>
        </pc:spChg>
        <pc:spChg chg="add mod">
          <ac:chgData name="Carolina SANDOVAL DURAZO" userId="517f3166-032e-47cf-9121-267db202ae45" providerId="ADAL" clId="{DA737793-0371-D049-897B-389BDE0E8952}" dt="2022-05-20T13:33:04.191" v="1340" actId="790"/>
          <ac:spMkLst>
            <pc:docMk/>
            <pc:sldMk cId="1749621586" sldId="267"/>
            <ac:spMk id="10" creationId="{E927AE2D-B909-A99D-DA05-13D81D9F80AB}"/>
          </ac:spMkLst>
        </pc:spChg>
        <pc:picChg chg="del">
          <ac:chgData name="Carolina SANDOVAL DURAZO" userId="517f3166-032e-47cf-9121-267db202ae45" providerId="ADAL" clId="{DA737793-0371-D049-897B-389BDE0E8952}" dt="2022-05-19T09:33:24.995" v="1019" actId="478"/>
          <ac:picMkLst>
            <pc:docMk/>
            <pc:sldMk cId="1749621586" sldId="267"/>
            <ac:picMk id="9" creationId="{15875046-811D-FB4B-88CB-5420BA09EF69}"/>
          </ac:picMkLst>
        </pc:picChg>
      </pc:sldChg>
      <pc:sldChg chg="modSp add mod">
        <pc:chgData name="Carolina SANDOVAL DURAZO" userId="517f3166-032e-47cf-9121-267db202ae45" providerId="ADAL" clId="{DA737793-0371-D049-897B-389BDE0E8952}" dt="2022-05-23T13:17:25.422" v="2472" actId="20577"/>
        <pc:sldMkLst>
          <pc:docMk/>
          <pc:sldMk cId="2269614255" sldId="268"/>
        </pc:sldMkLst>
        <pc:spChg chg="mod">
          <ac:chgData name="Carolina SANDOVAL DURAZO" userId="517f3166-032e-47cf-9121-267db202ae45" providerId="ADAL" clId="{DA737793-0371-D049-897B-389BDE0E8952}" dt="2022-05-20T13:33:20.321" v="1341" actId="790"/>
          <ac:spMkLst>
            <pc:docMk/>
            <pc:sldMk cId="2269614255" sldId="268"/>
            <ac:spMk id="4" creationId="{D2BD40D4-8990-C347-B6F5-308E6DEA1803}"/>
          </ac:spMkLst>
        </pc:spChg>
        <pc:spChg chg="mod">
          <ac:chgData name="Carolina SANDOVAL DURAZO" userId="517f3166-032e-47cf-9121-267db202ae45" providerId="ADAL" clId="{DA737793-0371-D049-897B-389BDE0E8952}" dt="2022-05-20T13:33:20.321" v="1341" actId="790"/>
          <ac:spMkLst>
            <pc:docMk/>
            <pc:sldMk cId="2269614255" sldId="268"/>
            <ac:spMk id="5" creationId="{E876F2E7-A13B-DD49-B967-176C61B40BC6}"/>
          </ac:spMkLst>
        </pc:spChg>
        <pc:spChg chg="mod">
          <ac:chgData name="Carolina SANDOVAL DURAZO" userId="517f3166-032e-47cf-9121-267db202ae45" providerId="ADAL" clId="{DA737793-0371-D049-897B-389BDE0E8952}" dt="2022-05-23T13:17:25.422" v="2472" actId="20577"/>
          <ac:spMkLst>
            <pc:docMk/>
            <pc:sldMk cId="2269614255" sldId="268"/>
            <ac:spMk id="7" creationId="{A782904D-C412-B647-AD66-B74432C92F2C}"/>
          </ac:spMkLst>
        </pc:spChg>
      </pc:sldChg>
      <pc:sldChg chg="addSp delSp modSp add del mod">
        <pc:chgData name="Carolina SANDOVAL DURAZO" userId="517f3166-032e-47cf-9121-267db202ae45" providerId="ADAL" clId="{DA737793-0371-D049-897B-389BDE0E8952}" dt="2022-05-26T16:37:42.744" v="2710" actId="2696"/>
        <pc:sldMkLst>
          <pc:docMk/>
          <pc:sldMk cId="1524145025" sldId="269"/>
        </pc:sldMkLst>
        <pc:spChg chg="add del mod">
          <ac:chgData name="Carolina SANDOVAL DURAZO" userId="517f3166-032e-47cf-9121-267db202ae45" providerId="ADAL" clId="{DA737793-0371-D049-897B-389BDE0E8952}" dt="2022-05-26T16:37:28.516" v="2709"/>
          <ac:spMkLst>
            <pc:docMk/>
            <pc:sldMk cId="1524145025" sldId="269"/>
            <ac:spMk id="2" creationId="{EA76980B-E62B-1EF3-F275-06A31C1E7C06}"/>
          </ac:spMkLst>
        </pc:spChg>
        <pc:spChg chg="mod">
          <ac:chgData name="Carolina SANDOVAL DURAZO" userId="517f3166-032e-47cf-9121-267db202ae45" providerId="ADAL" clId="{DA737793-0371-D049-897B-389BDE0E8952}" dt="2022-05-20T13:33:45.676" v="1342" actId="790"/>
          <ac:spMkLst>
            <pc:docMk/>
            <pc:sldMk cId="1524145025" sldId="269"/>
            <ac:spMk id="4" creationId="{D2BD40D4-8990-C347-B6F5-308E6DEA1803}"/>
          </ac:spMkLst>
        </pc:spChg>
        <pc:spChg chg="mod">
          <ac:chgData name="Carolina SANDOVAL DURAZO" userId="517f3166-032e-47cf-9121-267db202ae45" providerId="ADAL" clId="{DA737793-0371-D049-897B-389BDE0E8952}" dt="2022-05-20T13:33:45.676" v="1342" actId="790"/>
          <ac:spMkLst>
            <pc:docMk/>
            <pc:sldMk cId="1524145025" sldId="269"/>
            <ac:spMk id="5" creationId="{E876F2E7-A13B-DD49-B967-176C61B40BC6}"/>
          </ac:spMkLst>
        </pc:spChg>
        <pc:spChg chg="mod">
          <ac:chgData name="Carolina SANDOVAL DURAZO" userId="517f3166-032e-47cf-9121-267db202ae45" providerId="ADAL" clId="{DA737793-0371-D049-897B-389BDE0E8952}" dt="2022-05-23T10:16:22.731" v="2423" actId="20577"/>
          <ac:spMkLst>
            <pc:docMk/>
            <pc:sldMk cId="1524145025" sldId="269"/>
            <ac:spMk id="7" creationId="{A782904D-C412-B647-AD66-B74432C92F2C}"/>
          </ac:spMkLst>
        </pc:spChg>
      </pc:sldChg>
      <pc:sldChg chg="addSp delSp modSp add del mod">
        <pc:chgData name="Carolina SANDOVAL DURAZO" userId="517f3166-032e-47cf-9121-267db202ae45" providerId="ADAL" clId="{DA737793-0371-D049-897B-389BDE0E8952}" dt="2022-05-19T08:50:27.092" v="664" actId="2696"/>
        <pc:sldMkLst>
          <pc:docMk/>
          <pc:sldMk cId="38206395" sldId="270"/>
        </pc:sldMkLst>
        <pc:spChg chg="add del mod">
          <ac:chgData name="Carolina SANDOVAL DURAZO" userId="517f3166-032e-47cf-9121-267db202ae45" providerId="ADAL" clId="{DA737793-0371-D049-897B-389BDE0E8952}" dt="2022-05-19T08:50:13.997" v="663"/>
          <ac:spMkLst>
            <pc:docMk/>
            <pc:sldMk cId="38206395" sldId="270"/>
            <ac:spMk id="2" creationId="{F5AD7ABF-18C1-CC69-F067-E64CDB335D50}"/>
          </ac:spMkLst>
        </pc:spChg>
      </pc:sldChg>
      <pc:sldChg chg="addSp modSp new mod">
        <pc:chgData name="Carolina SANDOVAL DURAZO" userId="517f3166-032e-47cf-9121-267db202ae45" providerId="ADAL" clId="{DA737793-0371-D049-897B-389BDE0E8952}" dt="2022-05-19T08:51:09.070" v="673" actId="1076"/>
        <pc:sldMkLst>
          <pc:docMk/>
          <pc:sldMk cId="4123732677" sldId="270"/>
        </pc:sldMkLst>
        <pc:spChg chg="add mod">
          <ac:chgData name="Carolina SANDOVAL DURAZO" userId="517f3166-032e-47cf-9121-267db202ae45" providerId="ADAL" clId="{DA737793-0371-D049-897B-389BDE0E8952}" dt="2022-05-19T08:51:09.070" v="673" actId="1076"/>
          <ac:spMkLst>
            <pc:docMk/>
            <pc:sldMk cId="4123732677" sldId="270"/>
            <ac:spMk id="2" creationId="{C02BC590-3330-C918-C01D-D40136ACD66C}"/>
          </ac:spMkLst>
        </pc:spChg>
      </pc:sldChg>
      <pc:sldChg chg="add">
        <pc:chgData name="Carolina SANDOVAL DURAZO" userId="517f3166-032e-47cf-9121-267db202ae45" providerId="ADAL" clId="{DA737793-0371-D049-897B-389BDE0E8952}" dt="2022-05-19T08:51:13.918" v="674"/>
        <pc:sldMkLst>
          <pc:docMk/>
          <pc:sldMk cId="3709594258" sldId="271"/>
        </pc:sldMkLst>
      </pc:sldChg>
      <pc:sldChg chg="add del setBg">
        <pc:chgData name="Carolina SANDOVAL DURAZO" userId="517f3166-032e-47cf-9121-267db202ae45" providerId="ADAL" clId="{DA737793-0371-D049-897B-389BDE0E8952}" dt="2022-05-19T09:53:33.537" v="1089" actId="2696"/>
        <pc:sldMkLst>
          <pc:docMk/>
          <pc:sldMk cId="4240668260" sldId="272"/>
        </pc:sldMkLst>
      </pc:sldChg>
      <pc:sldChg chg="addSp delSp modSp add mod ord">
        <pc:chgData name="Carolina SANDOVAL DURAZO" userId="517f3166-032e-47cf-9121-267db202ae45" providerId="ADAL" clId="{DA737793-0371-D049-897B-389BDE0E8952}" dt="2022-05-19T09:32:02.776" v="1007" actId="1076"/>
        <pc:sldMkLst>
          <pc:docMk/>
          <pc:sldMk cId="2069040294" sldId="273"/>
        </pc:sldMkLst>
        <pc:spChg chg="del mod">
          <ac:chgData name="Carolina SANDOVAL DURAZO" userId="517f3166-032e-47cf-9121-267db202ae45" providerId="ADAL" clId="{DA737793-0371-D049-897B-389BDE0E8952}" dt="2022-05-19T09:23:21.590" v="790"/>
          <ac:spMkLst>
            <pc:docMk/>
            <pc:sldMk cId="2069040294" sldId="273"/>
            <ac:spMk id="2" creationId="{C02BC590-3330-C918-C01D-D40136ACD66C}"/>
          </ac:spMkLst>
        </pc:spChg>
        <pc:spChg chg="add del">
          <ac:chgData name="Carolina SANDOVAL DURAZO" userId="517f3166-032e-47cf-9121-267db202ae45" providerId="ADAL" clId="{DA737793-0371-D049-897B-389BDE0E8952}" dt="2022-05-19T09:16:21.793" v="749" actId="478"/>
          <ac:spMkLst>
            <pc:docMk/>
            <pc:sldMk cId="2069040294" sldId="273"/>
            <ac:spMk id="4" creationId="{C6D6C148-E162-2EAD-34C3-1B55FB765482}"/>
          </ac:spMkLst>
        </pc:spChg>
        <pc:spChg chg="add mod">
          <ac:chgData name="Carolina SANDOVAL DURAZO" userId="517f3166-032e-47cf-9121-267db202ae45" providerId="ADAL" clId="{DA737793-0371-D049-897B-389BDE0E8952}" dt="2022-05-19T09:29:26.132" v="993" actId="1076"/>
          <ac:spMkLst>
            <pc:docMk/>
            <pc:sldMk cId="2069040294" sldId="273"/>
            <ac:spMk id="6" creationId="{BB884E69-D3CC-1EBA-6440-4EF6FD9D9116}"/>
          </ac:spMkLst>
        </pc:spChg>
        <pc:spChg chg="add del mod">
          <ac:chgData name="Carolina SANDOVAL DURAZO" userId="517f3166-032e-47cf-9121-267db202ae45" providerId="ADAL" clId="{DA737793-0371-D049-897B-389BDE0E8952}" dt="2022-05-19T09:30:03.544" v="996" actId="478"/>
          <ac:spMkLst>
            <pc:docMk/>
            <pc:sldMk cId="2069040294" sldId="273"/>
            <ac:spMk id="7" creationId="{E3656C81-415D-444C-B0C0-6114664CAD20}"/>
          </ac:spMkLst>
        </pc:spChg>
        <pc:spChg chg="add mod">
          <ac:chgData name="Carolina SANDOVAL DURAZO" userId="517f3166-032e-47cf-9121-267db202ae45" providerId="ADAL" clId="{DA737793-0371-D049-897B-389BDE0E8952}" dt="2022-05-19T09:30:01.109" v="995" actId="167"/>
          <ac:spMkLst>
            <pc:docMk/>
            <pc:sldMk cId="2069040294" sldId="273"/>
            <ac:spMk id="11" creationId="{52546478-17CB-01E3-1BEB-2972C3023FF5}"/>
          </ac:spMkLst>
        </pc:spChg>
        <pc:spChg chg="add mod">
          <ac:chgData name="Carolina SANDOVAL DURAZO" userId="517f3166-032e-47cf-9121-267db202ae45" providerId="ADAL" clId="{DA737793-0371-D049-897B-389BDE0E8952}" dt="2022-05-19T09:30:18.853" v="999" actId="6549"/>
          <ac:spMkLst>
            <pc:docMk/>
            <pc:sldMk cId="2069040294" sldId="273"/>
            <ac:spMk id="12" creationId="{EF6876BB-913C-670A-C2F1-963D6ACE16E5}"/>
          </ac:spMkLst>
        </pc:spChg>
        <pc:picChg chg="add mod">
          <ac:chgData name="Carolina SANDOVAL DURAZO" userId="517f3166-032e-47cf-9121-267db202ae45" providerId="ADAL" clId="{DA737793-0371-D049-897B-389BDE0E8952}" dt="2022-05-19T09:32:02.776" v="1007" actId="1076"/>
          <ac:picMkLst>
            <pc:docMk/>
            <pc:sldMk cId="2069040294" sldId="273"/>
            <ac:picMk id="10" creationId="{C3B22924-D69E-BFC1-5C71-D44ADCF23C14}"/>
          </ac:picMkLst>
        </pc:picChg>
        <pc:cxnChg chg="add mod">
          <ac:chgData name="Carolina SANDOVAL DURAZO" userId="517f3166-032e-47cf-9121-267db202ae45" providerId="ADAL" clId="{DA737793-0371-D049-897B-389BDE0E8952}" dt="2022-05-19T09:22:28.512" v="778"/>
          <ac:cxnSpMkLst>
            <pc:docMk/>
            <pc:sldMk cId="2069040294" sldId="273"/>
            <ac:cxnSpMk id="8" creationId="{013D275D-A8C2-7C84-E90F-239DA634EB01}"/>
          </ac:cxnSpMkLst>
        </pc:cxnChg>
        <pc:cxnChg chg="add del mod">
          <ac:chgData name="Carolina SANDOVAL DURAZO" userId="517f3166-032e-47cf-9121-267db202ae45" providerId="ADAL" clId="{DA737793-0371-D049-897B-389BDE0E8952}" dt="2022-05-19T09:30:22.743" v="1000" actId="478"/>
          <ac:cxnSpMkLst>
            <pc:docMk/>
            <pc:sldMk cId="2069040294" sldId="273"/>
            <ac:cxnSpMk id="13" creationId="{A0C756E8-72A6-EEAB-44C0-098ABDDA0A96}"/>
          </ac:cxnSpMkLst>
        </pc:cxnChg>
      </pc:sldChg>
      <pc:sldChg chg="modSp add del mod ord">
        <pc:chgData name="Carolina SANDOVAL DURAZO" userId="517f3166-032e-47cf-9121-267db202ae45" providerId="ADAL" clId="{DA737793-0371-D049-897B-389BDE0E8952}" dt="2022-05-20T13:38:34.114" v="1411" actId="2696"/>
        <pc:sldMkLst>
          <pc:docMk/>
          <pc:sldMk cId="1497424746" sldId="274"/>
        </pc:sldMkLst>
        <pc:spChg chg="mod">
          <ac:chgData name="Carolina SANDOVAL DURAZO" userId="517f3166-032e-47cf-9121-267db202ae45" providerId="ADAL" clId="{DA737793-0371-D049-897B-389BDE0E8952}" dt="2022-05-20T13:33:58.560" v="1343" actId="790"/>
          <ac:spMkLst>
            <pc:docMk/>
            <pc:sldMk cId="1497424746" sldId="274"/>
            <ac:spMk id="4" creationId="{D2BD40D4-8990-C347-B6F5-308E6DEA1803}"/>
          </ac:spMkLst>
        </pc:spChg>
        <pc:spChg chg="mod">
          <ac:chgData name="Carolina SANDOVAL DURAZO" userId="517f3166-032e-47cf-9121-267db202ae45" providerId="ADAL" clId="{DA737793-0371-D049-897B-389BDE0E8952}" dt="2022-05-20T13:33:58.560" v="1343" actId="790"/>
          <ac:spMkLst>
            <pc:docMk/>
            <pc:sldMk cId="1497424746" sldId="274"/>
            <ac:spMk id="5" creationId="{E876F2E7-A13B-DD49-B967-176C61B40BC6}"/>
          </ac:spMkLst>
        </pc:spChg>
        <pc:spChg chg="mod">
          <ac:chgData name="Carolina SANDOVAL DURAZO" userId="517f3166-032e-47cf-9121-267db202ae45" providerId="ADAL" clId="{DA737793-0371-D049-897B-389BDE0E8952}" dt="2022-05-20T13:38:14.746" v="1383" actId="20577"/>
          <ac:spMkLst>
            <pc:docMk/>
            <pc:sldMk cId="1497424746" sldId="274"/>
            <ac:spMk id="7" creationId="{A782904D-C412-B647-AD66-B74432C92F2C}"/>
          </ac:spMkLst>
        </pc:spChg>
      </pc:sldChg>
      <pc:sldChg chg="addSp delSp modSp add mod">
        <pc:chgData name="Carolina SANDOVAL DURAZO" userId="517f3166-032e-47cf-9121-267db202ae45" providerId="ADAL" clId="{DA737793-0371-D049-897B-389BDE0E8952}" dt="2022-05-20T17:49:22.565" v="1750" actId="732"/>
        <pc:sldMkLst>
          <pc:docMk/>
          <pc:sldMk cId="403205876" sldId="275"/>
        </pc:sldMkLst>
        <pc:spChg chg="mod">
          <ac:chgData name="Carolina SANDOVAL DURAZO" userId="517f3166-032e-47cf-9121-267db202ae45" providerId="ADAL" clId="{DA737793-0371-D049-897B-389BDE0E8952}" dt="2022-05-20T13:34:27.390" v="1345" actId="790"/>
          <ac:spMkLst>
            <pc:docMk/>
            <pc:sldMk cId="403205876" sldId="275"/>
            <ac:spMk id="4" creationId="{D2BD40D4-8990-C347-B6F5-308E6DEA1803}"/>
          </ac:spMkLst>
        </pc:spChg>
        <pc:spChg chg="mod">
          <ac:chgData name="Carolina SANDOVAL DURAZO" userId="517f3166-032e-47cf-9121-267db202ae45" providerId="ADAL" clId="{DA737793-0371-D049-897B-389BDE0E8952}" dt="2022-05-20T13:34:27.390" v="1345" actId="790"/>
          <ac:spMkLst>
            <pc:docMk/>
            <pc:sldMk cId="403205876" sldId="275"/>
            <ac:spMk id="5" creationId="{E876F2E7-A13B-DD49-B967-176C61B40BC6}"/>
          </ac:spMkLst>
        </pc:spChg>
        <pc:spChg chg="mod">
          <ac:chgData name="Carolina SANDOVAL DURAZO" userId="517f3166-032e-47cf-9121-267db202ae45" providerId="ADAL" clId="{DA737793-0371-D049-897B-389BDE0E8952}" dt="2022-05-20T17:18:53.444" v="1745" actId="14100"/>
          <ac:spMkLst>
            <pc:docMk/>
            <pc:sldMk cId="403205876" sldId="275"/>
            <ac:spMk id="7" creationId="{A782904D-C412-B647-AD66-B74432C92F2C}"/>
          </ac:spMkLst>
        </pc:spChg>
        <pc:picChg chg="add del mod">
          <ac:chgData name="Carolina SANDOVAL DURAZO" userId="517f3166-032e-47cf-9121-267db202ae45" providerId="ADAL" clId="{DA737793-0371-D049-897B-389BDE0E8952}" dt="2022-05-20T16:54:02.587" v="1727" actId="21"/>
          <ac:picMkLst>
            <pc:docMk/>
            <pc:sldMk cId="403205876" sldId="275"/>
            <ac:picMk id="3" creationId="{492C7634-3543-5EC4-8E6C-25912DA163DE}"/>
          </ac:picMkLst>
        </pc:picChg>
        <pc:picChg chg="del mod">
          <ac:chgData name="Carolina SANDOVAL DURAZO" userId="517f3166-032e-47cf-9121-267db202ae45" providerId="ADAL" clId="{DA737793-0371-D049-897B-389BDE0E8952}" dt="2022-05-20T17:06:48.853" v="1738" actId="478"/>
          <ac:picMkLst>
            <pc:docMk/>
            <pc:sldMk cId="403205876" sldId="275"/>
            <ac:picMk id="9" creationId="{15875046-811D-FB4B-88CB-5420BA09EF69}"/>
          </ac:picMkLst>
        </pc:picChg>
        <pc:picChg chg="add mod modCrop">
          <ac:chgData name="Carolina SANDOVAL DURAZO" userId="517f3166-032e-47cf-9121-267db202ae45" providerId="ADAL" clId="{DA737793-0371-D049-897B-389BDE0E8952}" dt="2022-05-20T17:49:22.565" v="1750" actId="732"/>
          <ac:picMkLst>
            <pc:docMk/>
            <pc:sldMk cId="403205876" sldId="275"/>
            <ac:picMk id="10" creationId="{3D3945A8-4533-5844-4404-1D5A2C6773F9}"/>
          </ac:picMkLst>
        </pc:picChg>
      </pc:sldChg>
      <pc:sldChg chg="addSp delSp modSp add mod">
        <pc:chgData name="Carolina SANDOVAL DURAZO" userId="517f3166-032e-47cf-9121-267db202ae45" providerId="ADAL" clId="{DA737793-0371-D049-897B-389BDE0E8952}" dt="2022-05-23T07:54:39.146" v="2099" actId="14861"/>
        <pc:sldMkLst>
          <pc:docMk/>
          <pc:sldMk cId="1720247119" sldId="276"/>
        </pc:sldMkLst>
        <pc:spChg chg="mod">
          <ac:chgData name="Carolina SANDOVAL DURAZO" userId="517f3166-032e-47cf-9121-267db202ae45" providerId="ADAL" clId="{DA737793-0371-D049-897B-389BDE0E8952}" dt="2022-05-20T13:34:43.706" v="1346" actId="790"/>
          <ac:spMkLst>
            <pc:docMk/>
            <pc:sldMk cId="1720247119" sldId="276"/>
            <ac:spMk id="4" creationId="{D2BD40D4-8990-C347-B6F5-308E6DEA1803}"/>
          </ac:spMkLst>
        </pc:spChg>
        <pc:spChg chg="mod">
          <ac:chgData name="Carolina SANDOVAL DURAZO" userId="517f3166-032e-47cf-9121-267db202ae45" providerId="ADAL" clId="{DA737793-0371-D049-897B-389BDE0E8952}" dt="2022-05-20T13:34:43.706" v="1346" actId="790"/>
          <ac:spMkLst>
            <pc:docMk/>
            <pc:sldMk cId="1720247119" sldId="276"/>
            <ac:spMk id="5" creationId="{E876F2E7-A13B-DD49-B967-176C61B40BC6}"/>
          </ac:spMkLst>
        </pc:spChg>
        <pc:spChg chg="mod">
          <ac:chgData name="Carolina SANDOVAL DURAZO" userId="517f3166-032e-47cf-9121-267db202ae45" providerId="ADAL" clId="{DA737793-0371-D049-897B-389BDE0E8952}" dt="2022-05-20T13:58:12.946" v="1687" actId="20577"/>
          <ac:spMkLst>
            <pc:docMk/>
            <pc:sldMk cId="1720247119" sldId="276"/>
            <ac:spMk id="7" creationId="{A782904D-C412-B647-AD66-B74432C92F2C}"/>
          </ac:spMkLst>
        </pc:spChg>
        <pc:spChg chg="add del mod">
          <ac:chgData name="Carolina SANDOVAL DURAZO" userId="517f3166-032e-47cf-9121-267db202ae45" providerId="ADAL" clId="{DA737793-0371-D049-897B-389BDE0E8952}" dt="2022-05-19T10:12:57.560" v="1240" actId="22"/>
          <ac:spMkLst>
            <pc:docMk/>
            <pc:sldMk cId="1720247119" sldId="276"/>
            <ac:spMk id="21" creationId="{7677BE02-8267-CA1D-EA29-BDC0DB90BB95}"/>
          </ac:spMkLst>
        </pc:spChg>
        <pc:spChg chg="add del">
          <ac:chgData name="Carolina SANDOVAL DURAZO" userId="517f3166-032e-47cf-9121-267db202ae45" providerId="ADAL" clId="{DA737793-0371-D049-897B-389BDE0E8952}" dt="2022-05-19T10:13:15.359" v="1245" actId="478"/>
          <ac:spMkLst>
            <pc:docMk/>
            <pc:sldMk cId="1720247119" sldId="276"/>
            <ac:spMk id="29" creationId="{0C1B8D02-C55F-72AC-A8B5-25B392C70CDD}"/>
          </ac:spMkLst>
        </pc:spChg>
        <pc:picChg chg="add mod">
          <ac:chgData name="Carolina SANDOVAL DURAZO" userId="517f3166-032e-47cf-9121-267db202ae45" providerId="ADAL" clId="{DA737793-0371-D049-897B-389BDE0E8952}" dt="2022-05-23T07:54:39.146" v="2099" actId="14861"/>
          <ac:picMkLst>
            <pc:docMk/>
            <pc:sldMk cId="1720247119" sldId="276"/>
            <ac:picMk id="3" creationId="{AC43D64F-A0E5-5894-60B2-24B729ACC9D1}"/>
          </ac:picMkLst>
        </pc:picChg>
        <pc:picChg chg="add del mod modCrop">
          <ac:chgData name="Carolina SANDOVAL DURAZO" userId="517f3166-032e-47cf-9121-267db202ae45" providerId="ADAL" clId="{DA737793-0371-D049-897B-389BDE0E8952}" dt="2022-05-20T17:53:40.229" v="1754" actId="478"/>
          <ac:picMkLst>
            <pc:docMk/>
            <pc:sldMk cId="1720247119" sldId="276"/>
            <ac:picMk id="8" creationId="{7E5368EB-CE96-EF1C-FAFD-BEF286BFDACE}"/>
          </ac:picMkLst>
        </pc:picChg>
        <pc:picChg chg="del">
          <ac:chgData name="Carolina SANDOVAL DURAZO" userId="517f3166-032e-47cf-9121-267db202ae45" providerId="ADAL" clId="{DA737793-0371-D049-897B-389BDE0E8952}" dt="2022-05-19T10:07:51.031" v="1184" actId="478"/>
          <ac:picMkLst>
            <pc:docMk/>
            <pc:sldMk cId="1720247119" sldId="276"/>
            <ac:picMk id="9" creationId="{15875046-811D-FB4B-88CB-5420BA09EF69}"/>
          </ac:picMkLst>
        </pc:picChg>
        <pc:picChg chg="add del mod">
          <ac:chgData name="Carolina SANDOVAL DURAZO" userId="517f3166-032e-47cf-9121-267db202ae45" providerId="ADAL" clId="{DA737793-0371-D049-897B-389BDE0E8952}" dt="2022-05-19T10:08:20.652" v="1190"/>
          <ac:picMkLst>
            <pc:docMk/>
            <pc:sldMk cId="1720247119" sldId="276"/>
            <ac:picMk id="1026" creationId="{C46DDB72-F021-F215-F830-DE3E86506225}"/>
          </ac:picMkLst>
        </pc:picChg>
        <pc:picChg chg="add del mod">
          <ac:chgData name="Carolina SANDOVAL DURAZO" userId="517f3166-032e-47cf-9121-267db202ae45" providerId="ADAL" clId="{DA737793-0371-D049-897B-389BDE0E8952}" dt="2022-05-19T10:08:20.652" v="1190"/>
          <ac:picMkLst>
            <pc:docMk/>
            <pc:sldMk cId="1720247119" sldId="276"/>
            <ac:picMk id="1027" creationId="{A72D610A-387E-3FA4-6608-66ACD350B187}"/>
          </ac:picMkLst>
        </pc:picChg>
        <pc:picChg chg="add del mod">
          <ac:chgData name="Carolina SANDOVAL DURAZO" userId="517f3166-032e-47cf-9121-267db202ae45" providerId="ADAL" clId="{DA737793-0371-D049-897B-389BDE0E8952}" dt="2022-05-19T10:08:20.652" v="1190"/>
          <ac:picMkLst>
            <pc:docMk/>
            <pc:sldMk cId="1720247119" sldId="276"/>
            <ac:picMk id="1028" creationId="{EB67636A-47BA-847D-BAFB-2AB7B187D74A}"/>
          </ac:picMkLst>
        </pc:picChg>
        <pc:picChg chg="add del mod">
          <ac:chgData name="Carolina SANDOVAL DURAZO" userId="517f3166-032e-47cf-9121-267db202ae45" providerId="ADAL" clId="{DA737793-0371-D049-897B-389BDE0E8952}" dt="2022-05-19T10:08:20.652" v="1190"/>
          <ac:picMkLst>
            <pc:docMk/>
            <pc:sldMk cId="1720247119" sldId="276"/>
            <ac:picMk id="1029" creationId="{ED8EA582-2D78-FC16-BFEB-CC46FF0E096E}"/>
          </ac:picMkLst>
        </pc:picChg>
        <pc:picChg chg="add del mod">
          <ac:chgData name="Carolina SANDOVAL DURAZO" userId="517f3166-032e-47cf-9121-267db202ae45" providerId="ADAL" clId="{DA737793-0371-D049-897B-389BDE0E8952}" dt="2022-05-19T10:08:20.652" v="1190"/>
          <ac:picMkLst>
            <pc:docMk/>
            <pc:sldMk cId="1720247119" sldId="276"/>
            <ac:picMk id="1030" creationId="{48C2F0E0-26CD-1147-88E6-9E2F66443233}"/>
          </ac:picMkLst>
        </pc:picChg>
        <pc:picChg chg="add del mod">
          <ac:chgData name="Carolina SANDOVAL DURAZO" userId="517f3166-032e-47cf-9121-267db202ae45" providerId="ADAL" clId="{DA737793-0371-D049-897B-389BDE0E8952}" dt="2022-05-19T10:08:20.652" v="1190"/>
          <ac:picMkLst>
            <pc:docMk/>
            <pc:sldMk cId="1720247119" sldId="276"/>
            <ac:picMk id="1031" creationId="{69D132EE-D932-9138-A91B-DAE12BA7D780}"/>
          </ac:picMkLst>
        </pc:picChg>
        <pc:picChg chg="add del mod">
          <ac:chgData name="Carolina SANDOVAL DURAZO" userId="517f3166-032e-47cf-9121-267db202ae45" providerId="ADAL" clId="{DA737793-0371-D049-897B-389BDE0E8952}" dt="2022-05-19T10:14:15.300" v="1246" actId="478"/>
          <ac:picMkLst>
            <pc:docMk/>
            <pc:sldMk cId="1720247119" sldId="276"/>
            <ac:picMk id="1033" creationId="{3BF61F4E-C22F-C99B-AE23-E8B2C725A03A}"/>
          </ac:picMkLst>
        </pc:picChg>
        <pc:picChg chg="add del mod">
          <ac:chgData name="Carolina SANDOVAL DURAZO" userId="517f3166-032e-47cf-9121-267db202ae45" providerId="ADAL" clId="{DA737793-0371-D049-897B-389BDE0E8952}" dt="2022-05-19T10:14:15.300" v="1246" actId="478"/>
          <ac:picMkLst>
            <pc:docMk/>
            <pc:sldMk cId="1720247119" sldId="276"/>
            <ac:picMk id="1034" creationId="{50900AA5-75E4-0D04-ADC8-0B2531AA0D3F}"/>
          </ac:picMkLst>
        </pc:picChg>
        <pc:picChg chg="add del mod">
          <ac:chgData name="Carolina SANDOVAL DURAZO" userId="517f3166-032e-47cf-9121-267db202ae45" providerId="ADAL" clId="{DA737793-0371-D049-897B-389BDE0E8952}" dt="2022-05-19T10:14:15.300" v="1246" actId="478"/>
          <ac:picMkLst>
            <pc:docMk/>
            <pc:sldMk cId="1720247119" sldId="276"/>
            <ac:picMk id="1035" creationId="{E1837128-A81F-9EE0-881F-B688ABA98D86}"/>
          </ac:picMkLst>
        </pc:picChg>
        <pc:picChg chg="add del mod">
          <ac:chgData name="Carolina SANDOVAL DURAZO" userId="517f3166-032e-47cf-9121-267db202ae45" providerId="ADAL" clId="{DA737793-0371-D049-897B-389BDE0E8952}" dt="2022-05-19T10:14:15.300" v="1246" actId="478"/>
          <ac:picMkLst>
            <pc:docMk/>
            <pc:sldMk cId="1720247119" sldId="276"/>
            <ac:picMk id="1036" creationId="{7DE4F395-0A89-FFA6-73A6-A805B2CF2FAC}"/>
          </ac:picMkLst>
        </pc:picChg>
        <pc:picChg chg="add del mod">
          <ac:chgData name="Carolina SANDOVAL DURAZO" userId="517f3166-032e-47cf-9121-267db202ae45" providerId="ADAL" clId="{DA737793-0371-D049-897B-389BDE0E8952}" dt="2022-05-19T10:11:58.179" v="1224" actId="478"/>
          <ac:picMkLst>
            <pc:docMk/>
            <pc:sldMk cId="1720247119" sldId="276"/>
            <ac:picMk id="1037" creationId="{C7A69688-2F48-2BDC-DBA1-3E77FB36908F}"/>
          </ac:picMkLst>
        </pc:picChg>
        <pc:picChg chg="add del mod">
          <ac:chgData name="Carolina SANDOVAL DURAZO" userId="517f3166-032e-47cf-9121-267db202ae45" providerId="ADAL" clId="{DA737793-0371-D049-897B-389BDE0E8952}" dt="2022-05-19T10:14:15.300" v="1246" actId="478"/>
          <ac:picMkLst>
            <pc:docMk/>
            <pc:sldMk cId="1720247119" sldId="276"/>
            <ac:picMk id="1038" creationId="{42D0AEC5-24F2-2965-B001-C545845B5423}"/>
          </ac:picMkLst>
        </pc:picChg>
        <pc:picChg chg="add del">
          <ac:chgData name="Carolina SANDOVAL DURAZO" userId="517f3166-032e-47cf-9121-267db202ae45" providerId="ADAL" clId="{DA737793-0371-D049-897B-389BDE0E8952}" dt="2022-05-19T10:12:58.621" v="1242"/>
          <ac:picMkLst>
            <pc:docMk/>
            <pc:sldMk cId="1720247119" sldId="276"/>
            <ac:picMk id="1040" creationId="{037CA3DB-47E4-89B8-A9E7-C41445C47920}"/>
          </ac:picMkLst>
        </pc:picChg>
        <pc:picChg chg="add del">
          <ac:chgData name="Carolina SANDOVAL DURAZO" userId="517f3166-032e-47cf-9121-267db202ae45" providerId="ADAL" clId="{DA737793-0371-D049-897B-389BDE0E8952}" dt="2022-05-19T10:12:55.588" v="1237"/>
          <ac:picMkLst>
            <pc:docMk/>
            <pc:sldMk cId="1720247119" sldId="276"/>
            <ac:picMk id="1042" creationId="{ABFAB7B0-6E6D-6730-7D9B-E3A07D651287}"/>
          </ac:picMkLst>
        </pc:picChg>
        <pc:picChg chg="add del">
          <ac:chgData name="Carolina SANDOVAL DURAZO" userId="517f3166-032e-47cf-9121-267db202ae45" providerId="ADAL" clId="{DA737793-0371-D049-897B-389BDE0E8952}" dt="2022-05-19T10:12:54.688" v="1235"/>
          <ac:picMkLst>
            <pc:docMk/>
            <pc:sldMk cId="1720247119" sldId="276"/>
            <ac:picMk id="1044" creationId="{81E05F46-9E0E-A182-16E5-38064CC0EC45}"/>
          </ac:picMkLst>
        </pc:picChg>
        <pc:picChg chg="add del">
          <ac:chgData name="Carolina SANDOVAL DURAZO" userId="517f3166-032e-47cf-9121-267db202ae45" providerId="ADAL" clId="{DA737793-0371-D049-897B-389BDE0E8952}" dt="2022-05-19T10:12:54.688" v="1235"/>
          <ac:picMkLst>
            <pc:docMk/>
            <pc:sldMk cId="1720247119" sldId="276"/>
            <ac:picMk id="1045" creationId="{B6740337-24A0-3AA1-5FE5-76A7D2D42684}"/>
          </ac:picMkLst>
        </pc:picChg>
        <pc:picChg chg="add del">
          <ac:chgData name="Carolina SANDOVAL DURAZO" userId="517f3166-032e-47cf-9121-267db202ae45" providerId="ADAL" clId="{DA737793-0371-D049-897B-389BDE0E8952}" dt="2022-05-19T10:12:54.688" v="1235"/>
          <ac:picMkLst>
            <pc:docMk/>
            <pc:sldMk cId="1720247119" sldId="276"/>
            <ac:picMk id="1046" creationId="{7794486E-0202-BE05-E704-31064760980D}"/>
          </ac:picMkLst>
        </pc:picChg>
        <pc:picChg chg="add del">
          <ac:chgData name="Carolina SANDOVAL DURAZO" userId="517f3166-032e-47cf-9121-267db202ae45" providerId="ADAL" clId="{DA737793-0371-D049-897B-389BDE0E8952}" dt="2022-05-19T10:12:54.688" v="1235"/>
          <ac:picMkLst>
            <pc:docMk/>
            <pc:sldMk cId="1720247119" sldId="276"/>
            <ac:picMk id="1047" creationId="{31AD5A24-C494-2A0D-6DC3-640111CF4E5F}"/>
          </ac:picMkLst>
        </pc:picChg>
        <pc:picChg chg="add del">
          <ac:chgData name="Carolina SANDOVAL DURAZO" userId="517f3166-032e-47cf-9121-267db202ae45" providerId="ADAL" clId="{DA737793-0371-D049-897B-389BDE0E8952}" dt="2022-05-19T10:12:54.688" v="1235"/>
          <ac:picMkLst>
            <pc:docMk/>
            <pc:sldMk cId="1720247119" sldId="276"/>
            <ac:picMk id="1048" creationId="{8F49FA2B-2329-8A4A-2556-977D074EAC26}"/>
          </ac:picMkLst>
        </pc:picChg>
      </pc:sldChg>
      <pc:sldChg chg="addSp delSp modSp add mod">
        <pc:chgData name="Carolina SANDOVAL DURAZO" userId="517f3166-032e-47cf-9121-267db202ae45" providerId="ADAL" clId="{DA737793-0371-D049-897B-389BDE0E8952}" dt="2022-05-26T16:34:16.247" v="2642" actId="21"/>
        <pc:sldMkLst>
          <pc:docMk/>
          <pc:sldMk cId="2835365242" sldId="277"/>
        </pc:sldMkLst>
        <pc:spChg chg="mod">
          <ac:chgData name="Carolina SANDOVAL DURAZO" userId="517f3166-032e-47cf-9121-267db202ae45" providerId="ADAL" clId="{DA737793-0371-D049-897B-389BDE0E8952}" dt="2022-05-20T13:34:54.652" v="1347" actId="790"/>
          <ac:spMkLst>
            <pc:docMk/>
            <pc:sldMk cId="2835365242" sldId="277"/>
            <ac:spMk id="4" creationId="{D2BD40D4-8990-C347-B6F5-308E6DEA1803}"/>
          </ac:spMkLst>
        </pc:spChg>
        <pc:spChg chg="mod">
          <ac:chgData name="Carolina SANDOVAL DURAZO" userId="517f3166-032e-47cf-9121-267db202ae45" providerId="ADAL" clId="{DA737793-0371-D049-897B-389BDE0E8952}" dt="2022-05-20T13:34:54.652" v="1347" actId="790"/>
          <ac:spMkLst>
            <pc:docMk/>
            <pc:sldMk cId="2835365242" sldId="277"/>
            <ac:spMk id="5" creationId="{E876F2E7-A13B-DD49-B967-176C61B40BC6}"/>
          </ac:spMkLst>
        </pc:spChg>
        <pc:spChg chg="del mod">
          <ac:chgData name="Carolina SANDOVAL DURAZO" userId="517f3166-032e-47cf-9121-267db202ae45" providerId="ADAL" clId="{DA737793-0371-D049-897B-389BDE0E8952}" dt="2022-05-20T13:58:28.986" v="1691" actId="478"/>
          <ac:spMkLst>
            <pc:docMk/>
            <pc:sldMk cId="2835365242" sldId="277"/>
            <ac:spMk id="7" creationId="{A782904D-C412-B647-AD66-B74432C92F2C}"/>
          </ac:spMkLst>
        </pc:spChg>
        <pc:spChg chg="add mod">
          <ac:chgData name="Carolina SANDOVAL DURAZO" userId="517f3166-032e-47cf-9121-267db202ae45" providerId="ADAL" clId="{DA737793-0371-D049-897B-389BDE0E8952}" dt="2022-05-20T14:04:52.999" v="1721" actId="20577"/>
          <ac:spMkLst>
            <pc:docMk/>
            <pc:sldMk cId="2835365242" sldId="277"/>
            <ac:spMk id="8" creationId="{9C89EAF0-AF07-93D9-7910-B06FEB214BEF}"/>
          </ac:spMkLst>
        </pc:spChg>
        <pc:picChg chg="add del mod">
          <ac:chgData name="Carolina SANDOVAL DURAZO" userId="517f3166-032e-47cf-9121-267db202ae45" providerId="ADAL" clId="{DA737793-0371-D049-897B-389BDE0E8952}" dt="2022-05-23T08:43:58.424" v="2103" actId="478"/>
          <ac:picMkLst>
            <pc:docMk/>
            <pc:sldMk cId="2835365242" sldId="277"/>
            <ac:picMk id="3" creationId="{432D8B5A-1D1C-8936-AA99-F3BE06398750}"/>
          </ac:picMkLst>
        </pc:picChg>
        <pc:picChg chg="del mod">
          <ac:chgData name="Carolina SANDOVAL DURAZO" userId="517f3166-032e-47cf-9121-267db202ae45" providerId="ADAL" clId="{DA737793-0371-D049-897B-389BDE0E8952}" dt="2022-05-23T08:44:00.928" v="2104" actId="478"/>
          <ac:picMkLst>
            <pc:docMk/>
            <pc:sldMk cId="2835365242" sldId="277"/>
            <ac:picMk id="9" creationId="{15875046-811D-FB4B-88CB-5420BA09EF69}"/>
          </ac:picMkLst>
        </pc:picChg>
        <pc:picChg chg="add del mod">
          <ac:chgData name="Carolina SANDOVAL DURAZO" userId="517f3166-032e-47cf-9121-267db202ae45" providerId="ADAL" clId="{DA737793-0371-D049-897B-389BDE0E8952}" dt="2022-05-26T16:34:16.247" v="2642" actId="21"/>
          <ac:picMkLst>
            <pc:docMk/>
            <pc:sldMk cId="2835365242" sldId="277"/>
            <ac:picMk id="10" creationId="{09291B6C-E872-A23D-B0CF-F817B688F2E5}"/>
          </ac:picMkLst>
        </pc:picChg>
      </pc:sldChg>
      <pc:sldChg chg="addSp delSp modSp add mod">
        <pc:chgData name="Carolina SANDOVAL DURAZO" userId="517f3166-032e-47cf-9121-267db202ae45" providerId="ADAL" clId="{DA737793-0371-D049-897B-389BDE0E8952}" dt="2022-05-26T16:36:19.517" v="2705" actId="1038"/>
        <pc:sldMkLst>
          <pc:docMk/>
          <pc:sldMk cId="2754145939" sldId="278"/>
        </pc:sldMkLst>
        <pc:spChg chg="mod">
          <ac:chgData name="Carolina SANDOVAL DURAZO" userId="517f3166-032e-47cf-9121-267db202ae45" providerId="ADAL" clId="{DA737793-0371-D049-897B-389BDE0E8952}" dt="2022-05-20T13:35:11.896" v="1348" actId="790"/>
          <ac:spMkLst>
            <pc:docMk/>
            <pc:sldMk cId="2754145939" sldId="278"/>
            <ac:spMk id="4" creationId="{D2BD40D4-8990-C347-B6F5-308E6DEA1803}"/>
          </ac:spMkLst>
        </pc:spChg>
        <pc:spChg chg="mod">
          <ac:chgData name="Carolina SANDOVAL DURAZO" userId="517f3166-032e-47cf-9121-267db202ae45" providerId="ADAL" clId="{DA737793-0371-D049-897B-389BDE0E8952}" dt="2022-05-20T13:35:11.896" v="1348" actId="790"/>
          <ac:spMkLst>
            <pc:docMk/>
            <pc:sldMk cId="2754145939" sldId="278"/>
            <ac:spMk id="5" creationId="{E876F2E7-A13B-DD49-B967-176C61B40BC6}"/>
          </ac:spMkLst>
        </pc:spChg>
        <pc:spChg chg="mod">
          <ac:chgData name="Carolina SANDOVAL DURAZO" userId="517f3166-032e-47cf-9121-267db202ae45" providerId="ADAL" clId="{DA737793-0371-D049-897B-389BDE0E8952}" dt="2022-05-26T16:17:47.872" v="2629" actId="20577"/>
          <ac:spMkLst>
            <pc:docMk/>
            <pc:sldMk cId="2754145939" sldId="278"/>
            <ac:spMk id="7" creationId="{A782904D-C412-B647-AD66-B74432C92F2C}"/>
          </ac:spMkLst>
        </pc:spChg>
        <pc:picChg chg="add del mod">
          <ac:chgData name="Carolina SANDOVAL DURAZO" userId="517f3166-032e-47cf-9121-267db202ae45" providerId="ADAL" clId="{DA737793-0371-D049-897B-389BDE0E8952}" dt="2022-05-26T16:34:20.797" v="2644" actId="478"/>
          <ac:picMkLst>
            <pc:docMk/>
            <pc:sldMk cId="2754145939" sldId="278"/>
            <ac:picMk id="3" creationId="{2204C133-9979-4EC8-F2BE-90A9260FB21F}"/>
          </ac:picMkLst>
        </pc:picChg>
        <pc:picChg chg="del">
          <ac:chgData name="Carolina SANDOVAL DURAZO" userId="517f3166-032e-47cf-9121-267db202ae45" providerId="ADAL" clId="{DA737793-0371-D049-897B-389BDE0E8952}" dt="2022-05-26T16:17:50.218" v="2630" actId="478"/>
          <ac:picMkLst>
            <pc:docMk/>
            <pc:sldMk cId="2754145939" sldId="278"/>
            <ac:picMk id="9" creationId="{15875046-811D-FB4B-88CB-5420BA09EF69}"/>
          </ac:picMkLst>
        </pc:picChg>
        <pc:picChg chg="add del mod">
          <ac:chgData name="Carolina SANDOVAL DURAZO" userId="517f3166-032e-47cf-9121-267db202ae45" providerId="ADAL" clId="{DA737793-0371-D049-897B-389BDE0E8952}" dt="2022-05-26T16:34:19.805" v="2643" actId="478"/>
          <ac:picMkLst>
            <pc:docMk/>
            <pc:sldMk cId="2754145939" sldId="278"/>
            <ac:picMk id="10" creationId="{7788B71B-C540-6D3F-0477-BD1033059F2C}"/>
          </ac:picMkLst>
        </pc:picChg>
        <pc:picChg chg="add mod modCrop">
          <ac:chgData name="Carolina SANDOVAL DURAZO" userId="517f3166-032e-47cf-9121-267db202ae45" providerId="ADAL" clId="{DA737793-0371-D049-897B-389BDE0E8952}" dt="2022-05-26T16:36:19.517" v="2705" actId="1038"/>
          <ac:picMkLst>
            <pc:docMk/>
            <pc:sldMk cId="2754145939" sldId="278"/>
            <ac:picMk id="11" creationId="{2DBA3481-9916-8CBC-D9EF-7F38165DE167}"/>
          </ac:picMkLst>
        </pc:picChg>
        <pc:picChg chg="add mod modCrop">
          <ac:chgData name="Carolina SANDOVAL DURAZO" userId="517f3166-032e-47cf-9121-267db202ae45" providerId="ADAL" clId="{DA737793-0371-D049-897B-389BDE0E8952}" dt="2022-05-26T16:36:19.517" v="2705" actId="1038"/>
          <ac:picMkLst>
            <pc:docMk/>
            <pc:sldMk cId="2754145939" sldId="278"/>
            <ac:picMk id="12" creationId="{2744F6C7-A5A7-2EC1-C8EF-D1B682533529}"/>
          </ac:picMkLst>
        </pc:picChg>
      </pc:sldChg>
      <pc:sldChg chg="modSp add mod">
        <pc:chgData name="Carolina SANDOVAL DURAZO" userId="517f3166-032e-47cf-9121-267db202ae45" providerId="ADAL" clId="{DA737793-0371-D049-897B-389BDE0E8952}" dt="2022-05-20T14:05:05.264" v="1723" actId="20577"/>
        <pc:sldMkLst>
          <pc:docMk/>
          <pc:sldMk cId="3048757460" sldId="279"/>
        </pc:sldMkLst>
        <pc:spChg chg="mod">
          <ac:chgData name="Carolina SANDOVAL DURAZO" userId="517f3166-032e-47cf-9121-267db202ae45" providerId="ADAL" clId="{DA737793-0371-D049-897B-389BDE0E8952}" dt="2022-05-20T13:35:21.518" v="1349" actId="790"/>
          <ac:spMkLst>
            <pc:docMk/>
            <pc:sldMk cId="3048757460" sldId="279"/>
            <ac:spMk id="4" creationId="{D2BD40D4-8990-C347-B6F5-308E6DEA1803}"/>
          </ac:spMkLst>
        </pc:spChg>
        <pc:spChg chg="mod">
          <ac:chgData name="Carolina SANDOVAL DURAZO" userId="517f3166-032e-47cf-9121-267db202ae45" providerId="ADAL" clId="{DA737793-0371-D049-897B-389BDE0E8952}" dt="2022-05-20T13:35:21.518" v="1349" actId="790"/>
          <ac:spMkLst>
            <pc:docMk/>
            <pc:sldMk cId="3048757460" sldId="279"/>
            <ac:spMk id="5" creationId="{E876F2E7-A13B-DD49-B967-176C61B40BC6}"/>
          </ac:spMkLst>
        </pc:spChg>
        <pc:spChg chg="mod">
          <ac:chgData name="Carolina SANDOVAL DURAZO" userId="517f3166-032e-47cf-9121-267db202ae45" providerId="ADAL" clId="{DA737793-0371-D049-897B-389BDE0E8952}" dt="2022-05-20T14:05:05.264" v="1723" actId="20577"/>
          <ac:spMkLst>
            <pc:docMk/>
            <pc:sldMk cId="3048757460" sldId="279"/>
            <ac:spMk id="7" creationId="{A782904D-C412-B647-AD66-B74432C92F2C}"/>
          </ac:spMkLst>
        </pc:spChg>
      </pc:sldChg>
      <pc:sldChg chg="addSp delSp modSp add mod">
        <pc:chgData name="Carolina SANDOVAL DURAZO" userId="517f3166-032e-47cf-9121-267db202ae45" providerId="ADAL" clId="{DA737793-0371-D049-897B-389BDE0E8952}" dt="2022-05-26T16:38:11.129" v="2720" actId="20577"/>
        <pc:sldMkLst>
          <pc:docMk/>
          <pc:sldMk cId="4022347040" sldId="280"/>
        </pc:sldMkLst>
        <pc:spChg chg="mod">
          <ac:chgData name="Carolina SANDOVAL DURAZO" userId="517f3166-032e-47cf-9121-267db202ae45" providerId="ADAL" clId="{DA737793-0371-D049-897B-389BDE0E8952}" dt="2022-05-26T16:38:11.129" v="2720" actId="20577"/>
          <ac:spMkLst>
            <pc:docMk/>
            <pc:sldMk cId="4022347040" sldId="280"/>
            <ac:spMk id="5" creationId="{E876F2E7-A13B-DD49-B967-176C61B40BC6}"/>
          </ac:spMkLst>
        </pc:spChg>
        <pc:spChg chg="del mod">
          <ac:chgData name="Carolina SANDOVAL DURAZO" userId="517f3166-032e-47cf-9121-267db202ae45" providerId="ADAL" clId="{DA737793-0371-D049-897B-389BDE0E8952}" dt="2022-05-23T09:48:19.145" v="2313" actId="478"/>
          <ac:spMkLst>
            <pc:docMk/>
            <pc:sldMk cId="4022347040" sldId="280"/>
            <ac:spMk id="7" creationId="{A782904D-C412-B647-AD66-B74432C92F2C}"/>
          </ac:spMkLst>
        </pc:spChg>
        <pc:graphicFrameChg chg="add del modGraphic">
          <ac:chgData name="Carolina SANDOVAL DURAZO" userId="517f3166-032e-47cf-9121-267db202ae45" providerId="ADAL" clId="{DA737793-0371-D049-897B-389BDE0E8952}" dt="2022-05-23T09:43:09.202" v="2181" actId="478"/>
          <ac:graphicFrameMkLst>
            <pc:docMk/>
            <pc:sldMk cId="4022347040" sldId="280"/>
            <ac:graphicFrameMk id="2" creationId="{FBA17313-7530-7E14-2F77-825A6E28C103}"/>
          </ac:graphicFrameMkLst>
        </pc:graphicFrameChg>
        <pc:graphicFrameChg chg="add mod modGraphic">
          <ac:chgData name="Carolina SANDOVAL DURAZO" userId="517f3166-032e-47cf-9121-267db202ae45" providerId="ADAL" clId="{DA737793-0371-D049-897B-389BDE0E8952}" dt="2022-05-23T10:12:04.281" v="2422" actId="12"/>
          <ac:graphicFrameMkLst>
            <pc:docMk/>
            <pc:sldMk cId="4022347040" sldId="280"/>
            <ac:graphicFrameMk id="3" creationId="{71CEACBE-46B4-8214-0530-A025DCE62F62}"/>
          </ac:graphicFrameMkLst>
        </pc:graphicFrameChg>
        <pc:picChg chg="del">
          <ac:chgData name="Carolina SANDOVAL DURAZO" userId="517f3166-032e-47cf-9121-267db202ae45" providerId="ADAL" clId="{DA737793-0371-D049-897B-389BDE0E8952}" dt="2022-05-23T09:48:16.745" v="2312" actId="478"/>
          <ac:picMkLst>
            <pc:docMk/>
            <pc:sldMk cId="4022347040" sldId="280"/>
            <ac:picMk id="9" creationId="{15875046-811D-FB4B-88CB-5420BA09EF69}"/>
          </ac:picMkLst>
        </pc:picChg>
      </pc:sldChg>
      <pc:sldChg chg="modSp add del mod ord">
        <pc:chgData name="Carolina SANDOVAL DURAZO" userId="517f3166-032e-47cf-9121-267db202ae45" providerId="ADAL" clId="{DA737793-0371-D049-897B-389BDE0E8952}" dt="2022-05-23T10:03:51.900" v="2385" actId="2890"/>
        <pc:sldMkLst>
          <pc:docMk/>
          <pc:sldMk cId="29270998" sldId="281"/>
        </pc:sldMkLst>
        <pc:graphicFrameChg chg="mod">
          <ac:chgData name="Carolina SANDOVAL DURAZO" userId="517f3166-032e-47cf-9121-267db202ae45" providerId="ADAL" clId="{DA737793-0371-D049-897B-389BDE0E8952}" dt="2022-05-23T10:03:43.222" v="2379" actId="14100"/>
          <ac:graphicFrameMkLst>
            <pc:docMk/>
            <pc:sldMk cId="29270998" sldId="281"/>
            <ac:graphicFrameMk id="3" creationId="{71CEACBE-46B4-8214-0530-A025DCE62F62}"/>
          </ac:graphicFrameMkLst>
        </pc:graphicFrameChg>
      </pc:sldChg>
      <pc:sldChg chg="new del">
        <pc:chgData name="Carolina SANDOVAL DURAZO" userId="517f3166-032e-47cf-9121-267db202ae45" providerId="ADAL" clId="{DA737793-0371-D049-897B-389BDE0E8952}" dt="2022-05-24T15:37:50.745" v="2475" actId="2696"/>
        <pc:sldMkLst>
          <pc:docMk/>
          <pc:sldMk cId="153583072" sldId="281"/>
        </pc:sldMkLst>
      </pc:sldChg>
      <pc:sldChg chg="add">
        <pc:chgData name="Carolina SANDOVAL DURAZO" userId="517f3166-032e-47cf-9121-267db202ae45" providerId="ADAL" clId="{DA737793-0371-D049-897B-389BDE0E8952}" dt="2022-05-26T16:37:26.492" v="2707"/>
        <pc:sldMkLst>
          <pc:docMk/>
          <pc:sldMk cId="773742249" sldId="281"/>
        </pc:sldMkLst>
      </pc:sldChg>
      <pc:sldChg chg="add">
        <pc:chgData name="Carolina SANDOVAL DURAZO" userId="517f3166-032e-47cf-9121-267db202ae45" providerId="ADAL" clId="{DA737793-0371-D049-897B-389BDE0E8952}" dt="2022-05-24T15:37:45.452" v="2474"/>
        <pc:sldMkLst>
          <pc:docMk/>
          <pc:sldMk cId="110494828" sldId="282"/>
        </pc:sldMkLst>
      </pc:sldChg>
      <pc:sldChg chg="add">
        <pc:chgData name="Carolina SANDOVAL DURAZO" userId="517f3166-032e-47cf-9121-267db202ae45" providerId="ADAL" clId="{DA737793-0371-D049-897B-389BDE0E8952}" dt="2022-05-26T16:37:26.492" v="2707"/>
        <pc:sldMkLst>
          <pc:docMk/>
          <pc:sldMk cId="1295532765" sldId="283"/>
        </pc:sldMkLst>
      </pc:sldChg>
      <pc:sldChg chg="add">
        <pc:chgData name="Carolina SANDOVAL DURAZO" userId="517f3166-032e-47cf-9121-267db202ae45" providerId="ADAL" clId="{DA737793-0371-D049-897B-389BDE0E8952}" dt="2022-05-26T16:37:26.492" v="2707"/>
        <pc:sldMkLst>
          <pc:docMk/>
          <pc:sldMk cId="3704634891" sldId="284"/>
        </pc:sldMkLst>
      </pc:sldChg>
      <pc:sldChg chg="add">
        <pc:chgData name="Carolina SANDOVAL DURAZO" userId="517f3166-032e-47cf-9121-267db202ae45" providerId="ADAL" clId="{DA737793-0371-D049-897B-389BDE0E8952}" dt="2022-05-26T16:37:26.492" v="2707"/>
        <pc:sldMkLst>
          <pc:docMk/>
          <pc:sldMk cId="2707565861" sldId="285"/>
        </pc:sldMkLst>
      </pc:sldChg>
      <pc:sldChg chg="add">
        <pc:chgData name="Carolina SANDOVAL DURAZO" userId="517f3166-032e-47cf-9121-267db202ae45" providerId="ADAL" clId="{DA737793-0371-D049-897B-389BDE0E8952}" dt="2022-05-26T16:37:26.492" v="2707"/>
        <pc:sldMkLst>
          <pc:docMk/>
          <pc:sldMk cId="3664078569" sldId="286"/>
        </pc:sldMkLst>
      </pc:sldChg>
    </pc:docChg>
  </pc:docChgLst>
  <pc:docChgLst>
    <pc:chgData name="Guest User" userId="S::urn:spo:anon#bb3cddd88f095b6c378700aeec7bd7ff8bbc637caa606cee1bf14c0f62176797::" providerId="AD" clId="Web-{DB467FDF-09DE-4194-B0E7-73D99EF8F4D7}"/>
    <pc:docChg chg="modSld">
      <pc:chgData name="Guest User" userId="S::urn:spo:anon#bb3cddd88f095b6c378700aeec7bd7ff8bbc637caa606cee1bf14c0f62176797::" providerId="AD" clId="Web-{DB467FDF-09DE-4194-B0E7-73D99EF8F4D7}" dt="2022-06-01T14:07:16.629" v="10" actId="20577"/>
      <pc:docMkLst>
        <pc:docMk/>
      </pc:docMkLst>
      <pc:sldChg chg="modSp">
        <pc:chgData name="Guest User" userId="S::urn:spo:anon#bb3cddd88f095b6c378700aeec7bd7ff8bbc637caa606cee1bf14c0f62176797::" providerId="AD" clId="Web-{DB467FDF-09DE-4194-B0E7-73D99EF8F4D7}" dt="2022-06-01T14:07:16.629" v="10" actId="20577"/>
        <pc:sldMkLst>
          <pc:docMk/>
          <pc:sldMk cId="3048757460" sldId="279"/>
        </pc:sldMkLst>
        <pc:spChg chg="mod">
          <ac:chgData name="Guest User" userId="S::urn:spo:anon#bb3cddd88f095b6c378700aeec7bd7ff8bbc637caa606cee1bf14c0f62176797::" providerId="AD" clId="Web-{DB467FDF-09DE-4194-B0E7-73D99EF8F4D7}" dt="2022-06-01T14:07:16.629" v="10" actId="20577"/>
          <ac:spMkLst>
            <pc:docMk/>
            <pc:sldMk cId="3048757460" sldId="279"/>
            <ac:spMk id="12" creationId="{680A1892-1B47-6F83-10B5-228C4713DE59}"/>
          </ac:spMkLst>
        </pc:spChg>
      </pc:sldChg>
    </pc:docChg>
  </pc:docChgLst>
  <pc:docChgLst>
    <pc:chgData name="Guest User" userId="S::urn:spo:anon#d05926277c50a564ee59d7dff4cb737f261fc27d8dfeee6a603a783e1c253d30::" providerId="AD" clId="Web-{95AA1A76-5705-1882-6697-F2C7EF645A4F}"/>
    <pc:docChg chg="modSld">
      <pc:chgData name="Guest User" userId="S::urn:spo:anon#d05926277c50a564ee59d7dff4cb737f261fc27d8dfeee6a603a783e1c253d30::" providerId="AD" clId="Web-{95AA1A76-5705-1882-6697-F2C7EF645A4F}" dt="2022-05-27T14:27:13.004" v="116" actId="20577"/>
      <pc:docMkLst>
        <pc:docMk/>
      </pc:docMkLst>
      <pc:sldChg chg="modSp">
        <pc:chgData name="Guest User" userId="S::urn:spo:anon#d05926277c50a564ee59d7dff4cb737f261fc27d8dfeee6a603a783e1c253d30::" providerId="AD" clId="Web-{95AA1A76-5705-1882-6697-F2C7EF645A4F}" dt="2022-05-27T14:27:13.004" v="116" actId="20577"/>
        <pc:sldMkLst>
          <pc:docMk/>
          <pc:sldMk cId="1295532765" sldId="283"/>
        </pc:sldMkLst>
        <pc:spChg chg="mod">
          <ac:chgData name="Guest User" userId="S::urn:spo:anon#d05926277c50a564ee59d7dff4cb737f261fc27d8dfeee6a603a783e1c253d30::" providerId="AD" clId="Web-{95AA1A76-5705-1882-6697-F2C7EF645A4F}" dt="2022-05-27T14:27:13.004" v="116" actId="20577"/>
          <ac:spMkLst>
            <pc:docMk/>
            <pc:sldMk cId="1295532765" sldId="283"/>
            <ac:spMk id="7" creationId="{A782904D-C412-B647-AD66-B74432C92F2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B6ED55-516E-3640-9865-798C38EF9D93}" type="datetimeFigureOut">
              <a:rPr lang="en-GB" smtClean="0"/>
              <a:t>18/09/2022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00F8A6-6F6D-7E49-AA14-FF11F4782A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9005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0F8A6-6F6D-7E49-AA14-FF11F4782AE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101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0F8A6-6F6D-7E49-AA14-FF11F4782AE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47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0F8A6-6F6D-7E49-AA14-FF11F4782AE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245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0F8A6-6F6D-7E49-AA14-FF11F4782AE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354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0F8A6-6F6D-7E49-AA14-FF11F4782AE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395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0F8A6-6F6D-7E49-AA14-FF11F4782AE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729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00F8A6-6F6D-7E49-AA14-FF11F4782AE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4333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263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78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857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t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B4B7C9A-426D-EA4D-9372-A497C41EA7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58"/>
          <a:stretch/>
        </p:blipFill>
        <p:spPr>
          <a:xfrm>
            <a:off x="-92765" y="-109330"/>
            <a:ext cx="12377530" cy="7076660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8762538-EAEB-9241-BF7A-A1504B4CCBD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0413" y="5650466"/>
            <a:ext cx="1280845" cy="75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691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8C53BCFD-5548-B740-879D-08692514A6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3937" y="855309"/>
            <a:ext cx="1369241" cy="80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010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F2502EF-8996-4A44-AA1F-429AA8E8C6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2765" y="-160057"/>
            <a:ext cx="12417287" cy="71307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610DC1C-EC55-F44A-B80A-2DA950AA6C51}"/>
              </a:ext>
            </a:extLst>
          </p:cNvPr>
          <p:cNvSpPr txBox="1"/>
          <p:nvPr userDrawn="1"/>
        </p:nvSpPr>
        <p:spPr>
          <a:xfrm>
            <a:off x="3708400" y="1562069"/>
            <a:ext cx="477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000" b="1">
                <a:solidFill>
                  <a:schemeClr val="bg1"/>
                </a:solidFill>
                <a:latin typeface="Arial" panose="020B0604020202020204" pitchFamily="34" charset="0"/>
              </a:rPr>
              <a:t>THANK</a:t>
            </a:r>
            <a:r>
              <a:rPr lang="es-AR" sz="4000" b="1">
                <a:solidFill>
                  <a:srgbClr val="F39900"/>
                </a:solidFill>
                <a:latin typeface="Arial" panose="020B0604020202020204" pitchFamily="34" charset="0"/>
              </a:rPr>
              <a:t> YOU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830034" y="3561795"/>
            <a:ext cx="6531933" cy="1058504"/>
            <a:chOff x="2997134" y="4638023"/>
            <a:chExt cx="6531933" cy="1058504"/>
          </a:xfrm>
        </p:grpSpPr>
        <p:grpSp>
          <p:nvGrpSpPr>
            <p:cNvPr id="16" name="Group 15"/>
            <p:cNvGrpSpPr/>
            <p:nvPr userDrawn="1"/>
          </p:nvGrpSpPr>
          <p:grpSpPr>
            <a:xfrm>
              <a:off x="4079841" y="4638023"/>
              <a:ext cx="5449226" cy="1058504"/>
              <a:chOff x="3587683" y="4283836"/>
              <a:chExt cx="5449226" cy="1058504"/>
            </a:xfrm>
          </p:grpSpPr>
          <p:pic>
            <p:nvPicPr>
              <p:cNvPr id="20" name="Imagen 6">
                <a:extLst>
                  <a:ext uri="{FF2B5EF4-FFF2-40B4-BE49-F238E27FC236}">
                    <a16:creationId xmlns:a16="http://schemas.microsoft.com/office/drawing/2014/main" id="{54FADEE2-DF6D-BA4C-989C-ED50E98B6021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87683" y="4551052"/>
                <a:ext cx="779455" cy="400773"/>
              </a:xfrm>
              <a:prstGeom prst="rect">
                <a:avLst/>
              </a:prstGeom>
            </p:spPr>
          </p:pic>
          <p:pic>
            <p:nvPicPr>
              <p:cNvPr id="21" name="Imagen 8">
                <a:extLst>
                  <a:ext uri="{FF2B5EF4-FFF2-40B4-BE49-F238E27FC236}">
                    <a16:creationId xmlns:a16="http://schemas.microsoft.com/office/drawing/2014/main" id="{EEBB19DA-FBF5-DF4D-B3ED-8BEE63F7024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tretch>
                <a:fillRect/>
              </a:stretch>
            </p:blipFill>
            <p:spPr>
              <a:xfrm>
                <a:off x="7978405" y="4283836"/>
                <a:ext cx="1058504" cy="1058504"/>
              </a:xfrm>
              <a:prstGeom prst="rect">
                <a:avLst/>
              </a:prstGeom>
            </p:spPr>
          </p:pic>
          <p:pic>
            <p:nvPicPr>
              <p:cNvPr id="22" name="Imagen 10">
                <a:extLst>
                  <a:ext uri="{FF2B5EF4-FFF2-40B4-BE49-F238E27FC236}">
                    <a16:creationId xmlns:a16="http://schemas.microsoft.com/office/drawing/2014/main" id="{613BB86A-41F5-9E4B-8ED8-21B202FC3D3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41038" y="4539597"/>
                <a:ext cx="871865" cy="428972"/>
              </a:xfrm>
              <a:prstGeom prst="rect">
                <a:avLst/>
              </a:prstGeom>
            </p:spPr>
          </p:pic>
          <p:pic>
            <p:nvPicPr>
              <p:cNvPr id="23" name="Imagen 12">
                <a:extLst>
                  <a:ext uri="{FF2B5EF4-FFF2-40B4-BE49-F238E27FC236}">
                    <a16:creationId xmlns:a16="http://schemas.microsoft.com/office/drawing/2014/main" id="{0C86427E-0DDD-4042-BD54-F1CD2D00FD57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70958" y="4427626"/>
                <a:ext cx="704579" cy="704579"/>
              </a:xfrm>
              <a:prstGeom prst="rect">
                <a:avLst/>
              </a:prstGeom>
            </p:spPr>
          </p:pic>
          <p:pic>
            <p:nvPicPr>
              <p:cNvPr id="24" name="Imagen 14">
                <a:extLst>
                  <a:ext uri="{FF2B5EF4-FFF2-40B4-BE49-F238E27FC236}">
                    <a16:creationId xmlns:a16="http://schemas.microsoft.com/office/drawing/2014/main" id="{FEBB3FC9-167B-6145-9938-9A715F4834A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32639" y="4481156"/>
                <a:ext cx="572818" cy="572818"/>
              </a:xfrm>
              <a:prstGeom prst="rect">
                <a:avLst/>
              </a:prstGeom>
            </p:spPr>
          </p:pic>
        </p:grpSp>
        <p:pic>
          <p:nvPicPr>
            <p:cNvPr id="18" name="Imagen 16">
              <a:extLst>
                <a:ext uri="{FF2B5EF4-FFF2-40B4-BE49-F238E27FC236}">
                  <a16:creationId xmlns:a16="http://schemas.microsoft.com/office/drawing/2014/main" id="{2F5FC861-3CAD-DF45-907E-361ECABC8F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2997134" y="4739225"/>
              <a:ext cx="778271" cy="856099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 userDrawn="1"/>
        </p:nvGrpSpPr>
        <p:grpSpPr>
          <a:xfrm>
            <a:off x="4325195" y="2500442"/>
            <a:ext cx="3541610" cy="937179"/>
            <a:chOff x="4079841" y="3587133"/>
            <a:chExt cx="3541610" cy="937179"/>
          </a:xfrm>
        </p:grpSpPr>
        <p:pic>
          <p:nvPicPr>
            <p:cNvPr id="26" name="Imagen 18">
              <a:extLst>
                <a:ext uri="{FF2B5EF4-FFF2-40B4-BE49-F238E27FC236}">
                  <a16:creationId xmlns:a16="http://schemas.microsoft.com/office/drawing/2014/main" id="{3B3956D2-1AA2-5F4E-B662-23C5EFEE97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6773" y="3853104"/>
              <a:ext cx="1744678" cy="482438"/>
            </a:xfrm>
            <a:prstGeom prst="rect">
              <a:avLst/>
            </a:prstGeom>
          </p:spPr>
        </p:pic>
        <p:pic>
          <p:nvPicPr>
            <p:cNvPr id="27" name="Imagen 7">
              <a:extLst>
                <a:ext uri="{FF2B5EF4-FFF2-40B4-BE49-F238E27FC236}">
                  <a16:creationId xmlns:a16="http://schemas.microsoft.com/office/drawing/2014/main" id="{D8762538-EAEB-9241-BF7A-A1504B4CCB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9841" y="3587133"/>
              <a:ext cx="1599798" cy="9371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2468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ing slide">
    <p:bg>
      <p:bgPr>
        <a:solidFill>
          <a:srgbClr val="F39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E47FD73-31FA-2140-B2A4-E5A142541B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8600" y="879683"/>
            <a:ext cx="1280845" cy="75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313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781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678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005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9/18/22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984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9/18/22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183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9/18/22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874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153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9/18/22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506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9/18/22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936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5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53802F96-8E7F-38B9-4F43-E5FFDAC10321}"/>
              </a:ext>
            </a:extLst>
          </p:cNvPr>
          <p:cNvGrpSpPr/>
          <p:nvPr/>
        </p:nvGrpSpPr>
        <p:grpSpPr>
          <a:xfrm>
            <a:off x="-319942" y="-628319"/>
            <a:ext cx="4435321" cy="4445031"/>
            <a:chOff x="7158099" y="4875024"/>
            <a:chExt cx="2900084" cy="290643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A96F22C-55C4-D928-A7C5-F6B38022FB00}"/>
                </a:ext>
              </a:extLst>
            </p:cNvPr>
            <p:cNvSpPr/>
            <p:nvPr/>
          </p:nvSpPr>
          <p:spPr>
            <a:xfrm>
              <a:off x="7337990" y="5055308"/>
              <a:ext cx="2540302" cy="2545864"/>
            </a:xfrm>
            <a:prstGeom prst="ellipse">
              <a:avLst/>
            </a:prstGeom>
            <a:noFill/>
            <a:ln w="19050">
              <a:solidFill>
                <a:srgbClr val="F39900">
                  <a:alpha val="25052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AF945C9-5778-0A58-93EC-C0ADE6F53063}"/>
                </a:ext>
              </a:extLst>
            </p:cNvPr>
            <p:cNvSpPr/>
            <p:nvPr/>
          </p:nvSpPr>
          <p:spPr>
            <a:xfrm>
              <a:off x="7500209" y="5220308"/>
              <a:ext cx="2215864" cy="2215864"/>
            </a:xfrm>
            <a:prstGeom prst="ellipse">
              <a:avLst/>
            </a:prstGeom>
            <a:noFill/>
            <a:ln>
              <a:solidFill>
                <a:srgbClr val="F39900">
                  <a:alpha val="25052"/>
                </a:srgb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96897AA-3EDA-C8BE-86FF-D9316BAF8596}"/>
                </a:ext>
              </a:extLst>
            </p:cNvPr>
            <p:cNvSpPr/>
            <p:nvPr/>
          </p:nvSpPr>
          <p:spPr>
            <a:xfrm>
              <a:off x="7158099" y="4875024"/>
              <a:ext cx="2900084" cy="2906433"/>
            </a:xfrm>
            <a:prstGeom prst="ellipse">
              <a:avLst/>
            </a:prstGeom>
            <a:noFill/>
            <a:ln w="22225">
              <a:solidFill>
                <a:srgbClr val="F39900">
                  <a:alpha val="25052"/>
                </a:srgb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96BF02F-871C-FA20-D7CA-88F135A9E464}"/>
                </a:ext>
              </a:extLst>
            </p:cNvPr>
            <p:cNvSpPr/>
            <p:nvPr/>
          </p:nvSpPr>
          <p:spPr>
            <a:xfrm>
              <a:off x="7668933" y="5389032"/>
              <a:ext cx="1878416" cy="1878416"/>
            </a:xfrm>
            <a:prstGeom prst="ellipse">
              <a:avLst/>
            </a:prstGeom>
            <a:noFill/>
            <a:ln>
              <a:solidFill>
                <a:srgbClr val="F39900">
                  <a:alpha val="25052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5143377-92B1-61C1-AAB4-10E812C2B657}"/>
                </a:ext>
              </a:extLst>
            </p:cNvPr>
            <p:cNvSpPr/>
            <p:nvPr/>
          </p:nvSpPr>
          <p:spPr>
            <a:xfrm>
              <a:off x="7836573" y="5556672"/>
              <a:ext cx="1543136" cy="1543136"/>
            </a:xfrm>
            <a:prstGeom prst="ellipse">
              <a:avLst/>
            </a:prstGeom>
            <a:noFill/>
            <a:ln>
              <a:solidFill>
                <a:srgbClr val="F39900">
                  <a:alpha val="25052"/>
                </a:srgb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B0AE01-DAB4-A08D-B5FD-1556F2EB6EB7}"/>
              </a:ext>
            </a:extLst>
          </p:cNvPr>
          <p:cNvGrpSpPr/>
          <p:nvPr/>
        </p:nvGrpSpPr>
        <p:grpSpPr>
          <a:xfrm rot="1800000">
            <a:off x="7858803" y="3412403"/>
            <a:ext cx="1409795" cy="1412882"/>
            <a:chOff x="7158099" y="4875024"/>
            <a:chExt cx="2900084" cy="2906433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799E52C-C42F-07C5-C9B5-68E1A2758D8E}"/>
                </a:ext>
              </a:extLst>
            </p:cNvPr>
            <p:cNvSpPr/>
            <p:nvPr/>
          </p:nvSpPr>
          <p:spPr>
            <a:xfrm>
              <a:off x="7337991" y="5055310"/>
              <a:ext cx="2540302" cy="2545863"/>
            </a:xfrm>
            <a:prstGeom prst="ellipse">
              <a:avLst/>
            </a:prstGeom>
            <a:noFill/>
            <a:ln w="19050">
              <a:solidFill>
                <a:srgbClr val="F39900">
                  <a:alpha val="3518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6875B6C-087F-4874-79AC-11A533EE736B}"/>
                </a:ext>
              </a:extLst>
            </p:cNvPr>
            <p:cNvSpPr/>
            <p:nvPr/>
          </p:nvSpPr>
          <p:spPr>
            <a:xfrm>
              <a:off x="7500209" y="5220309"/>
              <a:ext cx="2215865" cy="2215864"/>
            </a:xfrm>
            <a:prstGeom prst="ellipse">
              <a:avLst/>
            </a:prstGeom>
            <a:noFill/>
            <a:ln>
              <a:solidFill>
                <a:srgbClr val="F39900">
                  <a:alpha val="35188"/>
                </a:srgb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E563C10-C237-2006-3AB7-92593735FEC8}"/>
                </a:ext>
              </a:extLst>
            </p:cNvPr>
            <p:cNvSpPr/>
            <p:nvPr/>
          </p:nvSpPr>
          <p:spPr>
            <a:xfrm>
              <a:off x="7158099" y="4875024"/>
              <a:ext cx="2900084" cy="2906433"/>
            </a:xfrm>
            <a:prstGeom prst="ellipse">
              <a:avLst/>
            </a:prstGeom>
            <a:noFill/>
            <a:ln w="22225">
              <a:solidFill>
                <a:srgbClr val="F39900">
                  <a:alpha val="35188"/>
                </a:srgb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2ADEF77-8E1A-9ED6-12C6-0D1AF5B77A49}"/>
                </a:ext>
              </a:extLst>
            </p:cNvPr>
            <p:cNvSpPr/>
            <p:nvPr/>
          </p:nvSpPr>
          <p:spPr>
            <a:xfrm>
              <a:off x="7668932" y="5389033"/>
              <a:ext cx="1878417" cy="1878416"/>
            </a:xfrm>
            <a:prstGeom prst="ellipse">
              <a:avLst/>
            </a:prstGeom>
            <a:noFill/>
            <a:ln>
              <a:solidFill>
                <a:srgbClr val="F39900">
                  <a:alpha val="35188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E6DBC5A-9B34-0B54-D055-D461E780A4BE}"/>
                </a:ext>
              </a:extLst>
            </p:cNvPr>
            <p:cNvSpPr/>
            <p:nvPr/>
          </p:nvSpPr>
          <p:spPr>
            <a:xfrm>
              <a:off x="7836573" y="5556673"/>
              <a:ext cx="1543137" cy="1543136"/>
            </a:xfrm>
            <a:prstGeom prst="ellipse">
              <a:avLst/>
            </a:prstGeom>
            <a:noFill/>
            <a:ln>
              <a:solidFill>
                <a:srgbClr val="F39900">
                  <a:alpha val="35188"/>
                </a:srgb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F62E304-F896-7046-AFA0-16679B9EEF56}"/>
              </a:ext>
            </a:extLst>
          </p:cNvPr>
          <p:cNvSpPr txBox="1"/>
          <p:nvPr/>
        </p:nvSpPr>
        <p:spPr>
          <a:xfrm>
            <a:off x="1320799" y="901700"/>
            <a:ext cx="86330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dirty="0">
                <a:solidFill>
                  <a:srgbClr val="F39900"/>
                </a:solidFill>
                <a:latin typeface="Arial" panose="020B0604020202020204" pitchFamily="34" charset="0"/>
              </a:rPr>
              <a:t>Moodle as a </a:t>
            </a:r>
            <a:r>
              <a:rPr lang="es-AR" sz="2800" dirty="0" err="1">
                <a:solidFill>
                  <a:srgbClr val="F39900"/>
                </a:solidFill>
                <a:latin typeface="Arial" panose="020B0604020202020204" pitchFamily="34" charset="0"/>
              </a:rPr>
              <a:t>tool</a:t>
            </a:r>
            <a:r>
              <a:rPr lang="es-AR" sz="2800" dirty="0">
                <a:solidFill>
                  <a:srgbClr val="F39900"/>
                </a:solidFill>
                <a:latin typeface="Arial" panose="020B0604020202020204" pitchFamily="34" charset="0"/>
              </a:rPr>
              <a:t> </a:t>
            </a:r>
            <a:r>
              <a:rPr lang="es-AR" sz="2800" dirty="0" err="1">
                <a:solidFill>
                  <a:srgbClr val="F39900"/>
                </a:solidFill>
                <a:latin typeface="Arial" panose="020B0604020202020204" pitchFamily="34" charset="0"/>
              </a:rPr>
              <a:t>to</a:t>
            </a:r>
            <a:r>
              <a:rPr lang="es-AR" sz="2800" dirty="0">
                <a:solidFill>
                  <a:srgbClr val="F39900"/>
                </a:solidFill>
                <a:latin typeface="Arial" panose="020B0604020202020204" pitchFamily="34" charset="0"/>
              </a:rPr>
              <a:t> </a:t>
            </a:r>
            <a:r>
              <a:rPr lang="es-AR" sz="2800" dirty="0" err="1">
                <a:solidFill>
                  <a:srgbClr val="F39900"/>
                </a:solidFill>
                <a:latin typeface="Arial" panose="020B0604020202020204" pitchFamily="34" charset="0"/>
              </a:rPr>
              <a:t>deliver</a:t>
            </a:r>
            <a:r>
              <a:rPr lang="es-AR" sz="2800" dirty="0">
                <a:solidFill>
                  <a:srgbClr val="F39900"/>
                </a:solidFill>
                <a:latin typeface="Arial" panose="020B0604020202020204" pitchFamily="34" charset="0"/>
              </a:rPr>
              <a:t>, </a:t>
            </a:r>
            <a:r>
              <a:rPr lang="es-AR" sz="2800" dirty="0" err="1">
                <a:solidFill>
                  <a:srgbClr val="F39900"/>
                </a:solidFill>
                <a:latin typeface="Arial" panose="020B0604020202020204" pitchFamily="34" charset="0"/>
              </a:rPr>
              <a:t>promote</a:t>
            </a:r>
            <a:r>
              <a:rPr lang="es-AR" sz="2800" dirty="0">
                <a:solidFill>
                  <a:srgbClr val="F39900"/>
                </a:solidFill>
                <a:latin typeface="Arial" panose="020B0604020202020204" pitchFamily="34" charset="0"/>
              </a:rPr>
              <a:t> and </a:t>
            </a:r>
            <a:r>
              <a:rPr lang="es-AR" sz="2800" dirty="0" err="1">
                <a:solidFill>
                  <a:srgbClr val="F39900"/>
                </a:solidFill>
                <a:latin typeface="Arial" panose="020B0604020202020204" pitchFamily="34" charset="0"/>
              </a:rPr>
              <a:t>reinforce</a:t>
            </a:r>
            <a:r>
              <a:rPr lang="es-AR" sz="2800" dirty="0">
                <a:solidFill>
                  <a:srgbClr val="F39900"/>
                </a:solidFill>
                <a:latin typeface="Arial" panose="020B0604020202020204" pitchFamily="34" charset="0"/>
              </a:rPr>
              <a:t> UNIVERSEH – ‘</a:t>
            </a:r>
            <a:r>
              <a:rPr lang="es-AR" sz="2800" dirty="0" err="1">
                <a:solidFill>
                  <a:srgbClr val="F39900"/>
                </a:solidFill>
                <a:latin typeface="Arial" panose="020B0604020202020204" pitchFamily="34" charset="0"/>
              </a:rPr>
              <a:t>European</a:t>
            </a:r>
            <a:r>
              <a:rPr lang="es-AR" sz="2800" dirty="0">
                <a:solidFill>
                  <a:srgbClr val="F39900"/>
                </a:solidFill>
                <a:latin typeface="Arial" panose="020B0604020202020204" pitchFamily="34" charset="0"/>
              </a:rPr>
              <a:t> </a:t>
            </a:r>
            <a:r>
              <a:rPr lang="es-AR" sz="2800" dirty="0" err="1">
                <a:solidFill>
                  <a:srgbClr val="F39900"/>
                </a:solidFill>
                <a:latin typeface="Arial" panose="020B0604020202020204" pitchFamily="34" charset="0"/>
              </a:rPr>
              <a:t>Universities</a:t>
            </a:r>
            <a:r>
              <a:rPr lang="es-AR" sz="2800" dirty="0">
                <a:solidFill>
                  <a:srgbClr val="F39900"/>
                </a:solidFill>
                <a:latin typeface="Arial" panose="020B0604020202020204" pitchFamily="34" charset="0"/>
              </a:rPr>
              <a:t>’ </a:t>
            </a:r>
            <a:r>
              <a:rPr lang="es-AR" sz="2800" dirty="0" err="1">
                <a:solidFill>
                  <a:srgbClr val="F39900"/>
                </a:solidFill>
                <a:latin typeface="Arial" panose="020B0604020202020204" pitchFamily="34" charset="0"/>
              </a:rPr>
              <a:t>teaching</a:t>
            </a:r>
            <a:r>
              <a:rPr lang="es-AR" sz="2800" dirty="0">
                <a:solidFill>
                  <a:srgbClr val="F39900"/>
                </a:solidFill>
                <a:latin typeface="Arial" panose="020B0604020202020204" pitchFamily="34" charset="0"/>
              </a:rPr>
              <a:t> and </a:t>
            </a:r>
            <a:r>
              <a:rPr lang="es-AR" sz="2800" dirty="0" err="1">
                <a:solidFill>
                  <a:srgbClr val="F39900"/>
                </a:solidFill>
                <a:latin typeface="Arial" panose="020B0604020202020204" pitchFamily="34" charset="0"/>
              </a:rPr>
              <a:t>learning</a:t>
            </a:r>
            <a:r>
              <a:rPr lang="es-AR" sz="2800" dirty="0">
                <a:solidFill>
                  <a:srgbClr val="F39900"/>
                </a:solidFill>
                <a:latin typeface="Arial" panose="020B0604020202020204" pitchFamily="34" charset="0"/>
              </a:rPr>
              <a:t> culture</a:t>
            </a:r>
          </a:p>
        </p:txBody>
      </p: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3A52BCF8-AE55-664A-A6D5-4F14E28ED74B}"/>
              </a:ext>
            </a:extLst>
          </p:cNvPr>
          <p:cNvCxnSpPr>
            <a:cxnSpLocks/>
          </p:cNvCxnSpPr>
          <p:nvPr/>
        </p:nvCxnSpPr>
        <p:spPr>
          <a:xfrm>
            <a:off x="1092200" y="990600"/>
            <a:ext cx="0" cy="82653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A8A2E2B-DAC5-33C1-5959-C8516D4D0C73}"/>
              </a:ext>
            </a:extLst>
          </p:cNvPr>
          <p:cNvSpPr txBox="1"/>
          <p:nvPr/>
        </p:nvSpPr>
        <p:spPr>
          <a:xfrm>
            <a:off x="8474530" y="3300632"/>
            <a:ext cx="371747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000" b="1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Carolina Sandoval </a:t>
            </a:r>
            <a:r>
              <a:rPr lang="en-GB" sz="2000" b="1" u="none" strike="noStrike" dirty="0" err="1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Durazo</a:t>
            </a:r>
            <a:endParaRPr lang="en-GB" sz="2000" b="1" u="none" strike="noStrike" dirty="0">
              <a:solidFill>
                <a:schemeClr val="bg1"/>
              </a:solidFill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GB" sz="20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E-Learning Specialist </a:t>
            </a:r>
            <a:r>
              <a:rPr lang="en-GB" sz="20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and </a:t>
            </a:r>
          </a:p>
          <a:p>
            <a:r>
              <a:rPr lang="en-GB" sz="20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Marc El </a:t>
            </a:r>
            <a:r>
              <a:rPr lang="en-GB" sz="2000" b="1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Alami</a:t>
            </a:r>
            <a:endParaRPr lang="en-GB" sz="2000" b="1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GB" sz="20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Moodle Administrator</a:t>
            </a:r>
          </a:p>
          <a:p>
            <a:r>
              <a:rPr lang="en-GB" sz="20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</a:t>
            </a:r>
            <a:r>
              <a:rPr lang="en-GB" sz="2000" u="none" strike="noStrike" dirty="0">
                <a:solidFill>
                  <a:schemeClr val="bg1"/>
                </a:solidFill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t UNIVERSEH</a:t>
            </a:r>
          </a:p>
        </p:txBody>
      </p:sp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4A22B0B4-0170-34E8-FD82-D351FE4063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187" y="5292011"/>
            <a:ext cx="1504709" cy="15047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21C008-ACCF-94F5-3B67-46E0E92C18ED}"/>
              </a:ext>
            </a:extLst>
          </p:cNvPr>
          <p:cNvSpPr txBox="1"/>
          <p:nvPr/>
        </p:nvSpPr>
        <p:spPr>
          <a:xfrm>
            <a:off x="1387363" y="2377751"/>
            <a:ext cx="2852063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GB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edu.universeh.eu</a:t>
            </a: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194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05D4BA5-09D1-D411-D7DB-A865E27AC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79815" y="122169"/>
            <a:ext cx="5777151" cy="664470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798D5CD-C781-FD07-34A9-EC1BD3906344}"/>
              </a:ext>
            </a:extLst>
          </p:cNvPr>
          <p:cNvSpPr/>
          <p:nvPr/>
        </p:nvSpPr>
        <p:spPr>
          <a:xfrm>
            <a:off x="5060329" y="2243139"/>
            <a:ext cx="5519407" cy="589006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39900">
                  <a:alpha val="23334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2BD40D4-8990-C347-B6F5-308E6DEA1803}"/>
              </a:ext>
            </a:extLst>
          </p:cNvPr>
          <p:cNvSpPr txBox="1"/>
          <p:nvPr/>
        </p:nvSpPr>
        <p:spPr>
          <a:xfrm>
            <a:off x="1226936" y="795680"/>
            <a:ext cx="477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 err="1">
                <a:solidFill>
                  <a:srgbClr val="1F3675"/>
                </a:solidFill>
                <a:latin typeface="Arial" panose="020B0604020202020204" pitchFamily="34" charset="0"/>
              </a:rPr>
              <a:t>European</a:t>
            </a:r>
            <a:r>
              <a:rPr lang="es-AR" sz="2800" b="1" dirty="0">
                <a:solidFill>
                  <a:srgbClr val="1F3675"/>
                </a:solidFill>
                <a:latin typeface="Arial" panose="020B0604020202020204" pitchFamily="34" charset="0"/>
              </a:rPr>
              <a:t> </a:t>
            </a:r>
            <a:r>
              <a:rPr lang="es-AR" sz="2800" b="1" dirty="0" err="1">
                <a:solidFill>
                  <a:srgbClr val="1F3675"/>
                </a:solidFill>
                <a:latin typeface="Arial" panose="020B0604020202020204" pitchFamily="34" charset="0"/>
              </a:rPr>
              <a:t>Universities</a:t>
            </a:r>
            <a:endParaRPr lang="es-AR" sz="2800" b="1" dirty="0">
              <a:solidFill>
                <a:srgbClr val="1F3675"/>
              </a:solidFill>
              <a:latin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4F4B005-CAC2-56A2-6A4E-489C2FBCA078}"/>
              </a:ext>
            </a:extLst>
          </p:cNvPr>
          <p:cNvGrpSpPr/>
          <p:nvPr/>
        </p:nvGrpSpPr>
        <p:grpSpPr>
          <a:xfrm>
            <a:off x="-995537" y="4878502"/>
            <a:ext cx="2900084" cy="2906433"/>
            <a:chOff x="10178320" y="4437925"/>
            <a:chExt cx="2900084" cy="290643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2DC1789-D044-D010-85D7-8B49FDE43D50}"/>
                </a:ext>
              </a:extLst>
            </p:cNvPr>
            <p:cNvSpPr/>
            <p:nvPr/>
          </p:nvSpPr>
          <p:spPr>
            <a:xfrm>
              <a:off x="10358211" y="4618209"/>
              <a:ext cx="2540302" cy="2545864"/>
            </a:xfrm>
            <a:prstGeom prst="ellipse">
              <a:avLst/>
            </a:prstGeom>
            <a:noFill/>
            <a:ln w="19050">
              <a:solidFill>
                <a:srgbClr val="F399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2B6C55F-3E64-B3E5-54F6-414BA294F5A8}"/>
                </a:ext>
              </a:extLst>
            </p:cNvPr>
            <p:cNvSpPr/>
            <p:nvPr/>
          </p:nvSpPr>
          <p:spPr>
            <a:xfrm>
              <a:off x="10520430" y="4783209"/>
              <a:ext cx="2215864" cy="2215864"/>
            </a:xfrm>
            <a:prstGeom prst="ellipse">
              <a:avLst/>
            </a:prstGeom>
            <a:solidFill>
              <a:srgbClr val="F399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C595A48-94C2-EEF1-83B5-69E296C2C785}"/>
                </a:ext>
              </a:extLst>
            </p:cNvPr>
            <p:cNvSpPr/>
            <p:nvPr/>
          </p:nvSpPr>
          <p:spPr>
            <a:xfrm>
              <a:off x="10178320" y="4437925"/>
              <a:ext cx="2900084" cy="2906433"/>
            </a:xfrm>
            <a:prstGeom prst="ellipse">
              <a:avLst/>
            </a:prstGeom>
            <a:noFill/>
            <a:ln w="22225">
              <a:solidFill>
                <a:srgbClr val="F39900">
                  <a:alpha val="50000"/>
                </a:srgb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E876F2E7-A13B-DD49-B967-176C61B40BC6}"/>
              </a:ext>
            </a:extLst>
          </p:cNvPr>
          <p:cNvSpPr txBox="1"/>
          <p:nvPr/>
        </p:nvSpPr>
        <p:spPr>
          <a:xfrm>
            <a:off x="1239636" y="1315276"/>
            <a:ext cx="477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DC750C"/>
                </a:solidFill>
                <a:latin typeface="Arial" panose="020B0604020202020204" pitchFamily="34" charset="0"/>
              </a:rPr>
              <a:t>Context</a:t>
            </a:r>
            <a:endParaRPr lang="es-AR" b="1" dirty="0">
              <a:solidFill>
                <a:srgbClr val="DC750C"/>
              </a:solidFill>
              <a:latin typeface="Arial" panose="020B0604020202020204" pitchFamily="34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84F096EA-DFA0-FD4E-B6C6-B03C6A81DDD9}"/>
              </a:ext>
            </a:extLst>
          </p:cNvPr>
          <p:cNvCxnSpPr>
            <a:cxnSpLocks/>
          </p:cNvCxnSpPr>
          <p:nvPr/>
        </p:nvCxnSpPr>
        <p:spPr>
          <a:xfrm>
            <a:off x="998336" y="884580"/>
            <a:ext cx="0" cy="700828"/>
          </a:xfrm>
          <a:prstGeom prst="line">
            <a:avLst/>
          </a:prstGeom>
          <a:ln w="12700">
            <a:solidFill>
              <a:srgbClr val="1F36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A782904D-C412-B647-AD66-B74432C92F2C}"/>
              </a:ext>
            </a:extLst>
          </p:cNvPr>
          <p:cNvSpPr txBox="1"/>
          <p:nvPr/>
        </p:nvSpPr>
        <p:spPr>
          <a:xfrm>
            <a:off x="999303" y="1918682"/>
            <a:ext cx="3158360" cy="27257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ts val="234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Transnational</a:t>
            </a:r>
            <a:r>
              <a:rPr lang="en-GB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alliances</a:t>
            </a:r>
          </a:p>
          <a:p>
            <a:pPr marL="285750" indent="-285750">
              <a:lnSpc>
                <a:spcPts val="234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 the way for </a:t>
            </a:r>
            <a:r>
              <a:rPr lang="en-GB" b="1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universities of the future</a:t>
            </a:r>
          </a:p>
          <a:p>
            <a:pPr marL="285750" indent="-285750">
              <a:lnSpc>
                <a:spcPts val="234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</a:t>
            </a:r>
            <a:r>
              <a:rPr lang="en-GB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values and identity </a:t>
            </a:r>
          </a:p>
          <a:p>
            <a:pPr marL="285750" indent="-285750">
              <a:lnSpc>
                <a:spcPts val="2340"/>
              </a:lnSpc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Revolutionise</a:t>
            </a:r>
            <a:r>
              <a:rPr lang="en-GB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quality and competitiveness of </a:t>
            </a:r>
            <a:r>
              <a:rPr lang="en-GB" b="1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European higher education</a:t>
            </a:r>
            <a:endParaRPr lang="en-GB" dirty="0">
              <a:solidFill>
                <a:srgbClr val="1F36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A87CA7-7414-1FAD-06DE-213D96F09D19}"/>
              </a:ext>
            </a:extLst>
          </p:cNvPr>
          <p:cNvSpPr txBox="1"/>
          <p:nvPr/>
        </p:nvSpPr>
        <p:spPr>
          <a:xfrm>
            <a:off x="5386388" y="1876113"/>
            <a:ext cx="5014911" cy="956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340"/>
              </a:lnSpc>
            </a:pPr>
            <a:r>
              <a:rPr lang="en-GB" b="1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UNIVERSEH</a:t>
            </a:r>
            <a:r>
              <a:rPr lang="en-GB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2340"/>
              </a:lnSpc>
            </a:pPr>
            <a:r>
              <a:rPr lang="en-GB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n-GB" b="1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alliance of five </a:t>
            </a:r>
            <a:r>
              <a:rPr lang="en-GB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universities with a focus on </a:t>
            </a:r>
            <a:r>
              <a:rPr lang="en-GB" b="1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and New Space in Europe.</a:t>
            </a:r>
            <a:endParaRPr lang="en-GB" dirty="0">
              <a:solidFill>
                <a:srgbClr val="1F36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Conector recto 5">
            <a:extLst>
              <a:ext uri="{FF2B5EF4-FFF2-40B4-BE49-F238E27FC236}">
                <a16:creationId xmlns:a16="http://schemas.microsoft.com/office/drawing/2014/main" id="{176DFA39-00EE-85C1-8145-FF1B5AAAB096}"/>
              </a:ext>
            </a:extLst>
          </p:cNvPr>
          <p:cNvCxnSpPr>
            <a:cxnSpLocks/>
          </p:cNvCxnSpPr>
          <p:nvPr/>
        </p:nvCxnSpPr>
        <p:spPr>
          <a:xfrm>
            <a:off x="4636360" y="1938829"/>
            <a:ext cx="0" cy="2880597"/>
          </a:xfrm>
          <a:prstGeom prst="line">
            <a:avLst/>
          </a:prstGeom>
          <a:ln w="12700">
            <a:solidFill>
              <a:srgbClr val="F3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C3861FA-D29D-8C4E-3F8F-7F741C2995E8}"/>
              </a:ext>
            </a:extLst>
          </p:cNvPr>
          <p:cNvSpPr txBox="1"/>
          <p:nvPr/>
        </p:nvSpPr>
        <p:spPr>
          <a:xfrm>
            <a:off x="2322705" y="6458122"/>
            <a:ext cx="2557110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GB" sz="1600" b="1" dirty="0" err="1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edu.universeh.eu</a:t>
            </a:r>
            <a:endParaRPr lang="en-GB" sz="1600" b="1" dirty="0">
              <a:solidFill>
                <a:srgbClr val="1F36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131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2979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2BD40D4-8990-C347-B6F5-308E6DEA1803}"/>
              </a:ext>
            </a:extLst>
          </p:cNvPr>
          <p:cNvSpPr txBox="1"/>
          <p:nvPr/>
        </p:nvSpPr>
        <p:spPr>
          <a:xfrm>
            <a:off x="1226935" y="938177"/>
            <a:ext cx="8139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 err="1">
                <a:solidFill>
                  <a:srgbClr val="DC750C"/>
                </a:solidFill>
                <a:latin typeface="Arial" panose="020B0604020202020204" pitchFamily="34" charset="0"/>
              </a:rPr>
              <a:t>Learning</a:t>
            </a:r>
            <a:r>
              <a:rPr lang="es-AR" sz="2800" b="1" dirty="0">
                <a:solidFill>
                  <a:srgbClr val="DC750C"/>
                </a:solidFill>
                <a:latin typeface="Arial" panose="020B0604020202020204" pitchFamily="34" charset="0"/>
              </a:rPr>
              <a:t> </a:t>
            </a:r>
            <a:r>
              <a:rPr lang="es-AR" sz="2800" b="1" dirty="0" err="1">
                <a:solidFill>
                  <a:srgbClr val="DC750C"/>
                </a:solidFill>
                <a:latin typeface="Arial" panose="020B0604020202020204" pitchFamily="34" charset="0"/>
              </a:rPr>
              <a:t>Communities</a:t>
            </a:r>
            <a:r>
              <a:rPr lang="es-AR" sz="2800" b="1" dirty="0">
                <a:solidFill>
                  <a:srgbClr val="DC750C"/>
                </a:solidFill>
                <a:latin typeface="Arial" panose="020B0604020202020204" pitchFamily="34" charset="0"/>
              </a:rPr>
              <a:t> in </a:t>
            </a:r>
            <a:r>
              <a:rPr lang="es-AR" sz="2800" b="1" dirty="0" err="1">
                <a:solidFill>
                  <a:srgbClr val="DC750C"/>
                </a:solidFill>
                <a:latin typeface="Arial" panose="020B0604020202020204" pitchFamily="34" charset="0"/>
              </a:rPr>
              <a:t>Distance</a:t>
            </a:r>
            <a:r>
              <a:rPr lang="es-AR" sz="2800" b="1" dirty="0">
                <a:solidFill>
                  <a:srgbClr val="DC750C"/>
                </a:solidFill>
                <a:latin typeface="Arial" panose="020B0604020202020204" pitchFamily="34" charset="0"/>
              </a:rPr>
              <a:t> </a:t>
            </a:r>
            <a:r>
              <a:rPr lang="es-AR" sz="2800" b="1" dirty="0" err="1">
                <a:solidFill>
                  <a:srgbClr val="DC750C"/>
                </a:solidFill>
                <a:latin typeface="Arial" panose="020B0604020202020204" pitchFamily="34" charset="0"/>
              </a:rPr>
              <a:t>Education</a:t>
            </a:r>
            <a:endParaRPr lang="es-AR" sz="2800" b="1" dirty="0">
              <a:solidFill>
                <a:srgbClr val="DC750C"/>
              </a:solidFill>
              <a:latin typeface="Arial" panose="020B0604020202020204" pitchFamily="34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84F096EA-DFA0-FD4E-B6C6-B03C6A81DDD9}"/>
              </a:ext>
            </a:extLst>
          </p:cNvPr>
          <p:cNvCxnSpPr>
            <a:cxnSpLocks/>
          </p:cNvCxnSpPr>
          <p:nvPr/>
        </p:nvCxnSpPr>
        <p:spPr>
          <a:xfrm>
            <a:off x="998336" y="884580"/>
            <a:ext cx="0" cy="700828"/>
          </a:xfrm>
          <a:prstGeom prst="line">
            <a:avLst/>
          </a:prstGeom>
          <a:ln w="12700">
            <a:solidFill>
              <a:srgbClr val="1F36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0D972C8-2C3A-52F8-BA0C-9FC06ECE9674}"/>
              </a:ext>
            </a:extLst>
          </p:cNvPr>
          <p:cNvSpPr txBox="1"/>
          <p:nvPr/>
        </p:nvSpPr>
        <p:spPr>
          <a:xfrm>
            <a:off x="76680" y="6224288"/>
            <a:ext cx="121153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baseline="300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9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Goel, Y and Goyal, R. (2020) On the Effectiveness of Self-Training in MOOC Dropout Prediction" Open Computer Science, vol. 10, no. 1, 2020, pp. 246-258. [Online] Available at: https://</a:t>
            </a:r>
            <a:r>
              <a:rPr lang="en-GB" sz="900" dirty="0" err="1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doi.org</a:t>
            </a:r>
            <a:r>
              <a:rPr lang="en-GB" sz="9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/10.1515/comp-2020-0153</a:t>
            </a:r>
          </a:p>
          <a:p>
            <a:r>
              <a:rPr lang="en-GB" sz="900" baseline="300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9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Fidalgo, P., </a:t>
            </a:r>
            <a:r>
              <a:rPr lang="en-GB" sz="900" dirty="0" err="1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Thormann</a:t>
            </a:r>
            <a:r>
              <a:rPr lang="en-GB" sz="9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J., </a:t>
            </a:r>
            <a:r>
              <a:rPr lang="en-GB" sz="900" dirty="0" err="1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Kulyk</a:t>
            </a:r>
            <a:r>
              <a:rPr lang="en-GB" sz="9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O. and </a:t>
            </a:r>
            <a:r>
              <a:rPr lang="en-GB" sz="900" dirty="0" err="1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Lencastre</a:t>
            </a:r>
            <a:r>
              <a:rPr lang="en-GB" sz="9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 (2020) Students’ perceptions on distance education: A multinational study. International Journal of Educational Technology in Higher Education, 17(18) (pp. 1-18) [Online] Available at: https://</a:t>
            </a:r>
            <a:r>
              <a:rPr lang="en-GB" sz="900" dirty="0" err="1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educationaltechnologyjournal.springeropen.com</a:t>
            </a:r>
            <a:r>
              <a:rPr lang="en-GB" sz="9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/articles/10.1186/s41239-020-00194-2</a:t>
            </a:r>
          </a:p>
          <a:p>
            <a:r>
              <a:rPr lang="en-GB" sz="900" baseline="300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9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Pilcher, A.J. (2017) Virtual learning community: Utilizing learning communities in hybrid and online graduate programs. Graduate Theses and Dissertations. 15604. [Online] Available at: https://</a:t>
            </a:r>
            <a:r>
              <a:rPr lang="en-GB" sz="900" dirty="0" err="1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lib.dr.iastate.edu</a:t>
            </a:r>
            <a:r>
              <a:rPr lang="en-GB" sz="9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GB" sz="900" dirty="0" err="1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etd</a:t>
            </a:r>
            <a:r>
              <a:rPr lang="en-GB" sz="9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/15604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337481-C502-86B1-4986-FE6E38F9F830}"/>
              </a:ext>
            </a:extLst>
          </p:cNvPr>
          <p:cNvGrpSpPr/>
          <p:nvPr/>
        </p:nvGrpSpPr>
        <p:grpSpPr>
          <a:xfrm>
            <a:off x="4699171" y="2238019"/>
            <a:ext cx="3187470" cy="1197148"/>
            <a:chOff x="445248" y="2242875"/>
            <a:chExt cx="3187470" cy="119714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30746BC-793B-8701-D22C-BF498349DD96}"/>
                </a:ext>
              </a:extLst>
            </p:cNvPr>
            <p:cNvSpPr txBox="1"/>
            <p:nvPr/>
          </p:nvSpPr>
          <p:spPr>
            <a:xfrm>
              <a:off x="445248" y="2242875"/>
              <a:ext cx="3187470" cy="9771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340"/>
                </a:lnSpc>
              </a:pPr>
              <a:r>
                <a:rPr lang="en-GB" sz="2400" b="1" dirty="0">
                  <a:solidFill>
                    <a:srgbClr val="DC75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Dropout Rates </a:t>
              </a:r>
              <a:r>
                <a:rPr lang="en-GB" sz="2400" b="1" dirty="0">
                  <a:solidFill>
                    <a:srgbClr val="1F367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 MOOC courses vary </a:t>
              </a:r>
            </a:p>
            <a:p>
              <a:pPr>
                <a:lnSpc>
                  <a:spcPts val="2340"/>
                </a:lnSpc>
              </a:pPr>
              <a:r>
                <a:rPr lang="en-GB" sz="2400" b="1" dirty="0">
                  <a:solidFill>
                    <a:srgbClr val="1F367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between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FF93259-2DB9-7888-C2BF-FC9E6EDBB31A}"/>
                </a:ext>
              </a:extLst>
            </p:cNvPr>
            <p:cNvSpPr txBox="1"/>
            <p:nvPr/>
          </p:nvSpPr>
          <p:spPr>
            <a:xfrm>
              <a:off x="1751247" y="2732137"/>
              <a:ext cx="172653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4000" b="1" dirty="0">
                  <a:solidFill>
                    <a:srgbClr val="DC750C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91-93%</a:t>
              </a:r>
              <a:r>
                <a:rPr lang="en-GB" sz="2400" b="1" baseline="30000" dirty="0">
                  <a:solidFill>
                    <a:srgbClr val="1F3675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</a:t>
              </a:r>
              <a:endParaRPr lang="en-GB" sz="2400" b="1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084F1B-6D8F-1F7B-0869-D5550E9A4215}"/>
              </a:ext>
            </a:extLst>
          </p:cNvPr>
          <p:cNvGrpSpPr/>
          <p:nvPr/>
        </p:nvGrpSpPr>
        <p:grpSpPr>
          <a:xfrm>
            <a:off x="336296" y="1707221"/>
            <a:ext cx="3969065" cy="1842261"/>
            <a:chOff x="2226207" y="3877533"/>
            <a:chExt cx="3969065" cy="184226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4AD46D1-988E-680B-72A0-50E9F85AE9F4}"/>
                </a:ext>
              </a:extLst>
            </p:cNvPr>
            <p:cNvSpPr txBox="1"/>
            <p:nvPr/>
          </p:nvSpPr>
          <p:spPr>
            <a:xfrm>
              <a:off x="2226207" y="4447651"/>
              <a:ext cx="3969065" cy="12721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340"/>
                </a:lnSpc>
              </a:pPr>
              <a:r>
                <a:rPr lang="en-GB" sz="2400" b="1" dirty="0">
                  <a:solidFill>
                    <a:srgbClr val="DC75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Students </a:t>
              </a:r>
              <a:r>
                <a:rPr lang="en-GB" sz="2400" b="1" dirty="0">
                  <a:solidFill>
                    <a:srgbClr val="1F367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would not enrol in online courses because of </a:t>
              </a:r>
              <a:r>
                <a:rPr lang="en-GB" sz="2400" b="1" dirty="0">
                  <a:solidFill>
                    <a:srgbClr val="DC75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fear of feeling isolated</a:t>
              </a:r>
              <a:r>
                <a:rPr lang="en-GB" sz="2400" b="1" baseline="30000" dirty="0">
                  <a:solidFill>
                    <a:srgbClr val="1F367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2400" b="1" dirty="0">
                  <a:solidFill>
                    <a:srgbClr val="1F367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FCB998E-C10E-2B12-8C08-4998EB593C7B}"/>
                </a:ext>
              </a:extLst>
            </p:cNvPr>
            <p:cNvSpPr txBox="1"/>
            <p:nvPr/>
          </p:nvSpPr>
          <p:spPr>
            <a:xfrm>
              <a:off x="2279909" y="3877533"/>
              <a:ext cx="296218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4000" b="1" dirty="0">
                  <a:solidFill>
                    <a:srgbClr val="DC750C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13% </a:t>
              </a:r>
              <a:r>
                <a:rPr lang="en-GB" sz="2400" b="1" dirty="0">
                  <a:solidFill>
                    <a:srgbClr val="DC750C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of</a:t>
              </a:r>
              <a:r>
                <a:rPr lang="en-GB" sz="4000" b="1" dirty="0">
                  <a:solidFill>
                    <a:srgbClr val="DC750C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  </a:t>
              </a:r>
              <a:endParaRPr lang="en-GB" sz="4000" b="1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4AEDBC2-33A1-1435-BD83-292CA5AE9C25}"/>
              </a:ext>
            </a:extLst>
          </p:cNvPr>
          <p:cNvGrpSpPr/>
          <p:nvPr/>
        </p:nvGrpSpPr>
        <p:grpSpPr>
          <a:xfrm>
            <a:off x="7995089" y="1582188"/>
            <a:ext cx="3876155" cy="2357292"/>
            <a:chOff x="4460318" y="1838730"/>
            <a:chExt cx="3876155" cy="235729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AC80883-8CD3-6AAE-E88F-6A8F92E7C77C}"/>
                </a:ext>
              </a:extLst>
            </p:cNvPr>
            <p:cNvSpPr txBox="1"/>
            <p:nvPr/>
          </p:nvSpPr>
          <p:spPr>
            <a:xfrm>
              <a:off x="4492729" y="2333974"/>
              <a:ext cx="3565978" cy="1862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>
                <a:lnSpc>
                  <a:spcPts val="2340"/>
                </a:lnSpc>
              </a:pPr>
              <a:r>
                <a:rPr lang="en-GB" sz="2400" b="1" dirty="0">
                  <a:solidFill>
                    <a:srgbClr val="1F367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taking online courses with no face-to-face interactions </a:t>
              </a:r>
              <a:r>
                <a:rPr lang="en-GB" sz="2400" b="1" dirty="0">
                  <a:solidFill>
                    <a:srgbClr val="DC75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report feeling isolated from the institution, faculty and peers</a:t>
              </a:r>
              <a:r>
                <a:rPr lang="en-GB" sz="2400" b="1" baseline="30000" dirty="0">
                  <a:solidFill>
                    <a:srgbClr val="1F367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2400" b="1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D984E87-7A1C-8457-0ADE-75DA755254DB}"/>
                </a:ext>
              </a:extLst>
            </p:cNvPr>
            <p:cNvSpPr txBox="1"/>
            <p:nvPr/>
          </p:nvSpPr>
          <p:spPr>
            <a:xfrm>
              <a:off x="4460318" y="1838730"/>
              <a:ext cx="387615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4000" b="1" dirty="0">
                  <a:solidFill>
                    <a:srgbClr val="DC750C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Over 50% </a:t>
              </a:r>
              <a:r>
                <a:rPr lang="en-GB" sz="2800" b="1" dirty="0">
                  <a:solidFill>
                    <a:srgbClr val="DC750C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of Students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E91A5A-E4C8-DE8F-4C09-FB5270BB2599}"/>
              </a:ext>
            </a:extLst>
          </p:cNvPr>
          <p:cNvGrpSpPr/>
          <p:nvPr/>
        </p:nvGrpSpPr>
        <p:grpSpPr>
          <a:xfrm>
            <a:off x="6548741" y="4021407"/>
            <a:ext cx="4584745" cy="1829527"/>
            <a:chOff x="8172702" y="1852356"/>
            <a:chExt cx="4584745" cy="182952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E4895B4-97AA-34AF-2D83-AC8A54A61BC1}"/>
                </a:ext>
              </a:extLst>
            </p:cNvPr>
            <p:cNvSpPr txBox="1"/>
            <p:nvPr/>
          </p:nvSpPr>
          <p:spPr>
            <a:xfrm>
              <a:off x="8967853" y="2409740"/>
              <a:ext cx="3789594" cy="12721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340"/>
                </a:lnSpc>
              </a:pPr>
              <a:r>
                <a:rPr lang="en-GB" sz="2400" b="1" dirty="0">
                  <a:solidFill>
                    <a:srgbClr val="DC75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Students</a:t>
              </a:r>
              <a:r>
                <a:rPr lang="en-GB" sz="2400" b="1" dirty="0">
                  <a:solidFill>
                    <a:srgbClr val="1F367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would not enrol in online courses because of </a:t>
              </a:r>
              <a:r>
                <a:rPr lang="en-GB" sz="2400" b="1" dirty="0">
                  <a:solidFill>
                    <a:srgbClr val="DC75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difficulties interacting with peers</a:t>
              </a:r>
              <a:r>
                <a:rPr lang="en-GB" sz="2400" b="1" baseline="30000" dirty="0">
                  <a:solidFill>
                    <a:srgbClr val="1F367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GB" sz="2400" b="1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3D78ECB-00BD-3644-0D24-0E70E8FD4EFA}"/>
                </a:ext>
              </a:extLst>
            </p:cNvPr>
            <p:cNvSpPr txBox="1"/>
            <p:nvPr/>
          </p:nvSpPr>
          <p:spPr>
            <a:xfrm>
              <a:off x="8172702" y="1852356"/>
              <a:ext cx="298517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4000" b="1" dirty="0">
                  <a:solidFill>
                    <a:srgbClr val="DC750C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30% </a:t>
              </a:r>
              <a:r>
                <a:rPr lang="en-GB" sz="2800" b="1" dirty="0">
                  <a:solidFill>
                    <a:srgbClr val="DC750C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of</a:t>
              </a:r>
              <a:endParaRPr lang="en-GB" sz="2800" b="1" dirty="0"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788B291-C216-5ADD-BF04-A7EEF5CDC87C}"/>
              </a:ext>
            </a:extLst>
          </p:cNvPr>
          <p:cNvGrpSpPr/>
          <p:nvPr/>
        </p:nvGrpSpPr>
        <p:grpSpPr>
          <a:xfrm>
            <a:off x="0" y="4200272"/>
            <a:ext cx="1934661" cy="1862048"/>
            <a:chOff x="-30497" y="3901017"/>
            <a:chExt cx="1934661" cy="1862048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F0D1170-D99E-084A-874F-7F53B4B124C3}"/>
                </a:ext>
              </a:extLst>
            </p:cNvPr>
            <p:cNvSpPr/>
            <p:nvPr/>
          </p:nvSpPr>
          <p:spPr>
            <a:xfrm rot="10800000">
              <a:off x="-30497" y="4025730"/>
              <a:ext cx="1032325" cy="1631044"/>
            </a:xfrm>
            <a:prstGeom prst="rect">
              <a:avLst/>
            </a:prstGeom>
            <a:solidFill>
              <a:srgbClr val="F39900">
                <a:alpha val="4014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64164A6-F4F2-1551-079E-315C7501177E}"/>
                </a:ext>
              </a:extLst>
            </p:cNvPr>
            <p:cNvSpPr/>
            <p:nvPr/>
          </p:nvSpPr>
          <p:spPr>
            <a:xfrm rot="10800000">
              <a:off x="164940" y="4025730"/>
              <a:ext cx="1627481" cy="1631044"/>
            </a:xfrm>
            <a:prstGeom prst="ellipse">
              <a:avLst/>
            </a:prstGeom>
            <a:solidFill>
              <a:srgbClr val="F39900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D163B9F-8C48-B0B2-9523-EA9E882A2E8C}"/>
                </a:ext>
              </a:extLst>
            </p:cNvPr>
            <p:cNvSpPr/>
            <p:nvPr/>
          </p:nvSpPr>
          <p:spPr>
            <a:xfrm rot="10800000">
              <a:off x="46184" y="3901017"/>
              <a:ext cx="1857980" cy="1862048"/>
            </a:xfrm>
            <a:prstGeom prst="ellipse">
              <a:avLst/>
            </a:prstGeom>
            <a:noFill/>
            <a:ln w="22225">
              <a:solidFill>
                <a:srgbClr val="F39900">
                  <a:alpha val="50000"/>
                </a:srgb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F356ACB-63A9-7CD2-06D2-387F103F4AE1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977900" cy="203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7900">
                  <a:extLst>
                    <a:ext uri="{9D8B030D-6E8A-4147-A177-3AD203B41FA5}">
                      <a16:colId xmlns:a16="http://schemas.microsoft.com/office/drawing/2014/main" val="239868454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ctr"/>
                      <a:r>
                        <a:rPr lang="en-LU" sz="1200" u="none" strike="noStrike" dirty="0">
                          <a:effectLst/>
                        </a:rPr>
                        <a:t>520</a:t>
                      </a:r>
                      <a:endParaRPr lang="en-LU" sz="1200" b="0" i="0" u="none" strike="noStrike" dirty="0">
                        <a:solidFill>
                          <a:srgbClr val="9C000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216051849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6A13CB4E-1D31-BD2B-898F-ED31BB6928F9}"/>
              </a:ext>
            </a:extLst>
          </p:cNvPr>
          <p:cNvGrpSpPr/>
          <p:nvPr/>
        </p:nvGrpSpPr>
        <p:grpSpPr>
          <a:xfrm>
            <a:off x="2046397" y="3798756"/>
            <a:ext cx="3876155" cy="2360597"/>
            <a:chOff x="6320052" y="3800702"/>
            <a:chExt cx="3876155" cy="236059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1DC1F95-618D-CCED-2736-A9C8A84E6C33}"/>
                </a:ext>
              </a:extLst>
            </p:cNvPr>
            <p:cNvSpPr txBox="1"/>
            <p:nvPr/>
          </p:nvSpPr>
          <p:spPr>
            <a:xfrm>
              <a:off x="6594484" y="4299251"/>
              <a:ext cx="3565978" cy="1862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340"/>
                </a:lnSpc>
              </a:pPr>
              <a:r>
                <a:rPr lang="en-GB" sz="2400" b="1" dirty="0">
                  <a:solidFill>
                    <a:srgbClr val="1F367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taking online courses with no face-to-face interactions </a:t>
              </a:r>
              <a:r>
                <a:rPr lang="en-GB" sz="2400" b="1" dirty="0">
                  <a:solidFill>
                    <a:srgbClr val="DC75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believe that others are not concerned about their well-being</a:t>
              </a:r>
              <a:r>
                <a:rPr lang="en-GB" sz="2400" b="1" baseline="30000" dirty="0">
                  <a:solidFill>
                    <a:srgbClr val="1F367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GB" sz="2400" b="1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4B455A8-B8B4-1646-1FDB-56EA514937FB}"/>
                </a:ext>
              </a:extLst>
            </p:cNvPr>
            <p:cNvSpPr txBox="1"/>
            <p:nvPr/>
          </p:nvSpPr>
          <p:spPr>
            <a:xfrm>
              <a:off x="6320052" y="3800702"/>
              <a:ext cx="387615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4000" b="1" dirty="0">
                  <a:solidFill>
                    <a:srgbClr val="DC750C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Over 40% </a:t>
              </a:r>
              <a:r>
                <a:rPr lang="en-GB" sz="2800" b="1" dirty="0">
                  <a:solidFill>
                    <a:srgbClr val="DC750C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of Students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64921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48AAC-409A-3ADB-7F78-403D6B931EF3}"/>
              </a:ext>
            </a:extLst>
          </p:cNvPr>
          <p:cNvGrpSpPr/>
          <p:nvPr/>
        </p:nvGrpSpPr>
        <p:grpSpPr>
          <a:xfrm>
            <a:off x="6406386" y="523220"/>
            <a:ext cx="2900084" cy="2906433"/>
            <a:chOff x="7158099" y="4875024"/>
            <a:chExt cx="2900084" cy="2906433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50A15A9-30D2-A310-2BCC-C2D928C1C9F8}"/>
                </a:ext>
              </a:extLst>
            </p:cNvPr>
            <p:cNvSpPr/>
            <p:nvPr/>
          </p:nvSpPr>
          <p:spPr>
            <a:xfrm>
              <a:off x="7337990" y="5055308"/>
              <a:ext cx="2540302" cy="2545864"/>
            </a:xfrm>
            <a:prstGeom prst="ellipse">
              <a:avLst/>
            </a:prstGeom>
            <a:noFill/>
            <a:ln w="19050">
              <a:solidFill>
                <a:srgbClr val="F39900">
                  <a:alpha val="25052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B3C9901-DB1E-FB63-6DD6-5EBD3D2F7288}"/>
                </a:ext>
              </a:extLst>
            </p:cNvPr>
            <p:cNvSpPr/>
            <p:nvPr/>
          </p:nvSpPr>
          <p:spPr>
            <a:xfrm>
              <a:off x="7500209" y="5220308"/>
              <a:ext cx="2215864" cy="2215864"/>
            </a:xfrm>
            <a:prstGeom prst="ellipse">
              <a:avLst/>
            </a:prstGeom>
            <a:noFill/>
            <a:ln>
              <a:solidFill>
                <a:srgbClr val="F39900">
                  <a:alpha val="25052"/>
                </a:srgb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037C1BA-C49C-B3E8-E9C0-25555A5E0AA2}"/>
                </a:ext>
              </a:extLst>
            </p:cNvPr>
            <p:cNvSpPr/>
            <p:nvPr/>
          </p:nvSpPr>
          <p:spPr>
            <a:xfrm>
              <a:off x="7158099" y="4875024"/>
              <a:ext cx="2900084" cy="2906433"/>
            </a:xfrm>
            <a:prstGeom prst="ellipse">
              <a:avLst/>
            </a:prstGeom>
            <a:noFill/>
            <a:ln w="22225">
              <a:solidFill>
                <a:srgbClr val="F39900">
                  <a:alpha val="25052"/>
                </a:srgb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13396E4-517B-A49C-7FC7-E4305C1F322F}"/>
                </a:ext>
              </a:extLst>
            </p:cNvPr>
            <p:cNvSpPr/>
            <p:nvPr/>
          </p:nvSpPr>
          <p:spPr>
            <a:xfrm>
              <a:off x="7668933" y="5389032"/>
              <a:ext cx="1878416" cy="1878416"/>
            </a:xfrm>
            <a:prstGeom prst="ellipse">
              <a:avLst/>
            </a:prstGeom>
            <a:noFill/>
            <a:ln>
              <a:solidFill>
                <a:srgbClr val="F39900">
                  <a:alpha val="25052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2D854A6-4995-F032-CB81-756A518ED826}"/>
                </a:ext>
              </a:extLst>
            </p:cNvPr>
            <p:cNvSpPr/>
            <p:nvPr/>
          </p:nvSpPr>
          <p:spPr>
            <a:xfrm>
              <a:off x="7836573" y="5556672"/>
              <a:ext cx="1543136" cy="1543136"/>
            </a:xfrm>
            <a:prstGeom prst="ellipse">
              <a:avLst/>
            </a:prstGeom>
            <a:noFill/>
            <a:ln>
              <a:solidFill>
                <a:srgbClr val="F39900">
                  <a:alpha val="25052"/>
                </a:srgb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D2BD40D4-8990-C347-B6F5-308E6DEA1803}"/>
              </a:ext>
            </a:extLst>
          </p:cNvPr>
          <p:cNvSpPr txBox="1"/>
          <p:nvPr/>
        </p:nvSpPr>
        <p:spPr>
          <a:xfrm>
            <a:off x="1226935" y="795680"/>
            <a:ext cx="7381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 err="1">
                <a:solidFill>
                  <a:srgbClr val="1F3675"/>
                </a:solidFill>
                <a:latin typeface="Arial" panose="020B0604020202020204" pitchFamily="34" charset="0"/>
              </a:rPr>
              <a:t>Pedagogical</a:t>
            </a:r>
            <a:r>
              <a:rPr lang="es-AR" sz="2800" b="1" dirty="0">
                <a:solidFill>
                  <a:srgbClr val="1F3675"/>
                </a:solidFill>
                <a:latin typeface="Arial" panose="020B0604020202020204" pitchFamily="34" charset="0"/>
              </a:rPr>
              <a:t> </a:t>
            </a:r>
            <a:r>
              <a:rPr lang="es-AR" sz="2800" b="1" dirty="0" err="1">
                <a:solidFill>
                  <a:srgbClr val="1F3675"/>
                </a:solidFill>
                <a:latin typeface="Arial" panose="020B0604020202020204" pitchFamily="34" charset="0"/>
              </a:rPr>
              <a:t>Objectives</a:t>
            </a:r>
            <a:endParaRPr lang="es-AR" sz="2800" b="1" dirty="0">
              <a:solidFill>
                <a:srgbClr val="1F3675"/>
              </a:solidFill>
              <a:latin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876F2E7-A13B-DD49-B967-176C61B40BC6}"/>
              </a:ext>
            </a:extLst>
          </p:cNvPr>
          <p:cNvSpPr txBox="1"/>
          <p:nvPr/>
        </p:nvSpPr>
        <p:spPr>
          <a:xfrm>
            <a:off x="1239636" y="1315276"/>
            <a:ext cx="477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DC750C"/>
                </a:solidFill>
                <a:latin typeface="Arial" panose="020B0604020202020204" pitchFamily="34" charset="0"/>
              </a:rPr>
              <a:t>Conceptualization</a:t>
            </a:r>
            <a:endParaRPr lang="es-AR" b="1" dirty="0">
              <a:solidFill>
                <a:srgbClr val="DC750C"/>
              </a:solidFill>
              <a:latin typeface="Arial" panose="020B0604020202020204" pitchFamily="34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84F096EA-DFA0-FD4E-B6C6-B03C6A81DDD9}"/>
              </a:ext>
            </a:extLst>
          </p:cNvPr>
          <p:cNvCxnSpPr>
            <a:cxnSpLocks/>
          </p:cNvCxnSpPr>
          <p:nvPr/>
        </p:nvCxnSpPr>
        <p:spPr>
          <a:xfrm>
            <a:off x="998336" y="884580"/>
            <a:ext cx="0" cy="700828"/>
          </a:xfrm>
          <a:prstGeom prst="line">
            <a:avLst/>
          </a:prstGeom>
          <a:ln w="12700">
            <a:solidFill>
              <a:srgbClr val="1F36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8">
            <a:extLst>
              <a:ext uri="{FF2B5EF4-FFF2-40B4-BE49-F238E27FC236}">
                <a16:creationId xmlns:a16="http://schemas.microsoft.com/office/drawing/2014/main" id="{D555FA80-B8A6-CFF9-D407-D89F4A06C6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13" r="50050" b="-197"/>
          <a:stretch/>
        </p:blipFill>
        <p:spPr>
          <a:xfrm>
            <a:off x="8608141" y="1995942"/>
            <a:ext cx="3613354" cy="406399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90E4837-FCB1-7A18-B5BE-5D48C065994F}"/>
              </a:ext>
            </a:extLst>
          </p:cNvPr>
          <p:cNvGrpSpPr/>
          <p:nvPr/>
        </p:nvGrpSpPr>
        <p:grpSpPr>
          <a:xfrm rot="1800000">
            <a:off x="5881379" y="4389252"/>
            <a:ext cx="1409795" cy="1412882"/>
            <a:chOff x="7158099" y="4875024"/>
            <a:chExt cx="2900084" cy="2906433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C2C152A-B814-79C3-C52A-BDA61ED753A4}"/>
                </a:ext>
              </a:extLst>
            </p:cNvPr>
            <p:cNvSpPr/>
            <p:nvPr/>
          </p:nvSpPr>
          <p:spPr>
            <a:xfrm>
              <a:off x="7337991" y="5055310"/>
              <a:ext cx="2540302" cy="2545863"/>
            </a:xfrm>
            <a:prstGeom prst="ellipse">
              <a:avLst/>
            </a:prstGeom>
            <a:noFill/>
            <a:ln w="19050">
              <a:solidFill>
                <a:srgbClr val="F39900">
                  <a:alpha val="3518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CF683CE-F31F-176C-8A41-04D4E5E967D6}"/>
                </a:ext>
              </a:extLst>
            </p:cNvPr>
            <p:cNvSpPr/>
            <p:nvPr/>
          </p:nvSpPr>
          <p:spPr>
            <a:xfrm>
              <a:off x="7500209" y="5220309"/>
              <a:ext cx="2215865" cy="2215864"/>
            </a:xfrm>
            <a:prstGeom prst="ellipse">
              <a:avLst/>
            </a:prstGeom>
            <a:noFill/>
            <a:ln>
              <a:solidFill>
                <a:srgbClr val="F39900">
                  <a:alpha val="35188"/>
                </a:srgb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9C28971-E5C2-13ED-63E5-715B676CDD68}"/>
                </a:ext>
              </a:extLst>
            </p:cNvPr>
            <p:cNvSpPr/>
            <p:nvPr/>
          </p:nvSpPr>
          <p:spPr>
            <a:xfrm>
              <a:off x="7158099" y="4875024"/>
              <a:ext cx="2900084" cy="2906433"/>
            </a:xfrm>
            <a:prstGeom prst="ellipse">
              <a:avLst/>
            </a:prstGeom>
            <a:noFill/>
            <a:ln w="22225">
              <a:solidFill>
                <a:srgbClr val="F39900">
                  <a:alpha val="35188"/>
                </a:srgb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FFDFCB2-2BBA-1845-4B57-204CC700D999}"/>
                </a:ext>
              </a:extLst>
            </p:cNvPr>
            <p:cNvSpPr/>
            <p:nvPr/>
          </p:nvSpPr>
          <p:spPr>
            <a:xfrm>
              <a:off x="7668932" y="5389033"/>
              <a:ext cx="1878417" cy="1878416"/>
            </a:xfrm>
            <a:prstGeom prst="ellipse">
              <a:avLst/>
            </a:prstGeom>
            <a:noFill/>
            <a:ln>
              <a:solidFill>
                <a:srgbClr val="F39900">
                  <a:alpha val="35188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8265E4D-287B-5561-2D1A-659DA24AC919}"/>
                </a:ext>
              </a:extLst>
            </p:cNvPr>
            <p:cNvSpPr/>
            <p:nvPr/>
          </p:nvSpPr>
          <p:spPr>
            <a:xfrm>
              <a:off x="7836573" y="5556673"/>
              <a:ext cx="1543137" cy="1543136"/>
            </a:xfrm>
            <a:prstGeom prst="ellipse">
              <a:avLst/>
            </a:prstGeom>
            <a:noFill/>
            <a:ln>
              <a:solidFill>
                <a:srgbClr val="F39900">
                  <a:alpha val="35188"/>
                </a:srgb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0" name="CuadroTexto 6">
            <a:extLst>
              <a:ext uri="{FF2B5EF4-FFF2-40B4-BE49-F238E27FC236}">
                <a16:creationId xmlns:a16="http://schemas.microsoft.com/office/drawing/2014/main" id="{8E69D101-FF65-4317-CFE8-18128339A3AA}"/>
              </a:ext>
            </a:extLst>
          </p:cNvPr>
          <p:cNvSpPr txBox="1"/>
          <p:nvPr/>
        </p:nvSpPr>
        <p:spPr>
          <a:xfrm>
            <a:off x="998336" y="2022568"/>
            <a:ext cx="5924303" cy="30148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ts val="234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Community Focus</a:t>
            </a:r>
          </a:p>
          <a:p>
            <a:pPr marL="285750" indent="-285750">
              <a:lnSpc>
                <a:spcPts val="234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Digital Divide</a:t>
            </a:r>
          </a:p>
          <a:p>
            <a:pPr marL="285750" indent="-285750">
              <a:lnSpc>
                <a:spcPts val="234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Channels of Communication between Members</a:t>
            </a:r>
          </a:p>
          <a:p>
            <a:pPr marL="285750" indent="-285750">
              <a:lnSpc>
                <a:spcPts val="234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Centralization of Resources</a:t>
            </a:r>
          </a:p>
          <a:p>
            <a:pPr marL="285750" indent="-285750">
              <a:lnSpc>
                <a:spcPts val="234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 and Learning Training</a:t>
            </a:r>
          </a:p>
          <a:p>
            <a:pPr marL="285750" indent="-285750">
              <a:lnSpc>
                <a:spcPts val="234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Innovative pedagogical approaches</a:t>
            </a:r>
          </a:p>
          <a:p>
            <a:pPr marL="742950" lvl="1" indent="-285750">
              <a:lnSpc>
                <a:spcPts val="2340"/>
              </a:lnSpc>
              <a:buFont typeface="Wingdings" pitchFamily="2" charset="2"/>
              <a:buChar char="§"/>
            </a:pPr>
            <a:r>
              <a:rPr lang="en-GB" sz="16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Interactive learning</a:t>
            </a:r>
          </a:p>
          <a:p>
            <a:pPr marL="742950" lvl="1" indent="-285750">
              <a:lnSpc>
                <a:spcPts val="2340"/>
              </a:lnSpc>
              <a:buFont typeface="Wingdings" pitchFamily="2" charset="2"/>
              <a:buChar char="§"/>
            </a:pPr>
            <a:r>
              <a:rPr lang="en-GB" sz="16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Student-centred learning</a:t>
            </a:r>
          </a:p>
          <a:p>
            <a:pPr marL="742950" lvl="1" indent="-285750">
              <a:lnSpc>
                <a:spcPts val="2340"/>
              </a:lnSpc>
              <a:buFont typeface="Wingdings" pitchFamily="2" charset="2"/>
              <a:buChar char="§"/>
            </a:pPr>
            <a:r>
              <a:rPr lang="en-GB" sz="16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Peer-to-peer </a:t>
            </a:r>
          </a:p>
          <a:p>
            <a:pPr marL="742950" lvl="1" indent="-285750">
              <a:lnSpc>
                <a:spcPts val="2340"/>
              </a:lnSpc>
              <a:buFont typeface="Wingdings" pitchFamily="2" charset="2"/>
              <a:buChar char="§"/>
            </a:pPr>
            <a:r>
              <a:rPr lang="en-GB" sz="16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Collaborative learning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06CABA1-7057-CADB-5540-89963175BA12}"/>
              </a:ext>
            </a:extLst>
          </p:cNvPr>
          <p:cNvGrpSpPr/>
          <p:nvPr/>
        </p:nvGrpSpPr>
        <p:grpSpPr>
          <a:xfrm>
            <a:off x="-525531" y="5387019"/>
            <a:ext cx="2012696" cy="2017102"/>
            <a:chOff x="-740683" y="5518159"/>
            <a:chExt cx="2012696" cy="201710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C4F2D2D-1287-DEA8-6CB9-74ACDE8C3836}"/>
                </a:ext>
              </a:extLst>
            </p:cNvPr>
            <p:cNvGrpSpPr/>
            <p:nvPr/>
          </p:nvGrpSpPr>
          <p:grpSpPr>
            <a:xfrm>
              <a:off x="-740683" y="5518159"/>
              <a:ext cx="2012696" cy="2017102"/>
              <a:chOff x="10203418" y="4375180"/>
              <a:chExt cx="2900084" cy="2906433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B925200B-4AAF-339B-64E2-33BFF6717E11}"/>
                  </a:ext>
                </a:extLst>
              </p:cNvPr>
              <p:cNvSpPr/>
              <p:nvPr/>
            </p:nvSpPr>
            <p:spPr>
              <a:xfrm>
                <a:off x="10383309" y="4555465"/>
                <a:ext cx="2540303" cy="2545863"/>
              </a:xfrm>
              <a:prstGeom prst="ellipse">
                <a:avLst/>
              </a:prstGeom>
              <a:noFill/>
              <a:ln w="19050">
                <a:solidFill>
                  <a:srgbClr val="F399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A657A171-2E40-A025-7C0F-657597CAA832}"/>
                  </a:ext>
                </a:extLst>
              </p:cNvPr>
              <p:cNvSpPr/>
              <p:nvPr/>
            </p:nvSpPr>
            <p:spPr>
              <a:xfrm>
                <a:off x="10545528" y="4720465"/>
                <a:ext cx="2215863" cy="2215864"/>
              </a:xfrm>
              <a:prstGeom prst="ellipse">
                <a:avLst/>
              </a:prstGeom>
              <a:solidFill>
                <a:srgbClr val="F3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58EC5A1F-4E9D-11E2-FD30-A4230F693DA2}"/>
                  </a:ext>
                </a:extLst>
              </p:cNvPr>
              <p:cNvSpPr/>
              <p:nvPr/>
            </p:nvSpPr>
            <p:spPr>
              <a:xfrm>
                <a:off x="10203418" y="4375180"/>
                <a:ext cx="2900084" cy="2906433"/>
              </a:xfrm>
              <a:prstGeom prst="ellipse">
                <a:avLst/>
              </a:prstGeom>
              <a:noFill/>
              <a:ln w="22225">
                <a:solidFill>
                  <a:srgbClr val="F39900">
                    <a:alpha val="50000"/>
                  </a:srgb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pic>
          <p:nvPicPr>
            <p:cNvPr id="23" name="Graphic 22" descr="Checkbox Ticked with solid fill">
              <a:extLst>
                <a:ext uri="{FF2B5EF4-FFF2-40B4-BE49-F238E27FC236}">
                  <a16:creationId xmlns:a16="http://schemas.microsoft.com/office/drawing/2014/main" id="{0A9A5481-23D4-6E5E-1149-1478E0478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191535" y="6069510"/>
              <a:ext cx="914400" cy="9144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24E0B24-6F87-72DB-1BC3-C8A58DD9EF61}"/>
              </a:ext>
            </a:extLst>
          </p:cNvPr>
          <p:cNvSpPr txBox="1"/>
          <p:nvPr/>
        </p:nvSpPr>
        <p:spPr>
          <a:xfrm>
            <a:off x="2322705" y="6458122"/>
            <a:ext cx="2557110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GB" sz="1600" b="1" dirty="0" err="1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edu.universeh.eu</a:t>
            </a:r>
            <a:endParaRPr lang="en-GB" sz="1600" b="1" dirty="0">
              <a:solidFill>
                <a:srgbClr val="1F36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565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C4E7891-EE10-0AC0-3AC8-203D2A644BEF}"/>
              </a:ext>
            </a:extLst>
          </p:cNvPr>
          <p:cNvGrpSpPr/>
          <p:nvPr/>
        </p:nvGrpSpPr>
        <p:grpSpPr>
          <a:xfrm>
            <a:off x="6406386" y="523220"/>
            <a:ext cx="2900084" cy="2906433"/>
            <a:chOff x="7158099" y="4875024"/>
            <a:chExt cx="2900084" cy="2906433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297B91E-4ED2-6921-324F-48CDD6B3EE06}"/>
                </a:ext>
              </a:extLst>
            </p:cNvPr>
            <p:cNvSpPr/>
            <p:nvPr/>
          </p:nvSpPr>
          <p:spPr>
            <a:xfrm>
              <a:off x="7337990" y="5055308"/>
              <a:ext cx="2540302" cy="2545864"/>
            </a:xfrm>
            <a:prstGeom prst="ellipse">
              <a:avLst/>
            </a:prstGeom>
            <a:noFill/>
            <a:ln w="19050">
              <a:solidFill>
                <a:srgbClr val="F39900">
                  <a:alpha val="25052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65955A9-117C-9AEA-C361-DF5602982E8F}"/>
                </a:ext>
              </a:extLst>
            </p:cNvPr>
            <p:cNvSpPr/>
            <p:nvPr/>
          </p:nvSpPr>
          <p:spPr>
            <a:xfrm>
              <a:off x="7500209" y="5220308"/>
              <a:ext cx="2215864" cy="2215864"/>
            </a:xfrm>
            <a:prstGeom prst="ellipse">
              <a:avLst/>
            </a:prstGeom>
            <a:noFill/>
            <a:ln>
              <a:solidFill>
                <a:srgbClr val="F39900">
                  <a:alpha val="25052"/>
                </a:srgb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316DB4D-7853-D9AD-BE36-5ACEA1043DAC}"/>
                </a:ext>
              </a:extLst>
            </p:cNvPr>
            <p:cNvSpPr/>
            <p:nvPr/>
          </p:nvSpPr>
          <p:spPr>
            <a:xfrm>
              <a:off x="7158099" y="4875024"/>
              <a:ext cx="2900084" cy="2906433"/>
            </a:xfrm>
            <a:prstGeom prst="ellipse">
              <a:avLst/>
            </a:prstGeom>
            <a:noFill/>
            <a:ln w="22225">
              <a:solidFill>
                <a:srgbClr val="F39900">
                  <a:alpha val="25052"/>
                </a:srgb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8F367E3-07A3-48D7-FA05-1298FF1A295B}"/>
                </a:ext>
              </a:extLst>
            </p:cNvPr>
            <p:cNvSpPr/>
            <p:nvPr/>
          </p:nvSpPr>
          <p:spPr>
            <a:xfrm>
              <a:off x="7668933" y="5389032"/>
              <a:ext cx="1878416" cy="1878416"/>
            </a:xfrm>
            <a:prstGeom prst="ellipse">
              <a:avLst/>
            </a:prstGeom>
            <a:noFill/>
            <a:ln>
              <a:solidFill>
                <a:srgbClr val="F39900">
                  <a:alpha val="25052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487CE64-A866-FC2D-56F6-1863CDD19AF0}"/>
                </a:ext>
              </a:extLst>
            </p:cNvPr>
            <p:cNvSpPr/>
            <p:nvPr/>
          </p:nvSpPr>
          <p:spPr>
            <a:xfrm>
              <a:off x="7836573" y="5556672"/>
              <a:ext cx="1543136" cy="1543136"/>
            </a:xfrm>
            <a:prstGeom prst="ellipse">
              <a:avLst/>
            </a:prstGeom>
            <a:noFill/>
            <a:ln>
              <a:solidFill>
                <a:srgbClr val="F39900">
                  <a:alpha val="25052"/>
                </a:srgb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D2BD40D4-8990-C347-B6F5-308E6DEA1803}"/>
              </a:ext>
            </a:extLst>
          </p:cNvPr>
          <p:cNvSpPr txBox="1"/>
          <p:nvPr/>
        </p:nvSpPr>
        <p:spPr>
          <a:xfrm>
            <a:off x="1226936" y="795680"/>
            <a:ext cx="477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800" b="1" dirty="0" err="1">
                <a:solidFill>
                  <a:srgbClr val="1F3675"/>
                </a:solidFill>
                <a:latin typeface="Arial" panose="020B0604020202020204" pitchFamily="34" charset="0"/>
              </a:rPr>
              <a:t>Technological</a:t>
            </a:r>
            <a:r>
              <a:rPr lang="es-AR" sz="2800" b="1" dirty="0">
                <a:solidFill>
                  <a:srgbClr val="1F3675"/>
                </a:solidFill>
                <a:latin typeface="Arial" panose="020B0604020202020204" pitchFamily="34" charset="0"/>
              </a:rPr>
              <a:t> </a:t>
            </a:r>
            <a:r>
              <a:rPr lang="es-AR" sz="2800" b="1" dirty="0" err="1">
                <a:solidFill>
                  <a:srgbClr val="1F3675"/>
                </a:solidFill>
                <a:latin typeface="Arial" panose="020B0604020202020204" pitchFamily="34" charset="0"/>
              </a:rPr>
              <a:t>Objectives</a:t>
            </a:r>
            <a:endParaRPr lang="es-AR" sz="2800" b="1" dirty="0">
              <a:solidFill>
                <a:srgbClr val="1F3675"/>
              </a:solidFill>
              <a:latin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876F2E7-A13B-DD49-B967-176C61B40BC6}"/>
              </a:ext>
            </a:extLst>
          </p:cNvPr>
          <p:cNvSpPr txBox="1"/>
          <p:nvPr/>
        </p:nvSpPr>
        <p:spPr>
          <a:xfrm>
            <a:off x="1239636" y="1315276"/>
            <a:ext cx="477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 err="1">
                <a:solidFill>
                  <a:srgbClr val="DC750C"/>
                </a:solidFill>
                <a:latin typeface="Arial" panose="020B0604020202020204" pitchFamily="34" charset="0"/>
              </a:rPr>
              <a:t>Conceptualization</a:t>
            </a:r>
            <a:endParaRPr lang="es-AR" b="1" dirty="0">
              <a:solidFill>
                <a:srgbClr val="DC750C"/>
              </a:solidFill>
              <a:latin typeface="Arial" panose="020B0604020202020204" pitchFamily="34" charset="0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84F096EA-DFA0-FD4E-B6C6-B03C6A81DDD9}"/>
              </a:ext>
            </a:extLst>
          </p:cNvPr>
          <p:cNvCxnSpPr>
            <a:cxnSpLocks/>
          </p:cNvCxnSpPr>
          <p:nvPr/>
        </p:nvCxnSpPr>
        <p:spPr>
          <a:xfrm>
            <a:off x="998336" y="884580"/>
            <a:ext cx="0" cy="700828"/>
          </a:xfrm>
          <a:prstGeom prst="line">
            <a:avLst/>
          </a:prstGeom>
          <a:ln w="12700">
            <a:solidFill>
              <a:srgbClr val="1F36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A782904D-C412-B647-AD66-B74432C92F2C}"/>
              </a:ext>
            </a:extLst>
          </p:cNvPr>
          <p:cNvSpPr txBox="1"/>
          <p:nvPr/>
        </p:nvSpPr>
        <p:spPr>
          <a:xfrm>
            <a:off x="998334" y="1996580"/>
            <a:ext cx="5806843" cy="4194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ts val="234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mobility</a:t>
            </a:r>
          </a:p>
          <a:p>
            <a:pPr marL="285750" indent="-285750">
              <a:lnSpc>
                <a:spcPts val="234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Combine in-person, distance/blended, synchronous and asynchronous learning</a:t>
            </a:r>
          </a:p>
          <a:p>
            <a:pPr marL="285750" indent="-285750">
              <a:lnSpc>
                <a:spcPts val="234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Scalability</a:t>
            </a:r>
          </a:p>
          <a:p>
            <a:pPr marL="285750" indent="-285750">
              <a:lnSpc>
                <a:spcPts val="234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 Repository</a:t>
            </a:r>
          </a:p>
          <a:p>
            <a:pPr marL="285750" indent="-285750">
              <a:lnSpc>
                <a:spcPts val="234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range of technological tools and solutions:</a:t>
            </a:r>
          </a:p>
          <a:p>
            <a:pPr marL="742950" lvl="1" indent="-285750">
              <a:lnSpc>
                <a:spcPts val="2340"/>
              </a:lnSpc>
              <a:buFont typeface="Wingdings" pitchFamily="2" charset="2"/>
              <a:buChar char="§"/>
            </a:pPr>
            <a:r>
              <a:rPr lang="en-GB" sz="16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roles</a:t>
            </a:r>
          </a:p>
          <a:p>
            <a:pPr marL="742950" lvl="1" indent="-285750">
              <a:lnSpc>
                <a:spcPts val="2340"/>
              </a:lnSpc>
              <a:buFont typeface="Wingdings" pitchFamily="2" charset="2"/>
              <a:buChar char="§"/>
            </a:pPr>
            <a:r>
              <a:rPr lang="en-GB" sz="16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plugins</a:t>
            </a:r>
          </a:p>
          <a:p>
            <a:pPr marL="742950" lvl="1" indent="-285750">
              <a:lnSpc>
                <a:spcPts val="2340"/>
              </a:lnSpc>
              <a:buFont typeface="Wingdings" pitchFamily="2" charset="2"/>
              <a:buChar char="§"/>
            </a:pPr>
            <a:r>
              <a:rPr lang="en-GB" sz="16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SSO</a:t>
            </a:r>
          </a:p>
          <a:p>
            <a:pPr marL="742950" lvl="1" indent="-285750">
              <a:lnSpc>
                <a:spcPts val="2340"/>
              </a:lnSpc>
              <a:buFont typeface="Wingdings" pitchFamily="2" charset="2"/>
              <a:buChar char="§"/>
            </a:pPr>
            <a:r>
              <a:rPr lang="en-GB" sz="16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cohorts, etc…</a:t>
            </a:r>
          </a:p>
          <a:p>
            <a:pPr marL="285750" indent="-285750">
              <a:lnSpc>
                <a:spcPts val="234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 and Web Accessibility</a:t>
            </a:r>
          </a:p>
          <a:p>
            <a:pPr marL="285750" indent="-285750">
              <a:lnSpc>
                <a:spcPts val="234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GDPR compliance with Privacy by Design</a:t>
            </a:r>
          </a:p>
          <a:p>
            <a:pPr>
              <a:lnSpc>
                <a:spcPts val="2340"/>
              </a:lnSpc>
            </a:pPr>
            <a:endParaRPr lang="en-GB" sz="1600" dirty="0">
              <a:solidFill>
                <a:srgbClr val="1F36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ts val="2340"/>
              </a:lnSpc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1F36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8">
            <a:extLst>
              <a:ext uri="{FF2B5EF4-FFF2-40B4-BE49-F238E27FC236}">
                <a16:creationId xmlns:a16="http://schemas.microsoft.com/office/drawing/2014/main" id="{37865BFE-9ECC-1745-F651-809A5AF00A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06" r="-369" b="-197"/>
          <a:stretch/>
        </p:blipFill>
        <p:spPr>
          <a:xfrm>
            <a:off x="8616122" y="1996580"/>
            <a:ext cx="3610513" cy="40608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AF70FF5-A2FA-2EE1-E868-6D7B75E3F3A1}"/>
              </a:ext>
            </a:extLst>
          </p:cNvPr>
          <p:cNvGrpSpPr/>
          <p:nvPr/>
        </p:nvGrpSpPr>
        <p:grpSpPr>
          <a:xfrm>
            <a:off x="-525531" y="5387019"/>
            <a:ext cx="2012696" cy="2017102"/>
            <a:chOff x="-740683" y="5518159"/>
            <a:chExt cx="2012696" cy="201710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CF6ED33-5D9B-96A7-6467-6DA4D33C5203}"/>
                </a:ext>
              </a:extLst>
            </p:cNvPr>
            <p:cNvGrpSpPr/>
            <p:nvPr/>
          </p:nvGrpSpPr>
          <p:grpSpPr>
            <a:xfrm>
              <a:off x="-740683" y="5518159"/>
              <a:ext cx="2012696" cy="2017102"/>
              <a:chOff x="10203418" y="4375180"/>
              <a:chExt cx="2900084" cy="2906433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16EC2571-1C99-6ECA-A64F-22A7F8CF9C1E}"/>
                  </a:ext>
                </a:extLst>
              </p:cNvPr>
              <p:cNvSpPr/>
              <p:nvPr/>
            </p:nvSpPr>
            <p:spPr>
              <a:xfrm>
                <a:off x="10383309" y="4555465"/>
                <a:ext cx="2540303" cy="2545863"/>
              </a:xfrm>
              <a:prstGeom prst="ellipse">
                <a:avLst/>
              </a:prstGeom>
              <a:noFill/>
              <a:ln w="19050">
                <a:solidFill>
                  <a:srgbClr val="F39900">
                    <a:alpha val="5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990D3E7-6F70-3D94-EBB1-74B60CCB2018}"/>
                  </a:ext>
                </a:extLst>
              </p:cNvPr>
              <p:cNvSpPr/>
              <p:nvPr/>
            </p:nvSpPr>
            <p:spPr>
              <a:xfrm>
                <a:off x="10545528" y="4720465"/>
                <a:ext cx="2215863" cy="2215864"/>
              </a:xfrm>
              <a:prstGeom prst="ellipse">
                <a:avLst/>
              </a:prstGeom>
              <a:solidFill>
                <a:srgbClr val="F3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57D5B55A-D771-209E-961C-E1948DEA8ED2}"/>
                  </a:ext>
                </a:extLst>
              </p:cNvPr>
              <p:cNvSpPr/>
              <p:nvPr/>
            </p:nvSpPr>
            <p:spPr>
              <a:xfrm>
                <a:off x="10203418" y="4375180"/>
                <a:ext cx="2900084" cy="2906433"/>
              </a:xfrm>
              <a:prstGeom prst="ellipse">
                <a:avLst/>
              </a:prstGeom>
              <a:noFill/>
              <a:ln w="22225">
                <a:solidFill>
                  <a:srgbClr val="F39900">
                    <a:alpha val="50000"/>
                  </a:srgb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pic>
          <p:nvPicPr>
            <p:cNvPr id="12" name="Graphic 11" descr="Checkbox Ticked with solid fill">
              <a:extLst>
                <a:ext uri="{FF2B5EF4-FFF2-40B4-BE49-F238E27FC236}">
                  <a16:creationId xmlns:a16="http://schemas.microsoft.com/office/drawing/2014/main" id="{02DF83CA-110C-7A3D-5831-E16EF42C1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191535" y="6069510"/>
              <a:ext cx="914400" cy="9144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70F59BC-B8D8-E5D0-3746-AC1C91DE8D61}"/>
              </a:ext>
            </a:extLst>
          </p:cNvPr>
          <p:cNvGrpSpPr/>
          <p:nvPr/>
        </p:nvGrpSpPr>
        <p:grpSpPr>
          <a:xfrm rot="1800000">
            <a:off x="5881379" y="4389252"/>
            <a:ext cx="1409795" cy="1412882"/>
            <a:chOff x="7158099" y="4875024"/>
            <a:chExt cx="2900084" cy="2906433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B559A75-6036-16FB-A7BA-2A5E0A9D16D2}"/>
                </a:ext>
              </a:extLst>
            </p:cNvPr>
            <p:cNvSpPr/>
            <p:nvPr/>
          </p:nvSpPr>
          <p:spPr>
            <a:xfrm>
              <a:off x="7337991" y="5055310"/>
              <a:ext cx="2540302" cy="2545863"/>
            </a:xfrm>
            <a:prstGeom prst="ellipse">
              <a:avLst/>
            </a:prstGeom>
            <a:noFill/>
            <a:ln w="19050">
              <a:solidFill>
                <a:srgbClr val="F39900">
                  <a:alpha val="35188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2B43AF1-E15B-7709-7B00-46DE1C441633}"/>
                </a:ext>
              </a:extLst>
            </p:cNvPr>
            <p:cNvSpPr/>
            <p:nvPr/>
          </p:nvSpPr>
          <p:spPr>
            <a:xfrm>
              <a:off x="7500209" y="5220309"/>
              <a:ext cx="2215865" cy="2215864"/>
            </a:xfrm>
            <a:prstGeom prst="ellipse">
              <a:avLst/>
            </a:prstGeom>
            <a:noFill/>
            <a:ln>
              <a:solidFill>
                <a:srgbClr val="F39900">
                  <a:alpha val="35188"/>
                </a:srgb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14153AC-EE8F-6F9C-78EE-615194B62674}"/>
                </a:ext>
              </a:extLst>
            </p:cNvPr>
            <p:cNvSpPr/>
            <p:nvPr/>
          </p:nvSpPr>
          <p:spPr>
            <a:xfrm>
              <a:off x="7158099" y="4875024"/>
              <a:ext cx="2900084" cy="2906433"/>
            </a:xfrm>
            <a:prstGeom prst="ellipse">
              <a:avLst/>
            </a:prstGeom>
            <a:noFill/>
            <a:ln w="22225">
              <a:solidFill>
                <a:srgbClr val="F39900">
                  <a:alpha val="35188"/>
                </a:srgb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B81CBC7-DEA5-C6F8-1238-B1AD0F673696}"/>
                </a:ext>
              </a:extLst>
            </p:cNvPr>
            <p:cNvSpPr/>
            <p:nvPr/>
          </p:nvSpPr>
          <p:spPr>
            <a:xfrm>
              <a:off x="7668932" y="5389033"/>
              <a:ext cx="1878417" cy="1878416"/>
            </a:xfrm>
            <a:prstGeom prst="ellipse">
              <a:avLst/>
            </a:prstGeom>
            <a:noFill/>
            <a:ln>
              <a:solidFill>
                <a:srgbClr val="F39900">
                  <a:alpha val="35188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1F6F8F5-B94E-4841-02EB-61E4EC5E1C1B}"/>
                </a:ext>
              </a:extLst>
            </p:cNvPr>
            <p:cNvSpPr/>
            <p:nvPr/>
          </p:nvSpPr>
          <p:spPr>
            <a:xfrm>
              <a:off x="7836573" y="5556673"/>
              <a:ext cx="1543137" cy="1543136"/>
            </a:xfrm>
            <a:prstGeom prst="ellipse">
              <a:avLst/>
            </a:prstGeom>
            <a:noFill/>
            <a:ln>
              <a:solidFill>
                <a:srgbClr val="F39900">
                  <a:alpha val="35188"/>
                </a:srgb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FA5ED6-54EA-4AFB-B681-0B338201DAA2}"/>
              </a:ext>
            </a:extLst>
          </p:cNvPr>
          <p:cNvSpPr txBox="1"/>
          <p:nvPr/>
        </p:nvSpPr>
        <p:spPr>
          <a:xfrm>
            <a:off x="2322705" y="6458122"/>
            <a:ext cx="2557110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GB" sz="1600" b="1" dirty="0" err="1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edu.universeh.eu</a:t>
            </a:r>
            <a:endParaRPr lang="en-GB" sz="1600" b="1" dirty="0">
              <a:solidFill>
                <a:srgbClr val="1F36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477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4708A7B-542E-7444-0C10-CD04120468AA}"/>
              </a:ext>
            </a:extLst>
          </p:cNvPr>
          <p:cNvGrpSpPr/>
          <p:nvPr/>
        </p:nvGrpSpPr>
        <p:grpSpPr>
          <a:xfrm>
            <a:off x="-826965" y="4727438"/>
            <a:ext cx="2900084" cy="2906433"/>
            <a:chOff x="10178320" y="4437925"/>
            <a:chExt cx="2900084" cy="2906433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FA39BF4-71CF-4B22-8FF8-9DA9DF930DB9}"/>
                </a:ext>
              </a:extLst>
            </p:cNvPr>
            <p:cNvSpPr/>
            <p:nvPr/>
          </p:nvSpPr>
          <p:spPr>
            <a:xfrm>
              <a:off x="10358211" y="4618209"/>
              <a:ext cx="2540302" cy="2545864"/>
            </a:xfrm>
            <a:prstGeom prst="ellipse">
              <a:avLst/>
            </a:prstGeom>
            <a:noFill/>
            <a:ln w="19050">
              <a:solidFill>
                <a:srgbClr val="F399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DBEFEF2-41D3-1FA7-5334-AB572223180D}"/>
                </a:ext>
              </a:extLst>
            </p:cNvPr>
            <p:cNvSpPr/>
            <p:nvPr/>
          </p:nvSpPr>
          <p:spPr>
            <a:xfrm>
              <a:off x="10520430" y="4783209"/>
              <a:ext cx="2215864" cy="2215864"/>
            </a:xfrm>
            <a:prstGeom prst="ellipse">
              <a:avLst/>
            </a:prstGeom>
            <a:solidFill>
              <a:srgbClr val="F399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B720FBB-5313-CBE4-653E-DB0C58C9A2CC}"/>
                </a:ext>
              </a:extLst>
            </p:cNvPr>
            <p:cNvSpPr/>
            <p:nvPr/>
          </p:nvSpPr>
          <p:spPr>
            <a:xfrm>
              <a:off x="10178320" y="4437925"/>
              <a:ext cx="2900084" cy="2906433"/>
            </a:xfrm>
            <a:prstGeom prst="ellipse">
              <a:avLst/>
            </a:prstGeom>
            <a:noFill/>
            <a:ln w="22225">
              <a:solidFill>
                <a:srgbClr val="F39900">
                  <a:alpha val="50000"/>
                </a:srgb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D2BD40D4-8990-C347-B6F5-308E6DEA1803}"/>
              </a:ext>
            </a:extLst>
          </p:cNvPr>
          <p:cNvSpPr txBox="1"/>
          <p:nvPr/>
        </p:nvSpPr>
        <p:spPr>
          <a:xfrm>
            <a:off x="1226935" y="795680"/>
            <a:ext cx="4410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1F3675"/>
                </a:solidFill>
                <a:latin typeface="Arial" panose="020B0604020202020204" pitchFamily="34" charset="0"/>
              </a:rPr>
              <a:t>A Glimpse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876F2E7-A13B-DD49-B967-176C61B40BC6}"/>
              </a:ext>
            </a:extLst>
          </p:cNvPr>
          <p:cNvSpPr txBox="1"/>
          <p:nvPr/>
        </p:nvSpPr>
        <p:spPr>
          <a:xfrm>
            <a:off x="1239636" y="1315276"/>
            <a:ext cx="477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DC750C"/>
                </a:solidFill>
                <a:latin typeface="Arial" panose="020B0604020202020204" pitchFamily="34" charset="0"/>
              </a:rPr>
              <a:t>Implementation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84F096EA-DFA0-FD4E-B6C6-B03C6A81DDD9}"/>
              </a:ext>
            </a:extLst>
          </p:cNvPr>
          <p:cNvCxnSpPr>
            <a:cxnSpLocks/>
          </p:cNvCxnSpPr>
          <p:nvPr/>
        </p:nvCxnSpPr>
        <p:spPr>
          <a:xfrm>
            <a:off x="998336" y="884580"/>
            <a:ext cx="0" cy="700828"/>
          </a:xfrm>
          <a:prstGeom prst="line">
            <a:avLst/>
          </a:prstGeom>
          <a:ln w="12700">
            <a:solidFill>
              <a:srgbClr val="1F36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EC3816CB-6F0F-43D9-284E-737E3DCF3F90}"/>
              </a:ext>
            </a:extLst>
          </p:cNvPr>
          <p:cNvSpPr/>
          <p:nvPr/>
        </p:nvSpPr>
        <p:spPr>
          <a:xfrm>
            <a:off x="9792929" y="795680"/>
            <a:ext cx="1607116" cy="888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85E13171-512F-AA45-604E-BBD1FFC967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5537"/>
          <a:stretch/>
        </p:blipFill>
        <p:spPr>
          <a:xfrm>
            <a:off x="6184766" y="396614"/>
            <a:ext cx="5746800" cy="1351593"/>
          </a:xfrm>
          <a:prstGeom prst="rect">
            <a:avLst/>
          </a:prstGeom>
          <a:ln>
            <a:solidFill>
              <a:srgbClr val="1F3675"/>
            </a:solidFill>
          </a:ln>
        </p:spPr>
      </p:pic>
      <p:sp>
        <p:nvSpPr>
          <p:cNvPr id="11" name="CuadroTexto 6">
            <a:extLst>
              <a:ext uri="{FF2B5EF4-FFF2-40B4-BE49-F238E27FC236}">
                <a16:creationId xmlns:a16="http://schemas.microsoft.com/office/drawing/2014/main" id="{40DF6F83-E1DB-6D65-35CB-5D33031071C6}"/>
              </a:ext>
            </a:extLst>
          </p:cNvPr>
          <p:cNvSpPr txBox="1"/>
          <p:nvPr/>
        </p:nvSpPr>
        <p:spPr>
          <a:xfrm>
            <a:off x="879069" y="1838496"/>
            <a:ext cx="4974585" cy="301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40"/>
              </a:lnSpc>
            </a:pPr>
            <a:r>
              <a:rPr lang="en-US" sz="1600" b="1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Frontpage</a:t>
            </a:r>
          </a:p>
          <a:p>
            <a:pPr marL="285750" indent="-285750">
              <a:lnSpc>
                <a:spcPts val="234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Announcements: </a:t>
            </a:r>
            <a:r>
              <a:rPr lang="en-US" sz="16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related events and useful information</a:t>
            </a:r>
          </a:p>
          <a:p>
            <a:pPr marL="285750" indent="-285750">
              <a:lnSpc>
                <a:spcPts val="234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Dictionary of Space Concepts: </a:t>
            </a:r>
            <a:r>
              <a:rPr lang="en-US" sz="16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developed by students and accessible by anyone.</a:t>
            </a:r>
          </a:p>
          <a:p>
            <a:pPr marL="285750" indent="-285750">
              <a:lnSpc>
                <a:spcPts val="234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Course catalogue: </a:t>
            </a:r>
            <a:r>
              <a:rPr lang="en-US" sz="16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visible to everyone.</a:t>
            </a:r>
          </a:p>
          <a:p>
            <a:pPr marL="285750" indent="-285750">
              <a:lnSpc>
                <a:spcPts val="234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 courses: </a:t>
            </a:r>
            <a:r>
              <a:rPr lang="en-US" sz="16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for everyone in the community.</a:t>
            </a:r>
          </a:p>
          <a:p>
            <a:pPr marL="285750" indent="-285750">
              <a:lnSpc>
                <a:spcPts val="234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MOOC-like courses:</a:t>
            </a:r>
            <a:r>
              <a:rPr lang="en-US" sz="16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accessible to everyone in the community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529A6A4-5280-5E90-53D7-D060628D34E1}"/>
              </a:ext>
            </a:extLst>
          </p:cNvPr>
          <p:cNvGrpSpPr/>
          <p:nvPr/>
        </p:nvGrpSpPr>
        <p:grpSpPr>
          <a:xfrm>
            <a:off x="2272740" y="348793"/>
            <a:ext cx="1607116" cy="1610634"/>
            <a:chOff x="7158099" y="4875024"/>
            <a:chExt cx="2900084" cy="290643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9D1EAF2-39D3-87D3-E7B5-D70C6E83B41E}"/>
                </a:ext>
              </a:extLst>
            </p:cNvPr>
            <p:cNvSpPr/>
            <p:nvPr/>
          </p:nvSpPr>
          <p:spPr>
            <a:xfrm>
              <a:off x="7511217" y="5189527"/>
              <a:ext cx="2215864" cy="2215864"/>
            </a:xfrm>
            <a:prstGeom prst="ellipse">
              <a:avLst/>
            </a:prstGeom>
            <a:noFill/>
            <a:ln>
              <a:solidFill>
                <a:srgbClr val="F39900">
                  <a:alpha val="25052"/>
                </a:srgb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A7E5FB4-108B-7677-EA2E-76C265FE59C4}"/>
                </a:ext>
              </a:extLst>
            </p:cNvPr>
            <p:cNvSpPr/>
            <p:nvPr/>
          </p:nvSpPr>
          <p:spPr>
            <a:xfrm>
              <a:off x="7332516" y="5040931"/>
              <a:ext cx="2540302" cy="2545864"/>
            </a:xfrm>
            <a:prstGeom prst="ellipse">
              <a:avLst/>
            </a:prstGeom>
            <a:noFill/>
            <a:ln w="19050">
              <a:solidFill>
                <a:srgbClr val="F39900">
                  <a:alpha val="25052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9B6858E-C517-8018-66ED-1C2AE1C3D134}"/>
                </a:ext>
              </a:extLst>
            </p:cNvPr>
            <p:cNvSpPr/>
            <p:nvPr/>
          </p:nvSpPr>
          <p:spPr>
            <a:xfrm>
              <a:off x="7158099" y="4875024"/>
              <a:ext cx="2900084" cy="2906433"/>
            </a:xfrm>
            <a:prstGeom prst="ellipse">
              <a:avLst/>
            </a:prstGeom>
            <a:noFill/>
            <a:ln w="22225">
              <a:solidFill>
                <a:srgbClr val="F39900">
                  <a:alpha val="25052"/>
                </a:srgb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C1ED170-8431-0EA2-0DC5-37014A7A965C}"/>
                </a:ext>
              </a:extLst>
            </p:cNvPr>
            <p:cNvSpPr/>
            <p:nvPr/>
          </p:nvSpPr>
          <p:spPr>
            <a:xfrm>
              <a:off x="7674375" y="5352685"/>
              <a:ext cx="1878416" cy="1878416"/>
            </a:xfrm>
            <a:prstGeom prst="ellipse">
              <a:avLst/>
            </a:prstGeom>
            <a:noFill/>
            <a:ln>
              <a:solidFill>
                <a:srgbClr val="F39900">
                  <a:alpha val="25052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C7F279A9-128E-3D48-2615-7ECC4E9AD1DA}"/>
                </a:ext>
              </a:extLst>
            </p:cNvPr>
            <p:cNvSpPr/>
            <p:nvPr/>
          </p:nvSpPr>
          <p:spPr>
            <a:xfrm>
              <a:off x="7826775" y="5505085"/>
              <a:ext cx="1543136" cy="1543136"/>
            </a:xfrm>
            <a:prstGeom prst="ellipse">
              <a:avLst/>
            </a:prstGeom>
            <a:noFill/>
            <a:ln>
              <a:solidFill>
                <a:srgbClr val="F39900">
                  <a:alpha val="25052"/>
                </a:srgb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13" name="Picture 12" descr="A screenshot of a phone&#10;&#10;Description automatically generated with medium confidence">
            <a:extLst>
              <a:ext uri="{FF2B5EF4-FFF2-40B4-BE49-F238E27FC236}">
                <a16:creationId xmlns:a16="http://schemas.microsoft.com/office/drawing/2014/main" id="{1D4D70B4-BAB5-D3D0-44F2-FDC588235A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777" b="65972"/>
          <a:stretch/>
        </p:blipFill>
        <p:spPr>
          <a:xfrm>
            <a:off x="6184766" y="1748207"/>
            <a:ext cx="5746800" cy="4921200"/>
          </a:xfrm>
          <a:prstGeom prst="rect">
            <a:avLst/>
          </a:prstGeom>
          <a:solidFill>
            <a:schemeClr val="bg1"/>
          </a:solidFill>
          <a:ln>
            <a:solidFill>
              <a:srgbClr val="1F3675"/>
            </a:solidFill>
          </a:ln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C106BA6E-2302-DF4A-6241-512D41C20BAA}"/>
              </a:ext>
            </a:extLst>
          </p:cNvPr>
          <p:cNvGrpSpPr/>
          <p:nvPr/>
        </p:nvGrpSpPr>
        <p:grpSpPr>
          <a:xfrm>
            <a:off x="5087647" y="325249"/>
            <a:ext cx="1657722" cy="1657722"/>
            <a:chOff x="3191054" y="3443910"/>
            <a:chExt cx="2993712" cy="299371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445A4B9-4734-48F5-D39E-64A925CBAB0B}"/>
                </a:ext>
              </a:extLst>
            </p:cNvPr>
            <p:cNvSpPr/>
            <p:nvPr/>
          </p:nvSpPr>
          <p:spPr>
            <a:xfrm>
              <a:off x="3191054" y="3443910"/>
              <a:ext cx="2993712" cy="2993712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25400">
              <a:solidFill>
                <a:srgbClr val="F3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4B080EA-FAE5-B99B-5AC8-26D6449FEFBE}"/>
                </a:ext>
              </a:extLst>
            </p:cNvPr>
            <p:cNvSpPr/>
            <p:nvPr/>
          </p:nvSpPr>
          <p:spPr>
            <a:xfrm>
              <a:off x="3493618" y="3746474"/>
              <a:ext cx="2388585" cy="2388585"/>
            </a:xfrm>
            <a:prstGeom prst="ellipse">
              <a:avLst/>
            </a:prstGeom>
            <a:noFill/>
            <a:ln w="12700">
              <a:solidFill>
                <a:schemeClr val="bg1">
                  <a:alpha val="6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D3797F7-120E-2DD1-9659-05C7D0F74679}"/>
                </a:ext>
              </a:extLst>
            </p:cNvPr>
            <p:cNvSpPr/>
            <p:nvPr/>
          </p:nvSpPr>
          <p:spPr>
            <a:xfrm>
              <a:off x="3308343" y="3561199"/>
              <a:ext cx="2759135" cy="2759135"/>
            </a:xfrm>
            <a:prstGeom prst="ellipse">
              <a:avLst/>
            </a:prstGeom>
            <a:noFill/>
            <a:ln w="15875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C4E660-85A8-3001-B032-5E03A579C755}"/>
              </a:ext>
            </a:extLst>
          </p:cNvPr>
          <p:cNvGrpSpPr/>
          <p:nvPr/>
        </p:nvGrpSpPr>
        <p:grpSpPr>
          <a:xfrm>
            <a:off x="7776363" y="1553096"/>
            <a:ext cx="1931601" cy="1931601"/>
            <a:chOff x="3191054" y="3443910"/>
            <a:chExt cx="2993712" cy="2993712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FBAD972-23B5-4A83-5539-48E1857926F4}"/>
                </a:ext>
              </a:extLst>
            </p:cNvPr>
            <p:cNvSpPr/>
            <p:nvPr/>
          </p:nvSpPr>
          <p:spPr>
            <a:xfrm>
              <a:off x="3191054" y="3443910"/>
              <a:ext cx="2993712" cy="2993712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 w="25400">
              <a:solidFill>
                <a:srgbClr val="F3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D682F00-E3F7-BE98-56B9-F6BE57A564F5}"/>
                </a:ext>
              </a:extLst>
            </p:cNvPr>
            <p:cNvSpPr/>
            <p:nvPr/>
          </p:nvSpPr>
          <p:spPr>
            <a:xfrm>
              <a:off x="3493618" y="3746474"/>
              <a:ext cx="2388585" cy="2388585"/>
            </a:xfrm>
            <a:prstGeom prst="ellipse">
              <a:avLst/>
            </a:prstGeom>
            <a:noFill/>
            <a:ln w="12700">
              <a:solidFill>
                <a:srgbClr val="F39900">
                  <a:alpha val="60000"/>
                </a:srgb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12ED5A3-C9D5-707E-3B59-C689CD37ED55}"/>
                </a:ext>
              </a:extLst>
            </p:cNvPr>
            <p:cNvSpPr/>
            <p:nvPr/>
          </p:nvSpPr>
          <p:spPr>
            <a:xfrm>
              <a:off x="3308343" y="3561199"/>
              <a:ext cx="2759135" cy="2759135"/>
            </a:xfrm>
            <a:prstGeom prst="ellipse">
              <a:avLst/>
            </a:prstGeom>
            <a:noFill/>
            <a:ln w="15875">
              <a:solidFill>
                <a:srgbClr val="F3990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28FA7DB-F70E-B8A4-6E25-998C4371E202}"/>
              </a:ext>
            </a:extLst>
          </p:cNvPr>
          <p:cNvGrpSpPr/>
          <p:nvPr/>
        </p:nvGrpSpPr>
        <p:grpSpPr>
          <a:xfrm>
            <a:off x="7313810" y="4111251"/>
            <a:ext cx="1931601" cy="1931601"/>
            <a:chOff x="3191054" y="3443910"/>
            <a:chExt cx="2993712" cy="2993712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1DDCD11-AFFE-359E-A442-4CBCD5895C0D}"/>
                </a:ext>
              </a:extLst>
            </p:cNvPr>
            <p:cNvSpPr/>
            <p:nvPr/>
          </p:nvSpPr>
          <p:spPr>
            <a:xfrm>
              <a:off x="3191054" y="3443910"/>
              <a:ext cx="2993712" cy="2993712"/>
            </a:xfrm>
            <a:prstGeom prst="ellipse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 w="25400">
              <a:solidFill>
                <a:srgbClr val="F3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49E3D270-708B-5F98-D502-E3DD774BF3F4}"/>
                </a:ext>
              </a:extLst>
            </p:cNvPr>
            <p:cNvSpPr/>
            <p:nvPr/>
          </p:nvSpPr>
          <p:spPr>
            <a:xfrm>
              <a:off x="3491200" y="3746474"/>
              <a:ext cx="2388584" cy="2388584"/>
            </a:xfrm>
            <a:prstGeom prst="ellipse">
              <a:avLst/>
            </a:prstGeom>
            <a:noFill/>
            <a:ln w="15875">
              <a:solidFill>
                <a:srgbClr val="F39900">
                  <a:alpha val="60000"/>
                </a:srgb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17FDFF6-24E7-4894-7CBE-4F881F4BD3AB}"/>
                </a:ext>
              </a:extLst>
            </p:cNvPr>
            <p:cNvSpPr/>
            <p:nvPr/>
          </p:nvSpPr>
          <p:spPr>
            <a:xfrm>
              <a:off x="3308343" y="3561199"/>
              <a:ext cx="2759135" cy="2759135"/>
            </a:xfrm>
            <a:prstGeom prst="ellipse">
              <a:avLst/>
            </a:prstGeom>
            <a:noFill/>
            <a:ln w="15875">
              <a:solidFill>
                <a:srgbClr val="F3990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3A9861F-DEA3-D99C-5AF6-D09871BC7EF0}"/>
              </a:ext>
            </a:extLst>
          </p:cNvPr>
          <p:cNvSpPr txBox="1"/>
          <p:nvPr/>
        </p:nvSpPr>
        <p:spPr>
          <a:xfrm>
            <a:off x="2322705" y="6458122"/>
            <a:ext cx="2557110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GB" sz="1600" b="1" dirty="0" err="1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edu.universeh.eu</a:t>
            </a:r>
            <a:endParaRPr lang="en-GB" sz="1600" b="1" dirty="0">
              <a:solidFill>
                <a:srgbClr val="1F36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018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690C10C-DA3A-F4B4-3993-230146C20A0C}"/>
              </a:ext>
            </a:extLst>
          </p:cNvPr>
          <p:cNvGrpSpPr/>
          <p:nvPr/>
        </p:nvGrpSpPr>
        <p:grpSpPr>
          <a:xfrm>
            <a:off x="116759" y="4244915"/>
            <a:ext cx="2589947" cy="2595617"/>
            <a:chOff x="7158099" y="4875024"/>
            <a:chExt cx="2900084" cy="290643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7AA284C-93FC-CBD1-4C09-9635F67CD075}"/>
                </a:ext>
              </a:extLst>
            </p:cNvPr>
            <p:cNvSpPr/>
            <p:nvPr/>
          </p:nvSpPr>
          <p:spPr>
            <a:xfrm>
              <a:off x="7511217" y="5189527"/>
              <a:ext cx="2215864" cy="2215864"/>
            </a:xfrm>
            <a:prstGeom prst="ellipse">
              <a:avLst/>
            </a:prstGeom>
            <a:noFill/>
            <a:ln>
              <a:solidFill>
                <a:srgbClr val="F39900">
                  <a:alpha val="35000"/>
                </a:srgb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93EC787-2BBE-DAF6-D2B4-92C546AE95DA}"/>
                </a:ext>
              </a:extLst>
            </p:cNvPr>
            <p:cNvSpPr/>
            <p:nvPr/>
          </p:nvSpPr>
          <p:spPr>
            <a:xfrm>
              <a:off x="7332516" y="5040931"/>
              <a:ext cx="2540302" cy="2545864"/>
            </a:xfrm>
            <a:prstGeom prst="ellipse">
              <a:avLst/>
            </a:prstGeom>
            <a:noFill/>
            <a:ln w="19050">
              <a:solidFill>
                <a:srgbClr val="F39900">
                  <a:alpha val="3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44501F2-315E-2E9C-3E28-3E488D54EEDA}"/>
                </a:ext>
              </a:extLst>
            </p:cNvPr>
            <p:cNvSpPr/>
            <p:nvPr/>
          </p:nvSpPr>
          <p:spPr>
            <a:xfrm>
              <a:off x="7158099" y="4875024"/>
              <a:ext cx="2900084" cy="2906433"/>
            </a:xfrm>
            <a:prstGeom prst="ellipse">
              <a:avLst/>
            </a:prstGeom>
            <a:noFill/>
            <a:ln w="22225">
              <a:solidFill>
                <a:srgbClr val="F39900">
                  <a:alpha val="35000"/>
                </a:srgb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420ECD9-F9CB-D0CA-7A9E-63536AABCC81}"/>
                </a:ext>
              </a:extLst>
            </p:cNvPr>
            <p:cNvSpPr/>
            <p:nvPr/>
          </p:nvSpPr>
          <p:spPr>
            <a:xfrm>
              <a:off x="7674375" y="5352685"/>
              <a:ext cx="1878416" cy="1878416"/>
            </a:xfrm>
            <a:prstGeom prst="ellipse">
              <a:avLst/>
            </a:prstGeom>
            <a:noFill/>
            <a:ln>
              <a:solidFill>
                <a:srgbClr val="F39900">
                  <a:alpha val="3500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BC544F9-00D6-DF36-E5A8-891653F6CC5A}"/>
                </a:ext>
              </a:extLst>
            </p:cNvPr>
            <p:cNvSpPr/>
            <p:nvPr/>
          </p:nvSpPr>
          <p:spPr>
            <a:xfrm>
              <a:off x="7826775" y="5505085"/>
              <a:ext cx="1543136" cy="1543136"/>
            </a:xfrm>
            <a:prstGeom prst="ellipse">
              <a:avLst/>
            </a:prstGeom>
            <a:noFill/>
            <a:ln>
              <a:solidFill>
                <a:srgbClr val="F39900">
                  <a:alpha val="35000"/>
                </a:srgb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1CAA156-C60D-823A-D0DE-E7B36F431B88}"/>
              </a:ext>
            </a:extLst>
          </p:cNvPr>
          <p:cNvGrpSpPr/>
          <p:nvPr/>
        </p:nvGrpSpPr>
        <p:grpSpPr>
          <a:xfrm>
            <a:off x="4358621" y="34789"/>
            <a:ext cx="2900084" cy="2906433"/>
            <a:chOff x="10178320" y="4437925"/>
            <a:chExt cx="2900084" cy="290643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1E2E733-484E-43D3-9E31-D481212BD684}"/>
                </a:ext>
              </a:extLst>
            </p:cNvPr>
            <p:cNvSpPr/>
            <p:nvPr/>
          </p:nvSpPr>
          <p:spPr>
            <a:xfrm>
              <a:off x="10358211" y="4618209"/>
              <a:ext cx="2540302" cy="2545864"/>
            </a:xfrm>
            <a:prstGeom prst="ellipse">
              <a:avLst/>
            </a:prstGeom>
            <a:noFill/>
            <a:ln w="19050">
              <a:solidFill>
                <a:srgbClr val="F3990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0B31E91-7610-410E-2AB9-DD4C21977474}"/>
                </a:ext>
              </a:extLst>
            </p:cNvPr>
            <p:cNvSpPr/>
            <p:nvPr/>
          </p:nvSpPr>
          <p:spPr>
            <a:xfrm>
              <a:off x="10520430" y="4783209"/>
              <a:ext cx="2215864" cy="2215864"/>
            </a:xfrm>
            <a:prstGeom prst="ellipse">
              <a:avLst/>
            </a:prstGeom>
            <a:solidFill>
              <a:srgbClr val="F399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B0AE834-2102-EEBC-888B-FCF98AEAF150}"/>
                </a:ext>
              </a:extLst>
            </p:cNvPr>
            <p:cNvSpPr/>
            <p:nvPr/>
          </p:nvSpPr>
          <p:spPr>
            <a:xfrm>
              <a:off x="10178320" y="4437925"/>
              <a:ext cx="2900084" cy="2906433"/>
            </a:xfrm>
            <a:prstGeom prst="ellipse">
              <a:avLst/>
            </a:prstGeom>
            <a:noFill/>
            <a:ln w="22225">
              <a:solidFill>
                <a:srgbClr val="F39900">
                  <a:alpha val="40000"/>
                </a:srgb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CuadroTexto 3">
            <a:extLst>
              <a:ext uri="{FF2B5EF4-FFF2-40B4-BE49-F238E27FC236}">
                <a16:creationId xmlns:a16="http://schemas.microsoft.com/office/drawing/2014/main" id="{D2BD40D4-8990-C347-B6F5-308E6DEA1803}"/>
              </a:ext>
            </a:extLst>
          </p:cNvPr>
          <p:cNvSpPr txBox="1"/>
          <p:nvPr/>
        </p:nvSpPr>
        <p:spPr>
          <a:xfrm>
            <a:off x="1226935" y="795680"/>
            <a:ext cx="7927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1F3675"/>
                </a:solidFill>
                <a:latin typeface="Arial" panose="020B0604020202020204" pitchFamily="34" charset="0"/>
              </a:rPr>
              <a:t>A Glimpse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876F2E7-A13B-DD49-B967-176C61B40BC6}"/>
              </a:ext>
            </a:extLst>
          </p:cNvPr>
          <p:cNvSpPr txBox="1"/>
          <p:nvPr/>
        </p:nvSpPr>
        <p:spPr>
          <a:xfrm>
            <a:off x="1239636" y="1315276"/>
            <a:ext cx="477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DC750C"/>
                </a:solidFill>
                <a:latin typeface="Arial" panose="020B0604020202020204" pitchFamily="34" charset="0"/>
              </a:rPr>
              <a:t>Implementation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84F096EA-DFA0-FD4E-B6C6-B03C6A81DDD9}"/>
              </a:ext>
            </a:extLst>
          </p:cNvPr>
          <p:cNvCxnSpPr>
            <a:cxnSpLocks/>
          </p:cNvCxnSpPr>
          <p:nvPr/>
        </p:nvCxnSpPr>
        <p:spPr>
          <a:xfrm>
            <a:off x="998336" y="884580"/>
            <a:ext cx="0" cy="700828"/>
          </a:xfrm>
          <a:prstGeom prst="line">
            <a:avLst/>
          </a:prstGeom>
          <a:ln w="12700">
            <a:solidFill>
              <a:srgbClr val="1F36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A782904D-C412-B647-AD66-B74432C92F2C}"/>
              </a:ext>
            </a:extLst>
          </p:cNvPr>
          <p:cNvSpPr txBox="1"/>
          <p:nvPr/>
        </p:nvSpPr>
        <p:spPr>
          <a:xfrm>
            <a:off x="879070" y="1838496"/>
            <a:ext cx="4182866" cy="3309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40"/>
              </a:lnSpc>
            </a:pPr>
            <a:r>
              <a:rPr lang="en-GB" sz="1600" b="1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Teacher’s Corner</a:t>
            </a:r>
            <a:r>
              <a:rPr lang="en-GB" sz="16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lnSpc>
                <a:spcPts val="2340"/>
              </a:lnSpc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On-boarding</a:t>
            </a:r>
            <a:r>
              <a:rPr lang="en-GB" sz="16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 for educators</a:t>
            </a:r>
          </a:p>
          <a:p>
            <a:pPr marL="285750" indent="-285750">
              <a:lnSpc>
                <a:spcPts val="234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Teacher’ </a:t>
            </a:r>
            <a:r>
              <a:rPr lang="en-GB" sz="1600" b="1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forum</a:t>
            </a:r>
          </a:p>
          <a:p>
            <a:pPr marL="285750" indent="-285750">
              <a:lnSpc>
                <a:spcPts val="2340"/>
              </a:lnSpc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Moodle basics and tutorials</a:t>
            </a:r>
          </a:p>
          <a:p>
            <a:pPr marL="285750" indent="-285750">
              <a:lnSpc>
                <a:spcPts val="2340"/>
              </a:lnSpc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Repository </a:t>
            </a:r>
            <a:r>
              <a:rPr lang="en-GB" sz="16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relevant </a:t>
            </a:r>
            <a:r>
              <a:rPr lang="en-GB" sz="1600" b="1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Tools</a:t>
            </a:r>
          </a:p>
          <a:p>
            <a:pPr marL="285750" indent="-285750">
              <a:lnSpc>
                <a:spcPts val="2340"/>
              </a:lnSpc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 Catalogue </a:t>
            </a:r>
            <a:r>
              <a:rPr lang="en-GB" sz="16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examples to try</a:t>
            </a:r>
          </a:p>
          <a:p>
            <a:pPr marL="285750" indent="-285750">
              <a:lnSpc>
                <a:spcPts val="2340"/>
              </a:lnSpc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Repository </a:t>
            </a:r>
            <a:r>
              <a:rPr lang="en-GB" sz="16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GB" sz="1600" b="1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Templates </a:t>
            </a:r>
            <a:r>
              <a:rPr lang="en-GB" sz="16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lectures and space-related</a:t>
            </a:r>
            <a:r>
              <a:rPr lang="en-GB" sz="1600" b="1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Images</a:t>
            </a:r>
          </a:p>
          <a:p>
            <a:pPr marL="285750" indent="-285750">
              <a:lnSpc>
                <a:spcPts val="234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resources on </a:t>
            </a:r>
            <a:r>
              <a:rPr lang="en-GB" sz="1600" b="1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Teaching and Learning with Moodle</a:t>
            </a:r>
          </a:p>
          <a:p>
            <a:pPr marL="285750" indent="-285750">
              <a:lnSpc>
                <a:spcPts val="2340"/>
              </a:lnSpc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 and Community Support​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56172D-FFC0-ED2D-72C9-4ABF913BB7EB}"/>
              </a:ext>
            </a:extLst>
          </p:cNvPr>
          <p:cNvSpPr/>
          <p:nvPr/>
        </p:nvSpPr>
        <p:spPr>
          <a:xfrm>
            <a:off x="9792929" y="795680"/>
            <a:ext cx="1607116" cy="8889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C1A95F3-8431-A45B-C69D-DBDFA0199D15}"/>
              </a:ext>
            </a:extLst>
          </p:cNvPr>
          <p:cNvGrpSpPr/>
          <p:nvPr/>
        </p:nvGrpSpPr>
        <p:grpSpPr>
          <a:xfrm>
            <a:off x="-509" y="5153587"/>
            <a:ext cx="1700690" cy="1704413"/>
            <a:chOff x="7158099" y="4875024"/>
            <a:chExt cx="2900084" cy="2906433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454B325-F17F-265B-F8DA-6D50CB8EB0D1}"/>
                </a:ext>
              </a:extLst>
            </p:cNvPr>
            <p:cNvSpPr/>
            <p:nvPr/>
          </p:nvSpPr>
          <p:spPr>
            <a:xfrm>
              <a:off x="7511217" y="5189527"/>
              <a:ext cx="2215864" cy="2215864"/>
            </a:xfrm>
            <a:prstGeom prst="ellipse">
              <a:avLst/>
            </a:prstGeom>
            <a:noFill/>
            <a:ln>
              <a:solidFill>
                <a:srgbClr val="F39900">
                  <a:alpha val="40000"/>
                </a:srgb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A05E9CC-7DB6-8F8A-5207-58B891996F49}"/>
                </a:ext>
              </a:extLst>
            </p:cNvPr>
            <p:cNvSpPr/>
            <p:nvPr/>
          </p:nvSpPr>
          <p:spPr>
            <a:xfrm>
              <a:off x="7332516" y="5040931"/>
              <a:ext cx="2540302" cy="2545864"/>
            </a:xfrm>
            <a:prstGeom prst="ellipse">
              <a:avLst/>
            </a:prstGeom>
            <a:noFill/>
            <a:ln w="19050">
              <a:solidFill>
                <a:srgbClr val="F39900">
                  <a:alpha val="4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43305B7-7FF6-FFFD-F20C-9142B09B9EBE}"/>
                </a:ext>
              </a:extLst>
            </p:cNvPr>
            <p:cNvSpPr/>
            <p:nvPr/>
          </p:nvSpPr>
          <p:spPr>
            <a:xfrm>
              <a:off x="7158099" y="4875024"/>
              <a:ext cx="2900084" cy="2906433"/>
            </a:xfrm>
            <a:prstGeom prst="ellipse">
              <a:avLst/>
            </a:prstGeom>
            <a:noFill/>
            <a:ln w="22225">
              <a:solidFill>
                <a:srgbClr val="F39900">
                  <a:alpha val="40000"/>
                </a:srgb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488553B-01B9-3F1F-885E-653828B40E33}"/>
                </a:ext>
              </a:extLst>
            </p:cNvPr>
            <p:cNvSpPr/>
            <p:nvPr/>
          </p:nvSpPr>
          <p:spPr>
            <a:xfrm>
              <a:off x="7674375" y="5352685"/>
              <a:ext cx="1878416" cy="1878416"/>
            </a:xfrm>
            <a:prstGeom prst="ellipse">
              <a:avLst/>
            </a:prstGeom>
            <a:noFill/>
            <a:ln>
              <a:solidFill>
                <a:srgbClr val="F39900">
                  <a:alpha val="40000"/>
                </a:srgb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CA59DCA-60AB-2D55-5B2A-E7B9590AB708}"/>
                </a:ext>
              </a:extLst>
            </p:cNvPr>
            <p:cNvSpPr/>
            <p:nvPr/>
          </p:nvSpPr>
          <p:spPr>
            <a:xfrm>
              <a:off x="7826775" y="5505085"/>
              <a:ext cx="1543136" cy="1543136"/>
            </a:xfrm>
            <a:prstGeom prst="ellipse">
              <a:avLst/>
            </a:prstGeom>
            <a:noFill/>
            <a:ln>
              <a:solidFill>
                <a:srgbClr val="F39900">
                  <a:alpha val="40000"/>
                </a:srgbClr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D33FA5D5-89B5-C63D-B5C8-BFCA9A51D4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05" r="13897"/>
          <a:stretch/>
        </p:blipFill>
        <p:spPr>
          <a:xfrm>
            <a:off x="5986545" y="458010"/>
            <a:ext cx="5932932" cy="6219581"/>
          </a:xfrm>
          <a:prstGeom prst="rect">
            <a:avLst/>
          </a:prstGeom>
          <a:solidFill>
            <a:schemeClr val="bg1"/>
          </a:solidFill>
          <a:ln>
            <a:solidFill>
              <a:srgbClr val="1F3675"/>
            </a:solidFill>
          </a:ln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63368396-557D-D4E5-7D33-7FFB5F2F5C82}"/>
              </a:ext>
            </a:extLst>
          </p:cNvPr>
          <p:cNvGrpSpPr/>
          <p:nvPr/>
        </p:nvGrpSpPr>
        <p:grpSpPr>
          <a:xfrm>
            <a:off x="4607785" y="5221177"/>
            <a:ext cx="1526601" cy="1526601"/>
            <a:chOff x="3191054" y="3443910"/>
            <a:chExt cx="2993712" cy="2993712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FBCDE5C-9983-ECE7-C10F-B3DCCCEBF542}"/>
                </a:ext>
              </a:extLst>
            </p:cNvPr>
            <p:cNvSpPr/>
            <p:nvPr/>
          </p:nvSpPr>
          <p:spPr>
            <a:xfrm>
              <a:off x="3191054" y="3443910"/>
              <a:ext cx="2993712" cy="2993712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25400">
              <a:solidFill>
                <a:srgbClr val="F3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841F50D-29A6-347A-5596-D12D504C052C}"/>
                </a:ext>
              </a:extLst>
            </p:cNvPr>
            <p:cNvSpPr/>
            <p:nvPr/>
          </p:nvSpPr>
          <p:spPr>
            <a:xfrm>
              <a:off x="3491200" y="3746474"/>
              <a:ext cx="2388584" cy="2388584"/>
            </a:xfrm>
            <a:prstGeom prst="ellipse">
              <a:avLst/>
            </a:prstGeom>
            <a:noFill/>
            <a:ln w="15875">
              <a:solidFill>
                <a:srgbClr val="F39900">
                  <a:alpha val="60000"/>
                </a:srgb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A6DB08A-9B57-2BB0-D32C-DB8C1B9B3FC5}"/>
                </a:ext>
              </a:extLst>
            </p:cNvPr>
            <p:cNvSpPr/>
            <p:nvPr/>
          </p:nvSpPr>
          <p:spPr>
            <a:xfrm>
              <a:off x="3308343" y="3561199"/>
              <a:ext cx="2759135" cy="2759135"/>
            </a:xfrm>
            <a:prstGeom prst="ellipse">
              <a:avLst/>
            </a:prstGeom>
            <a:noFill/>
            <a:ln w="15875">
              <a:solidFill>
                <a:srgbClr val="F3990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CCDAB78-E9FF-2D78-BEFD-AD34F13645B7}"/>
              </a:ext>
            </a:extLst>
          </p:cNvPr>
          <p:cNvGrpSpPr/>
          <p:nvPr/>
        </p:nvGrpSpPr>
        <p:grpSpPr>
          <a:xfrm>
            <a:off x="6230488" y="4026607"/>
            <a:ext cx="1787259" cy="1787259"/>
            <a:chOff x="3191056" y="3443910"/>
            <a:chExt cx="2993713" cy="2993712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0ABA726-6401-8028-37C0-9898F7E34C96}"/>
                </a:ext>
              </a:extLst>
            </p:cNvPr>
            <p:cNvSpPr/>
            <p:nvPr/>
          </p:nvSpPr>
          <p:spPr>
            <a:xfrm>
              <a:off x="3191056" y="3443910"/>
              <a:ext cx="2993713" cy="2993712"/>
            </a:xfrm>
            <a:prstGeom prst="ellipse">
              <a:avLst/>
            </a:prstGeom>
            <a:blipFill dpi="0" rotWithShape="0">
              <a:blip r:embed="rId5"/>
              <a:srcRect/>
              <a:stretch>
                <a:fillRect/>
              </a:stretch>
            </a:blipFill>
            <a:ln w="25400">
              <a:solidFill>
                <a:srgbClr val="F3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277962F-5047-7563-DF04-3ADCC1DE683C}"/>
                </a:ext>
              </a:extLst>
            </p:cNvPr>
            <p:cNvSpPr/>
            <p:nvPr/>
          </p:nvSpPr>
          <p:spPr>
            <a:xfrm>
              <a:off x="3493618" y="3746474"/>
              <a:ext cx="2388585" cy="2388585"/>
            </a:xfrm>
            <a:prstGeom prst="ellipse">
              <a:avLst/>
            </a:prstGeom>
            <a:noFill/>
            <a:ln w="12700">
              <a:solidFill>
                <a:srgbClr val="F39900">
                  <a:alpha val="60000"/>
                </a:srgb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2DA6C07-4DF4-F529-F67C-58D10BDE0F93}"/>
                </a:ext>
              </a:extLst>
            </p:cNvPr>
            <p:cNvSpPr/>
            <p:nvPr/>
          </p:nvSpPr>
          <p:spPr>
            <a:xfrm>
              <a:off x="3308343" y="3561199"/>
              <a:ext cx="2759135" cy="2759135"/>
            </a:xfrm>
            <a:prstGeom prst="ellipse">
              <a:avLst/>
            </a:prstGeom>
            <a:noFill/>
            <a:ln w="15875">
              <a:solidFill>
                <a:srgbClr val="F3990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648E742-DA18-0AAC-39FB-5F5FF5AE18F0}"/>
              </a:ext>
            </a:extLst>
          </p:cNvPr>
          <p:cNvGrpSpPr/>
          <p:nvPr/>
        </p:nvGrpSpPr>
        <p:grpSpPr>
          <a:xfrm>
            <a:off x="7897524" y="2918561"/>
            <a:ext cx="1417439" cy="1417439"/>
            <a:chOff x="3191054" y="3443910"/>
            <a:chExt cx="2993712" cy="2993712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07A6CAF5-9015-95AD-001A-E433A5D73A36}"/>
                </a:ext>
              </a:extLst>
            </p:cNvPr>
            <p:cNvSpPr/>
            <p:nvPr/>
          </p:nvSpPr>
          <p:spPr>
            <a:xfrm>
              <a:off x="3191054" y="3443910"/>
              <a:ext cx="2993712" cy="2993712"/>
            </a:xfrm>
            <a:prstGeom prst="ellipse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 w="25400">
              <a:solidFill>
                <a:srgbClr val="F3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59A76778-FBFB-C2F4-A8D0-C8C0C904661C}"/>
                </a:ext>
              </a:extLst>
            </p:cNvPr>
            <p:cNvSpPr/>
            <p:nvPr/>
          </p:nvSpPr>
          <p:spPr>
            <a:xfrm>
              <a:off x="3493618" y="3746474"/>
              <a:ext cx="2388585" cy="2388585"/>
            </a:xfrm>
            <a:prstGeom prst="ellipse">
              <a:avLst/>
            </a:prstGeom>
            <a:noFill/>
            <a:ln w="12700">
              <a:solidFill>
                <a:srgbClr val="F39900">
                  <a:alpha val="60000"/>
                </a:srgb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0EA5604A-8868-36B1-BE15-FB7974DD787C}"/>
                </a:ext>
              </a:extLst>
            </p:cNvPr>
            <p:cNvSpPr/>
            <p:nvPr/>
          </p:nvSpPr>
          <p:spPr>
            <a:xfrm>
              <a:off x="3308343" y="3561199"/>
              <a:ext cx="2759135" cy="2759135"/>
            </a:xfrm>
            <a:prstGeom prst="ellipse">
              <a:avLst/>
            </a:prstGeom>
            <a:noFill/>
            <a:ln w="15875">
              <a:solidFill>
                <a:srgbClr val="F3990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CFF1712-F843-0DA4-59B2-D5B2094916A5}"/>
              </a:ext>
            </a:extLst>
          </p:cNvPr>
          <p:cNvGrpSpPr/>
          <p:nvPr/>
        </p:nvGrpSpPr>
        <p:grpSpPr>
          <a:xfrm>
            <a:off x="9703129" y="2297592"/>
            <a:ext cx="1417439" cy="1417439"/>
            <a:chOff x="3191054" y="3443910"/>
            <a:chExt cx="2993712" cy="2993712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66B2406-9EC1-8217-92C9-F3D758F0F3F4}"/>
                </a:ext>
              </a:extLst>
            </p:cNvPr>
            <p:cNvSpPr/>
            <p:nvPr/>
          </p:nvSpPr>
          <p:spPr>
            <a:xfrm>
              <a:off x="3191054" y="3443910"/>
              <a:ext cx="2993712" cy="2993712"/>
            </a:xfrm>
            <a:prstGeom prst="ellipse">
              <a:avLst/>
            </a:prstGeom>
            <a:blipFill dpi="0" rotWithShape="1">
              <a:blip r:embed="rId7"/>
              <a:srcRect/>
              <a:stretch>
                <a:fillRect/>
              </a:stretch>
            </a:blipFill>
            <a:ln w="25400">
              <a:solidFill>
                <a:srgbClr val="F3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E775B717-D2CC-AEF5-999E-6110C19F158A}"/>
                </a:ext>
              </a:extLst>
            </p:cNvPr>
            <p:cNvSpPr/>
            <p:nvPr/>
          </p:nvSpPr>
          <p:spPr>
            <a:xfrm>
              <a:off x="3493618" y="3746474"/>
              <a:ext cx="2388585" cy="2388585"/>
            </a:xfrm>
            <a:prstGeom prst="ellipse">
              <a:avLst/>
            </a:prstGeom>
            <a:noFill/>
            <a:ln w="12700">
              <a:solidFill>
                <a:srgbClr val="F39900">
                  <a:alpha val="60000"/>
                </a:srgb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AE84E0DF-817A-EB1F-8F5A-21B24619DD7E}"/>
                </a:ext>
              </a:extLst>
            </p:cNvPr>
            <p:cNvSpPr/>
            <p:nvPr/>
          </p:nvSpPr>
          <p:spPr>
            <a:xfrm>
              <a:off x="3308343" y="3561199"/>
              <a:ext cx="2759135" cy="2759135"/>
            </a:xfrm>
            <a:prstGeom prst="ellipse">
              <a:avLst/>
            </a:prstGeom>
            <a:noFill/>
            <a:ln w="15875">
              <a:solidFill>
                <a:srgbClr val="F3990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FDA769D-A848-B616-3EF5-BC2A14B5DB58}"/>
              </a:ext>
            </a:extLst>
          </p:cNvPr>
          <p:cNvGrpSpPr/>
          <p:nvPr/>
        </p:nvGrpSpPr>
        <p:grpSpPr>
          <a:xfrm>
            <a:off x="9839313" y="3977698"/>
            <a:ext cx="1933476" cy="1933476"/>
            <a:chOff x="3191054" y="3443910"/>
            <a:chExt cx="2993712" cy="2993712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7FA96AA1-E5C9-BD3E-C5BB-250C50E21235}"/>
                </a:ext>
              </a:extLst>
            </p:cNvPr>
            <p:cNvSpPr/>
            <p:nvPr/>
          </p:nvSpPr>
          <p:spPr>
            <a:xfrm>
              <a:off x="3191054" y="3443910"/>
              <a:ext cx="2993712" cy="2993712"/>
            </a:xfrm>
            <a:prstGeom prst="ellipse">
              <a:avLst/>
            </a:prstGeom>
            <a:blipFill dpi="0" rotWithShape="1">
              <a:blip r:embed="rId8"/>
              <a:srcRect/>
              <a:stretch>
                <a:fillRect/>
              </a:stretch>
            </a:blipFill>
            <a:ln w="25400">
              <a:solidFill>
                <a:srgbClr val="F3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7341A808-3AEB-D0F3-DB10-489BD536423C}"/>
                </a:ext>
              </a:extLst>
            </p:cNvPr>
            <p:cNvSpPr/>
            <p:nvPr/>
          </p:nvSpPr>
          <p:spPr>
            <a:xfrm>
              <a:off x="3493618" y="3746474"/>
              <a:ext cx="2388585" cy="2388585"/>
            </a:xfrm>
            <a:prstGeom prst="ellipse">
              <a:avLst/>
            </a:prstGeom>
            <a:noFill/>
            <a:ln w="12700">
              <a:solidFill>
                <a:srgbClr val="F39900">
                  <a:alpha val="60000"/>
                </a:srgb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46E9749E-BD98-2AD3-250B-4EA260E060B3}"/>
                </a:ext>
              </a:extLst>
            </p:cNvPr>
            <p:cNvSpPr/>
            <p:nvPr/>
          </p:nvSpPr>
          <p:spPr>
            <a:xfrm>
              <a:off x="3308343" y="3561199"/>
              <a:ext cx="2759135" cy="2759135"/>
            </a:xfrm>
            <a:prstGeom prst="ellipse">
              <a:avLst/>
            </a:prstGeom>
            <a:noFill/>
            <a:ln w="15875">
              <a:solidFill>
                <a:srgbClr val="F3990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A7D90E63-D45B-DB09-C08A-0A18B6475617}"/>
              </a:ext>
            </a:extLst>
          </p:cNvPr>
          <p:cNvGrpSpPr/>
          <p:nvPr/>
        </p:nvGrpSpPr>
        <p:grpSpPr>
          <a:xfrm>
            <a:off x="7949293" y="4969803"/>
            <a:ext cx="1866987" cy="1866987"/>
            <a:chOff x="3191054" y="3443910"/>
            <a:chExt cx="2993712" cy="2993712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9D4E8202-C962-2B35-C607-C012FC9EF0F8}"/>
                </a:ext>
              </a:extLst>
            </p:cNvPr>
            <p:cNvSpPr/>
            <p:nvPr/>
          </p:nvSpPr>
          <p:spPr>
            <a:xfrm>
              <a:off x="3191054" y="3443910"/>
              <a:ext cx="2993712" cy="2993712"/>
            </a:xfrm>
            <a:prstGeom prst="ellipse">
              <a:avLst/>
            </a:prstGeom>
            <a:blipFill dpi="0" rotWithShape="1">
              <a:blip r:embed="rId9"/>
              <a:srcRect/>
              <a:stretch>
                <a:fillRect/>
              </a:stretch>
            </a:blipFill>
            <a:ln w="25400">
              <a:solidFill>
                <a:srgbClr val="F3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96540683-7F31-F455-9411-4BC8F6E4A0CD}"/>
                </a:ext>
              </a:extLst>
            </p:cNvPr>
            <p:cNvSpPr/>
            <p:nvPr/>
          </p:nvSpPr>
          <p:spPr>
            <a:xfrm>
              <a:off x="3493618" y="3746474"/>
              <a:ext cx="2388585" cy="2388585"/>
            </a:xfrm>
            <a:prstGeom prst="ellipse">
              <a:avLst/>
            </a:prstGeom>
            <a:noFill/>
            <a:ln w="12700">
              <a:solidFill>
                <a:srgbClr val="F39900">
                  <a:alpha val="60000"/>
                </a:srgb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73FF797D-65E5-9FE8-2E70-78DD3FB9364C}"/>
                </a:ext>
              </a:extLst>
            </p:cNvPr>
            <p:cNvSpPr/>
            <p:nvPr/>
          </p:nvSpPr>
          <p:spPr>
            <a:xfrm>
              <a:off x="3308343" y="3561199"/>
              <a:ext cx="2759135" cy="2759135"/>
            </a:xfrm>
            <a:prstGeom prst="ellipse">
              <a:avLst/>
            </a:prstGeom>
            <a:noFill/>
            <a:ln w="15875">
              <a:solidFill>
                <a:srgbClr val="F3990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7EA9689-DA33-C5A8-ECAD-44C43BB3ECB7}"/>
              </a:ext>
            </a:extLst>
          </p:cNvPr>
          <p:cNvGrpSpPr/>
          <p:nvPr/>
        </p:nvGrpSpPr>
        <p:grpSpPr>
          <a:xfrm>
            <a:off x="5106138" y="3114239"/>
            <a:ext cx="1300344" cy="1300344"/>
            <a:chOff x="3191054" y="3443910"/>
            <a:chExt cx="2993712" cy="2993712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2C413BFE-7D42-D5F4-61B4-5C1A36DE5156}"/>
                </a:ext>
              </a:extLst>
            </p:cNvPr>
            <p:cNvSpPr/>
            <p:nvPr/>
          </p:nvSpPr>
          <p:spPr>
            <a:xfrm>
              <a:off x="3191054" y="3443910"/>
              <a:ext cx="2993712" cy="2993712"/>
            </a:xfrm>
            <a:prstGeom prst="ellipse">
              <a:avLst/>
            </a:prstGeom>
            <a:blipFill dpi="0" rotWithShape="1">
              <a:blip r:embed="rId10"/>
              <a:srcRect/>
              <a:stretch>
                <a:fillRect/>
              </a:stretch>
            </a:blipFill>
            <a:ln w="25400">
              <a:solidFill>
                <a:srgbClr val="F3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AC7085B7-8F65-7416-8B7A-9CD4A26E306B}"/>
                </a:ext>
              </a:extLst>
            </p:cNvPr>
            <p:cNvSpPr/>
            <p:nvPr/>
          </p:nvSpPr>
          <p:spPr>
            <a:xfrm>
              <a:off x="3493618" y="3746474"/>
              <a:ext cx="2388585" cy="2388585"/>
            </a:xfrm>
            <a:prstGeom prst="ellipse">
              <a:avLst/>
            </a:prstGeom>
            <a:noFill/>
            <a:ln w="12700">
              <a:solidFill>
                <a:srgbClr val="F39900">
                  <a:alpha val="60000"/>
                </a:srgb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3DBEADCD-86C5-C124-DA0C-320428A6ED67}"/>
                </a:ext>
              </a:extLst>
            </p:cNvPr>
            <p:cNvSpPr/>
            <p:nvPr/>
          </p:nvSpPr>
          <p:spPr>
            <a:xfrm>
              <a:off x="3308343" y="3561199"/>
              <a:ext cx="2759135" cy="2759135"/>
            </a:xfrm>
            <a:prstGeom prst="ellipse">
              <a:avLst/>
            </a:prstGeom>
            <a:noFill/>
            <a:ln w="15875">
              <a:solidFill>
                <a:srgbClr val="F3990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E2BBE8B-ABFA-E559-1712-DC1F9AA735FA}"/>
              </a:ext>
            </a:extLst>
          </p:cNvPr>
          <p:cNvGrpSpPr/>
          <p:nvPr/>
        </p:nvGrpSpPr>
        <p:grpSpPr>
          <a:xfrm>
            <a:off x="6104078" y="1535244"/>
            <a:ext cx="1761257" cy="1761257"/>
            <a:chOff x="3191054" y="3443910"/>
            <a:chExt cx="2993712" cy="2993712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79745CF8-DBF0-9D97-E574-7A380815191F}"/>
                </a:ext>
              </a:extLst>
            </p:cNvPr>
            <p:cNvSpPr/>
            <p:nvPr/>
          </p:nvSpPr>
          <p:spPr>
            <a:xfrm>
              <a:off x="3191054" y="3443910"/>
              <a:ext cx="2993712" cy="2993712"/>
            </a:xfrm>
            <a:prstGeom prst="ellipse">
              <a:avLst/>
            </a:prstGeom>
            <a:blipFill dpi="0" rotWithShape="1">
              <a:blip r:embed="rId11"/>
              <a:srcRect/>
              <a:stretch>
                <a:fillRect/>
              </a:stretch>
            </a:blipFill>
            <a:ln w="25400">
              <a:solidFill>
                <a:srgbClr val="F3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2405DC30-E70D-2DB9-5804-65A51FFB4E60}"/>
                </a:ext>
              </a:extLst>
            </p:cNvPr>
            <p:cNvSpPr/>
            <p:nvPr/>
          </p:nvSpPr>
          <p:spPr>
            <a:xfrm>
              <a:off x="3491200" y="3746474"/>
              <a:ext cx="2388584" cy="2388584"/>
            </a:xfrm>
            <a:prstGeom prst="ellipse">
              <a:avLst/>
            </a:prstGeom>
            <a:noFill/>
            <a:ln w="15875">
              <a:solidFill>
                <a:srgbClr val="F39900">
                  <a:alpha val="60000"/>
                </a:srgb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608405CB-FA16-2D6D-35F6-508F9843B3F5}"/>
                </a:ext>
              </a:extLst>
            </p:cNvPr>
            <p:cNvSpPr/>
            <p:nvPr/>
          </p:nvSpPr>
          <p:spPr>
            <a:xfrm>
              <a:off x="3308343" y="3561199"/>
              <a:ext cx="2759135" cy="2759135"/>
            </a:xfrm>
            <a:prstGeom prst="ellipse">
              <a:avLst/>
            </a:prstGeom>
            <a:noFill/>
            <a:ln w="15875">
              <a:solidFill>
                <a:srgbClr val="F3990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032E35E-5A56-8EB8-717F-1B26FEFB42C6}"/>
              </a:ext>
            </a:extLst>
          </p:cNvPr>
          <p:cNvSpPr txBox="1"/>
          <p:nvPr/>
        </p:nvSpPr>
        <p:spPr>
          <a:xfrm>
            <a:off x="2322705" y="6458122"/>
            <a:ext cx="2557110" cy="3385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GB" sz="1600" b="1" dirty="0" err="1">
                <a:solidFill>
                  <a:srgbClr val="1F36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edu.universeh.eu</a:t>
            </a:r>
            <a:endParaRPr lang="en-GB" sz="1600" b="1" dirty="0">
              <a:solidFill>
                <a:srgbClr val="1F36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247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9498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2021</TotalTime>
  <Words>560</Words>
  <Application>Microsoft Macintosh PowerPoint</Application>
  <PresentationFormat>Widescreen</PresentationFormat>
  <Paragraphs>87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Arial Narrow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Carolina SANDOVAL DURAZO</cp:lastModifiedBy>
  <cp:revision>18</cp:revision>
  <dcterms:created xsi:type="dcterms:W3CDTF">2020-11-24T16:15:55Z</dcterms:created>
  <dcterms:modified xsi:type="dcterms:W3CDTF">2022-09-18T09:33:30Z</dcterms:modified>
</cp:coreProperties>
</file>