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6" r:id="rId5"/>
    <p:sldMasterId id="2147483672" r:id="rId6"/>
  </p:sldMasterIdLst>
  <p:notesMasterIdLst>
    <p:notesMasterId r:id="rId24"/>
  </p:notesMasterIdLst>
  <p:sldIdLst>
    <p:sldId id="274" r:id="rId7"/>
    <p:sldId id="277" r:id="rId8"/>
    <p:sldId id="279" r:id="rId9"/>
    <p:sldId id="288" r:id="rId10"/>
    <p:sldId id="289" r:id="rId11"/>
    <p:sldId id="290" r:id="rId12"/>
    <p:sldId id="278" r:id="rId13"/>
    <p:sldId id="280" r:id="rId14"/>
    <p:sldId id="282" r:id="rId15"/>
    <p:sldId id="283" r:id="rId16"/>
    <p:sldId id="291" r:id="rId17"/>
    <p:sldId id="281" r:id="rId18"/>
    <p:sldId id="275" r:id="rId19"/>
    <p:sldId id="276" r:id="rId20"/>
    <p:sldId id="285" r:id="rId21"/>
    <p:sldId id="286" r:id="rId22"/>
    <p:sldId id="270" r:id="rId2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99B"/>
    <a:srgbClr val="EEF5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702EDA-7DCC-4A38-B93A-FC622DAC9B69}" v="426" dt="2022-09-15T16:42:46.586"/>
    <p1510:client id="{91506F7D-71E2-4359-8187-059CE349D2D1}" v="11" dt="2022-09-15T01:38:13.8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na.Beegoo-Price" userId="f63d5f64-dbfb-474f-afbd-c9de347c0093" providerId="ADAL" clId="{47702EDA-7DCC-4A38-B93A-FC622DAC9B69}"/>
    <pc:docChg chg="undo custSel addSld delSld modSld sldOrd">
      <pc:chgData name="Davina.Beegoo-Price" userId="f63d5f64-dbfb-474f-afbd-c9de347c0093" providerId="ADAL" clId="{47702EDA-7DCC-4A38-B93A-FC622DAC9B69}" dt="2022-09-15T16:42:46.584" v="1559" actId="20577"/>
      <pc:docMkLst>
        <pc:docMk/>
      </pc:docMkLst>
      <pc:sldChg chg="modSp del mod modClrScheme chgLayout">
        <pc:chgData name="Davina.Beegoo-Price" userId="f63d5f64-dbfb-474f-afbd-c9de347c0093" providerId="ADAL" clId="{47702EDA-7DCC-4A38-B93A-FC622DAC9B69}" dt="2022-09-12T12:31:50.796" v="347" actId="47"/>
        <pc:sldMkLst>
          <pc:docMk/>
          <pc:sldMk cId="76505297" sldId="258"/>
        </pc:sldMkLst>
        <pc:spChg chg="mod ord">
          <ac:chgData name="Davina.Beegoo-Price" userId="f63d5f64-dbfb-474f-afbd-c9de347c0093" providerId="ADAL" clId="{47702EDA-7DCC-4A38-B93A-FC622DAC9B69}" dt="2022-08-23T10:50:12.683" v="56" actId="700"/>
          <ac:spMkLst>
            <pc:docMk/>
            <pc:sldMk cId="76505297" sldId="258"/>
            <ac:spMk id="2" creationId="{027E3DBC-A380-494A-8D98-00611CA43B7D}"/>
          </ac:spMkLst>
        </pc:spChg>
        <pc:spChg chg="mod ord">
          <ac:chgData name="Davina.Beegoo-Price" userId="f63d5f64-dbfb-474f-afbd-c9de347c0093" providerId="ADAL" clId="{47702EDA-7DCC-4A38-B93A-FC622DAC9B69}" dt="2022-09-05T16:44:36.134" v="58" actId="20577"/>
          <ac:spMkLst>
            <pc:docMk/>
            <pc:sldMk cId="76505297" sldId="258"/>
            <ac:spMk id="3" creationId="{69A34F11-BC0A-4A5D-9992-80C8DA9DDF59}"/>
          </ac:spMkLst>
        </pc:spChg>
      </pc:sldChg>
      <pc:sldChg chg="delSp mod">
        <pc:chgData name="Davina.Beegoo-Price" userId="f63d5f64-dbfb-474f-afbd-c9de347c0093" providerId="ADAL" clId="{47702EDA-7DCC-4A38-B93A-FC622DAC9B69}" dt="2022-08-23T10:36:30.146" v="18" actId="478"/>
        <pc:sldMkLst>
          <pc:docMk/>
          <pc:sldMk cId="1723620383" sldId="259"/>
        </pc:sldMkLst>
        <pc:spChg chg="del">
          <ac:chgData name="Davina.Beegoo-Price" userId="f63d5f64-dbfb-474f-afbd-c9de347c0093" providerId="ADAL" clId="{47702EDA-7DCC-4A38-B93A-FC622DAC9B69}" dt="2022-08-23T10:36:30.146" v="18" actId="478"/>
          <ac:spMkLst>
            <pc:docMk/>
            <pc:sldMk cId="1723620383" sldId="259"/>
            <ac:spMk id="6" creationId="{00000000-0000-0000-0000-000000000000}"/>
          </ac:spMkLst>
        </pc:spChg>
        <pc:spChg chg="del">
          <ac:chgData name="Davina.Beegoo-Price" userId="f63d5f64-dbfb-474f-afbd-c9de347c0093" providerId="ADAL" clId="{47702EDA-7DCC-4A38-B93A-FC622DAC9B69}" dt="2022-08-23T10:36:20.944" v="15" actId="478"/>
          <ac:spMkLst>
            <pc:docMk/>
            <pc:sldMk cId="1723620383" sldId="259"/>
            <ac:spMk id="22" creationId="{00000000-0000-0000-0000-000000000000}"/>
          </ac:spMkLst>
        </pc:spChg>
        <pc:spChg chg="del">
          <ac:chgData name="Davina.Beegoo-Price" userId="f63d5f64-dbfb-474f-afbd-c9de347c0093" providerId="ADAL" clId="{47702EDA-7DCC-4A38-B93A-FC622DAC9B69}" dt="2022-08-23T10:36:28.170" v="17" actId="478"/>
          <ac:spMkLst>
            <pc:docMk/>
            <pc:sldMk cId="1723620383" sldId="259"/>
            <ac:spMk id="23" creationId="{00000000-0000-0000-0000-000000000000}"/>
          </ac:spMkLst>
        </pc:spChg>
        <pc:spChg chg="del">
          <ac:chgData name="Davina.Beegoo-Price" userId="f63d5f64-dbfb-474f-afbd-c9de347c0093" providerId="ADAL" clId="{47702EDA-7DCC-4A38-B93A-FC622DAC9B69}" dt="2022-08-23T10:36:23.397" v="16" actId="478"/>
          <ac:spMkLst>
            <pc:docMk/>
            <pc:sldMk cId="1723620383" sldId="259"/>
            <ac:spMk id="24" creationId="{00000000-0000-0000-0000-000000000000}"/>
          </ac:spMkLst>
        </pc:spChg>
      </pc:sldChg>
      <pc:sldChg chg="addSp delSp modSp del mod modClrScheme chgLayout">
        <pc:chgData name="Davina.Beegoo-Price" userId="f63d5f64-dbfb-474f-afbd-c9de347c0093" providerId="ADAL" clId="{47702EDA-7DCC-4A38-B93A-FC622DAC9B69}" dt="2022-09-12T12:37:39.098" v="348" actId="47"/>
        <pc:sldMkLst>
          <pc:docMk/>
          <pc:sldMk cId="1933391627" sldId="261"/>
        </pc:sldMkLst>
        <pc:spChg chg="mod ord">
          <ac:chgData name="Davina.Beegoo-Price" userId="f63d5f64-dbfb-474f-afbd-c9de347c0093" providerId="ADAL" clId="{47702EDA-7DCC-4A38-B93A-FC622DAC9B69}" dt="2022-09-05T18:22:32.161" v="310" actId="20577"/>
          <ac:spMkLst>
            <pc:docMk/>
            <pc:sldMk cId="1933391627" sldId="261"/>
            <ac:spMk id="2" creationId="{1121B6E3-E8B9-4D90-A4C5-4AD7EC0C05BA}"/>
          </ac:spMkLst>
        </pc:spChg>
        <pc:spChg chg="del mod ord">
          <ac:chgData name="Davina.Beegoo-Price" userId="f63d5f64-dbfb-474f-afbd-c9de347c0093" providerId="ADAL" clId="{47702EDA-7DCC-4A38-B93A-FC622DAC9B69}" dt="2022-08-23T10:53:06.875" v="57" actId="700"/>
          <ac:spMkLst>
            <pc:docMk/>
            <pc:sldMk cId="1933391627" sldId="261"/>
            <ac:spMk id="3" creationId="{223F8E76-512A-4615-B2CF-2B35E41A5950}"/>
          </ac:spMkLst>
        </pc:spChg>
        <pc:spChg chg="add mod ord">
          <ac:chgData name="Davina.Beegoo-Price" userId="f63d5f64-dbfb-474f-afbd-c9de347c0093" providerId="ADAL" clId="{47702EDA-7DCC-4A38-B93A-FC622DAC9B69}" dt="2022-09-05T18:22:23.103" v="309" actId="20577"/>
          <ac:spMkLst>
            <pc:docMk/>
            <pc:sldMk cId="1933391627" sldId="261"/>
            <ac:spMk id="4" creationId="{3A7D13FA-2B74-46F7-91D0-9B15D7880B23}"/>
          </ac:spMkLst>
        </pc:spChg>
      </pc:sldChg>
      <pc:sldChg chg="del">
        <pc:chgData name="Davina.Beegoo-Price" userId="f63d5f64-dbfb-474f-afbd-c9de347c0093" providerId="ADAL" clId="{47702EDA-7DCC-4A38-B93A-FC622DAC9B69}" dt="2022-08-23T10:36:44.853" v="19" actId="47"/>
        <pc:sldMkLst>
          <pc:docMk/>
          <pc:sldMk cId="1674480969" sldId="264"/>
        </pc:sldMkLst>
      </pc:sldChg>
      <pc:sldChg chg="del">
        <pc:chgData name="Davina.Beegoo-Price" userId="f63d5f64-dbfb-474f-afbd-c9de347c0093" providerId="ADAL" clId="{47702EDA-7DCC-4A38-B93A-FC622DAC9B69}" dt="2022-08-23T10:36:49.094" v="21" actId="47"/>
        <pc:sldMkLst>
          <pc:docMk/>
          <pc:sldMk cId="164232187" sldId="265"/>
        </pc:sldMkLst>
      </pc:sldChg>
      <pc:sldChg chg="del">
        <pc:chgData name="Davina.Beegoo-Price" userId="f63d5f64-dbfb-474f-afbd-c9de347c0093" providerId="ADAL" clId="{47702EDA-7DCC-4A38-B93A-FC622DAC9B69}" dt="2022-08-23T10:36:49.954" v="22" actId="47"/>
        <pc:sldMkLst>
          <pc:docMk/>
          <pc:sldMk cId="554865440" sldId="266"/>
        </pc:sldMkLst>
      </pc:sldChg>
      <pc:sldChg chg="del">
        <pc:chgData name="Davina.Beegoo-Price" userId="f63d5f64-dbfb-474f-afbd-c9de347c0093" providerId="ADAL" clId="{47702EDA-7DCC-4A38-B93A-FC622DAC9B69}" dt="2022-08-23T10:36:47.205" v="20" actId="47"/>
        <pc:sldMkLst>
          <pc:docMk/>
          <pc:sldMk cId="1391476325" sldId="268"/>
        </pc:sldMkLst>
      </pc:sldChg>
      <pc:sldChg chg="del">
        <pc:chgData name="Davina.Beegoo-Price" userId="f63d5f64-dbfb-474f-afbd-c9de347c0093" providerId="ADAL" clId="{47702EDA-7DCC-4A38-B93A-FC622DAC9B69}" dt="2022-08-23T10:36:51.021" v="23" actId="47"/>
        <pc:sldMkLst>
          <pc:docMk/>
          <pc:sldMk cId="445678445" sldId="269"/>
        </pc:sldMkLst>
      </pc:sldChg>
      <pc:sldChg chg="addSp delSp modSp mod">
        <pc:chgData name="Davina.Beegoo-Price" userId="f63d5f64-dbfb-474f-afbd-c9de347c0093" providerId="ADAL" clId="{47702EDA-7DCC-4A38-B93A-FC622DAC9B69}" dt="2022-09-13T14:32:10.997" v="1541" actId="1076"/>
        <pc:sldMkLst>
          <pc:docMk/>
          <pc:sldMk cId="1780265362" sldId="270"/>
        </pc:sldMkLst>
        <pc:spChg chg="add mod">
          <ac:chgData name="Davina.Beegoo-Price" userId="f63d5f64-dbfb-474f-afbd-c9de347c0093" providerId="ADAL" clId="{47702EDA-7DCC-4A38-B93A-FC622DAC9B69}" dt="2022-09-13T14:32:04.892" v="1540" actId="255"/>
          <ac:spMkLst>
            <pc:docMk/>
            <pc:sldMk cId="1780265362" sldId="270"/>
            <ac:spMk id="6" creationId="{FE7567DF-F9A2-4930-8CB7-9A2D8419F2B4}"/>
          </ac:spMkLst>
        </pc:spChg>
        <pc:spChg chg="mod">
          <ac:chgData name="Davina.Beegoo-Price" userId="f63d5f64-dbfb-474f-afbd-c9de347c0093" providerId="ADAL" clId="{47702EDA-7DCC-4A38-B93A-FC622DAC9B69}" dt="2022-09-13T14:32:10.997" v="1541" actId="1076"/>
          <ac:spMkLst>
            <pc:docMk/>
            <pc:sldMk cId="1780265362" sldId="270"/>
            <ac:spMk id="7" creationId="{00000000-0000-0000-0000-000000000000}"/>
          </ac:spMkLst>
        </pc:spChg>
        <pc:picChg chg="add del mod">
          <ac:chgData name="Davina.Beegoo-Price" userId="f63d5f64-dbfb-474f-afbd-c9de347c0093" providerId="ADAL" clId="{47702EDA-7DCC-4A38-B93A-FC622DAC9B69}" dt="2022-09-13T11:38:52.072" v="1506" actId="478"/>
          <ac:picMkLst>
            <pc:docMk/>
            <pc:sldMk cId="1780265362" sldId="270"/>
            <ac:picMk id="3" creationId="{39A3B7C2-6FAF-4270-8E3D-E448A0C57FF9}"/>
          </ac:picMkLst>
        </pc:picChg>
      </pc:sldChg>
      <pc:sldChg chg="del">
        <pc:chgData name="Davina.Beegoo-Price" userId="f63d5f64-dbfb-474f-afbd-c9de347c0093" providerId="ADAL" clId="{47702EDA-7DCC-4A38-B93A-FC622DAC9B69}" dt="2022-08-23T10:36:03.218" v="13" actId="47"/>
        <pc:sldMkLst>
          <pc:docMk/>
          <pc:sldMk cId="1663303483" sldId="271"/>
        </pc:sldMkLst>
      </pc:sldChg>
      <pc:sldChg chg="del">
        <pc:chgData name="Davina.Beegoo-Price" userId="f63d5f64-dbfb-474f-afbd-c9de347c0093" providerId="ADAL" clId="{47702EDA-7DCC-4A38-B93A-FC622DAC9B69}" dt="2022-08-23T10:36:01.883" v="12" actId="47"/>
        <pc:sldMkLst>
          <pc:docMk/>
          <pc:sldMk cId="338079542" sldId="272"/>
        </pc:sldMkLst>
      </pc:sldChg>
      <pc:sldChg chg="del">
        <pc:chgData name="Davina.Beegoo-Price" userId="f63d5f64-dbfb-474f-afbd-c9de347c0093" providerId="ADAL" clId="{47702EDA-7DCC-4A38-B93A-FC622DAC9B69}" dt="2022-08-23T10:36:08.476" v="14" actId="47"/>
        <pc:sldMkLst>
          <pc:docMk/>
          <pc:sldMk cId="568512591" sldId="273"/>
        </pc:sldMkLst>
      </pc:sldChg>
      <pc:sldChg chg="modSp mod modTransition">
        <pc:chgData name="Davina.Beegoo-Price" userId="f63d5f64-dbfb-474f-afbd-c9de347c0093" providerId="ADAL" clId="{47702EDA-7DCC-4A38-B93A-FC622DAC9B69}" dt="2022-09-14T09:56:19.848" v="1543"/>
        <pc:sldMkLst>
          <pc:docMk/>
          <pc:sldMk cId="3734981078" sldId="274"/>
        </pc:sldMkLst>
        <pc:spChg chg="mod">
          <ac:chgData name="Davina.Beegoo-Price" userId="f63d5f64-dbfb-474f-afbd-c9de347c0093" providerId="ADAL" clId="{47702EDA-7DCC-4A38-B93A-FC622DAC9B69}" dt="2022-08-23T10:49:40.017" v="55" actId="20577"/>
          <ac:spMkLst>
            <pc:docMk/>
            <pc:sldMk cId="3734981078" sldId="274"/>
            <ac:spMk id="5" creationId="{00000000-0000-0000-0000-000000000000}"/>
          </ac:spMkLst>
        </pc:spChg>
      </pc:sldChg>
      <pc:sldChg chg="add del">
        <pc:chgData name="Davina.Beegoo-Price" userId="f63d5f64-dbfb-474f-afbd-c9de347c0093" providerId="ADAL" clId="{47702EDA-7DCC-4A38-B93A-FC622DAC9B69}" dt="2022-09-05T16:45:03.109" v="60"/>
        <pc:sldMkLst>
          <pc:docMk/>
          <pc:sldMk cId="206414593" sldId="277"/>
        </pc:sldMkLst>
      </pc:sldChg>
      <pc:sldChg chg="addSp delSp modSp mod modTransition modAnim">
        <pc:chgData name="Davina.Beegoo-Price" userId="f63d5f64-dbfb-474f-afbd-c9de347c0093" providerId="ADAL" clId="{47702EDA-7DCC-4A38-B93A-FC622DAC9B69}" dt="2022-09-14T09:56:21.328" v="1544"/>
        <pc:sldMkLst>
          <pc:docMk/>
          <pc:sldMk cId="3179530103" sldId="277"/>
        </pc:sldMkLst>
        <pc:spChg chg="add">
          <ac:chgData name="Davina.Beegoo-Price" userId="f63d5f64-dbfb-474f-afbd-c9de347c0093" providerId="ADAL" clId="{47702EDA-7DCC-4A38-B93A-FC622DAC9B69}" dt="2022-09-05T16:54:50.558" v="64" actId="22"/>
          <ac:spMkLst>
            <pc:docMk/>
            <pc:sldMk cId="3179530103" sldId="277"/>
            <ac:spMk id="4" creationId="{75146919-E61D-48BA-B06F-4ADCDBD76B6C}"/>
          </ac:spMkLst>
        </pc:spChg>
        <pc:spChg chg="add del mod">
          <ac:chgData name="Davina.Beegoo-Price" userId="f63d5f64-dbfb-474f-afbd-c9de347c0093" providerId="ADAL" clId="{47702EDA-7DCC-4A38-B93A-FC622DAC9B69}" dt="2022-09-05T16:55:02.674" v="67" actId="478"/>
          <ac:spMkLst>
            <pc:docMk/>
            <pc:sldMk cId="3179530103" sldId="277"/>
            <ac:spMk id="6" creationId="{AE5C59A4-50D0-495A-83FC-01CAB37141A7}"/>
          </ac:spMkLst>
        </pc:spChg>
        <pc:spChg chg="add del">
          <ac:chgData name="Davina.Beegoo-Price" userId="f63d5f64-dbfb-474f-afbd-c9de347c0093" providerId="ADAL" clId="{47702EDA-7DCC-4A38-B93A-FC622DAC9B69}" dt="2022-09-05T16:55:23.466" v="69" actId="478"/>
          <ac:spMkLst>
            <pc:docMk/>
            <pc:sldMk cId="3179530103" sldId="277"/>
            <ac:spMk id="8" creationId="{43EBEB81-633A-419B-AD6E-C4ACB176A622}"/>
          </ac:spMkLst>
        </pc:spChg>
        <pc:spChg chg="add del mod">
          <ac:chgData name="Davina.Beegoo-Price" userId="f63d5f64-dbfb-474f-afbd-c9de347c0093" providerId="ADAL" clId="{47702EDA-7DCC-4A38-B93A-FC622DAC9B69}" dt="2022-09-05T16:58:01.743" v="84" actId="21"/>
          <ac:spMkLst>
            <pc:docMk/>
            <pc:sldMk cId="3179530103" sldId="277"/>
            <ac:spMk id="9" creationId="{3317C10F-CD53-422E-B71B-E0BCA33EFDAF}"/>
          </ac:spMkLst>
        </pc:spChg>
        <pc:spChg chg="add mod modCrop">
          <ac:chgData name="Davina.Beegoo-Price" userId="f63d5f64-dbfb-474f-afbd-c9de347c0093" providerId="ADAL" clId="{47702EDA-7DCC-4A38-B93A-FC622DAC9B69}" dt="2022-09-05T17:04:40.313" v="133" actId="1076"/>
          <ac:spMkLst>
            <pc:docMk/>
            <pc:sldMk cId="3179530103" sldId="277"/>
            <ac:spMk id="10" creationId="{23AF1F09-88B1-439C-B487-69F9C8916F30}"/>
          </ac:spMkLst>
        </pc:spChg>
        <pc:spChg chg="add mod modCrop">
          <ac:chgData name="Davina.Beegoo-Price" userId="f63d5f64-dbfb-474f-afbd-c9de347c0093" providerId="ADAL" clId="{47702EDA-7DCC-4A38-B93A-FC622DAC9B69}" dt="2022-09-05T17:04:37.750" v="132" actId="1076"/>
          <ac:spMkLst>
            <pc:docMk/>
            <pc:sldMk cId="3179530103" sldId="277"/>
            <ac:spMk id="11" creationId="{64AF1C6A-6C2A-44CC-97E8-739435817591}"/>
          </ac:spMkLst>
        </pc:spChg>
        <pc:spChg chg="add mod modCrop">
          <ac:chgData name="Davina.Beegoo-Price" userId="f63d5f64-dbfb-474f-afbd-c9de347c0093" providerId="ADAL" clId="{47702EDA-7DCC-4A38-B93A-FC622DAC9B69}" dt="2022-09-05T17:04:57.718" v="135" actId="14100"/>
          <ac:spMkLst>
            <pc:docMk/>
            <pc:sldMk cId="3179530103" sldId="277"/>
            <ac:spMk id="12" creationId="{CFA1977A-B09F-4CC4-89BE-9DD626C4D22C}"/>
          </ac:spMkLst>
        </pc:spChg>
        <pc:graphicFrameChg chg="del">
          <ac:chgData name="Davina.Beegoo-Price" userId="f63d5f64-dbfb-474f-afbd-c9de347c0093" providerId="ADAL" clId="{47702EDA-7DCC-4A38-B93A-FC622DAC9B69}" dt="2022-09-05T16:45:12.095" v="61" actId="478"/>
          <ac:graphicFrameMkLst>
            <pc:docMk/>
            <pc:sldMk cId="3179530103" sldId="277"/>
            <ac:graphicFrameMk id="2" creationId="{8953E3E8-4C07-4016-BE2D-7B3FF989EEE5}"/>
          </ac:graphicFrameMkLst>
        </pc:graphicFrameChg>
        <pc:picChg chg="add mod ord">
          <ac:chgData name="Davina.Beegoo-Price" userId="f63d5f64-dbfb-474f-afbd-c9de347c0093" providerId="ADAL" clId="{47702EDA-7DCC-4A38-B93A-FC622DAC9B69}" dt="2022-09-12T17:20:16.063" v="379" actId="1076"/>
          <ac:picMkLst>
            <pc:docMk/>
            <pc:sldMk cId="3179530103" sldId="277"/>
            <ac:picMk id="3" creationId="{7EE1E851-01D5-4E99-9E3B-0900F5F06052}"/>
          </ac:picMkLst>
        </pc:picChg>
        <pc:picChg chg="add mod">
          <ac:chgData name="Davina.Beegoo-Price" userId="f63d5f64-dbfb-474f-afbd-c9de347c0093" providerId="ADAL" clId="{47702EDA-7DCC-4A38-B93A-FC622DAC9B69}" dt="2022-09-05T17:04:31.945" v="131" actId="1076"/>
          <ac:picMkLst>
            <pc:docMk/>
            <pc:sldMk cId="3179530103" sldId="277"/>
            <ac:picMk id="1026" creationId="{38FA7B32-C922-4FE1-A052-A1A1BE23723A}"/>
          </ac:picMkLst>
        </pc:picChg>
      </pc:sldChg>
      <pc:sldChg chg="addSp delSp modSp add mod ord modTransition modAnim">
        <pc:chgData name="Davina.Beegoo-Price" userId="f63d5f64-dbfb-474f-afbd-c9de347c0093" providerId="ADAL" clId="{47702EDA-7DCC-4A38-B93A-FC622DAC9B69}" dt="2022-09-14T09:56:35.584" v="1549"/>
        <pc:sldMkLst>
          <pc:docMk/>
          <pc:sldMk cId="3981592875" sldId="278"/>
        </pc:sldMkLst>
        <pc:spChg chg="del">
          <ac:chgData name="Davina.Beegoo-Price" userId="f63d5f64-dbfb-474f-afbd-c9de347c0093" providerId="ADAL" clId="{47702EDA-7DCC-4A38-B93A-FC622DAC9B69}" dt="2022-09-05T17:05:26.111" v="138" actId="478"/>
          <ac:spMkLst>
            <pc:docMk/>
            <pc:sldMk cId="3981592875" sldId="278"/>
            <ac:spMk id="4" creationId="{75146919-E61D-48BA-B06F-4ADCDBD76B6C}"/>
          </ac:spMkLst>
        </pc:spChg>
        <pc:spChg chg="del">
          <ac:chgData name="Davina.Beegoo-Price" userId="f63d5f64-dbfb-474f-afbd-c9de347c0093" providerId="ADAL" clId="{47702EDA-7DCC-4A38-B93A-FC622DAC9B69}" dt="2022-09-05T17:05:26.111" v="138" actId="478"/>
          <ac:spMkLst>
            <pc:docMk/>
            <pc:sldMk cId="3981592875" sldId="278"/>
            <ac:spMk id="10" creationId="{23AF1F09-88B1-439C-B487-69F9C8916F30}"/>
          </ac:spMkLst>
        </pc:spChg>
        <pc:spChg chg="del">
          <ac:chgData name="Davina.Beegoo-Price" userId="f63d5f64-dbfb-474f-afbd-c9de347c0093" providerId="ADAL" clId="{47702EDA-7DCC-4A38-B93A-FC622DAC9B69}" dt="2022-09-05T17:05:26.111" v="138" actId="478"/>
          <ac:spMkLst>
            <pc:docMk/>
            <pc:sldMk cId="3981592875" sldId="278"/>
            <ac:spMk id="11" creationId="{64AF1C6A-6C2A-44CC-97E8-739435817591}"/>
          </ac:spMkLst>
        </pc:spChg>
        <pc:spChg chg="del">
          <ac:chgData name="Davina.Beegoo-Price" userId="f63d5f64-dbfb-474f-afbd-c9de347c0093" providerId="ADAL" clId="{47702EDA-7DCC-4A38-B93A-FC622DAC9B69}" dt="2022-09-05T17:05:28.012" v="139" actId="478"/>
          <ac:spMkLst>
            <pc:docMk/>
            <pc:sldMk cId="3981592875" sldId="278"/>
            <ac:spMk id="12" creationId="{CFA1977A-B09F-4CC4-89BE-9DD626C4D22C}"/>
          </ac:spMkLst>
        </pc:spChg>
        <pc:picChg chg="add del mod ord modCrop">
          <ac:chgData name="Davina.Beegoo-Price" userId="f63d5f64-dbfb-474f-afbd-c9de347c0093" providerId="ADAL" clId="{47702EDA-7DCC-4A38-B93A-FC622DAC9B69}" dt="2022-09-12T17:27:57.802" v="498" actId="732"/>
          <ac:picMkLst>
            <pc:docMk/>
            <pc:sldMk cId="3981592875" sldId="278"/>
            <ac:picMk id="3" creationId="{AC1060ED-A287-4303-B536-33DFCF7571E2}"/>
          </ac:picMkLst>
        </pc:picChg>
        <pc:picChg chg="add mod modCrop">
          <ac:chgData name="Davina.Beegoo-Price" userId="f63d5f64-dbfb-474f-afbd-c9de347c0093" providerId="ADAL" clId="{47702EDA-7DCC-4A38-B93A-FC622DAC9B69}" dt="2022-09-12T17:28:05.964" v="499" actId="732"/>
          <ac:picMkLst>
            <pc:docMk/>
            <pc:sldMk cId="3981592875" sldId="278"/>
            <ac:picMk id="6" creationId="{A2C91E8D-E74C-45EB-9463-109CD8F87DD4}"/>
          </ac:picMkLst>
        </pc:picChg>
        <pc:picChg chg="del">
          <ac:chgData name="Davina.Beegoo-Price" userId="f63d5f64-dbfb-474f-afbd-c9de347c0093" providerId="ADAL" clId="{47702EDA-7DCC-4A38-B93A-FC622DAC9B69}" dt="2022-09-05T17:05:28.779" v="140" actId="478"/>
          <ac:picMkLst>
            <pc:docMk/>
            <pc:sldMk cId="3981592875" sldId="278"/>
            <ac:picMk id="1026" creationId="{38FA7B32-C922-4FE1-A052-A1A1BE23723A}"/>
          </ac:picMkLst>
        </pc:picChg>
      </pc:sldChg>
      <pc:sldChg chg="addSp delSp modSp add mod ord modTransition modAnim">
        <pc:chgData name="Davina.Beegoo-Price" userId="f63d5f64-dbfb-474f-afbd-c9de347c0093" providerId="ADAL" clId="{47702EDA-7DCC-4A38-B93A-FC622DAC9B69}" dt="2022-09-14T09:56:23.161" v="1545"/>
        <pc:sldMkLst>
          <pc:docMk/>
          <pc:sldMk cId="2768207853" sldId="279"/>
        </pc:sldMkLst>
        <pc:spChg chg="del">
          <ac:chgData name="Davina.Beegoo-Price" userId="f63d5f64-dbfb-474f-afbd-c9de347c0093" providerId="ADAL" clId="{47702EDA-7DCC-4A38-B93A-FC622DAC9B69}" dt="2022-09-05T17:05:32.875" v="143" actId="478"/>
          <ac:spMkLst>
            <pc:docMk/>
            <pc:sldMk cId="2768207853" sldId="279"/>
            <ac:spMk id="10" creationId="{23AF1F09-88B1-439C-B487-69F9C8916F30}"/>
          </ac:spMkLst>
        </pc:spChg>
        <pc:spChg chg="del">
          <ac:chgData name="Davina.Beegoo-Price" userId="f63d5f64-dbfb-474f-afbd-c9de347c0093" providerId="ADAL" clId="{47702EDA-7DCC-4A38-B93A-FC622DAC9B69}" dt="2022-09-05T17:05:32.086" v="142" actId="478"/>
          <ac:spMkLst>
            <pc:docMk/>
            <pc:sldMk cId="2768207853" sldId="279"/>
            <ac:spMk id="11" creationId="{64AF1C6A-6C2A-44CC-97E8-739435817591}"/>
          </ac:spMkLst>
        </pc:spChg>
        <pc:spChg chg="del">
          <ac:chgData name="Davina.Beegoo-Price" userId="f63d5f64-dbfb-474f-afbd-c9de347c0093" providerId="ADAL" clId="{47702EDA-7DCC-4A38-B93A-FC622DAC9B69}" dt="2022-09-05T17:05:33.204" v="144" actId="478"/>
          <ac:spMkLst>
            <pc:docMk/>
            <pc:sldMk cId="2768207853" sldId="279"/>
            <ac:spMk id="12" creationId="{CFA1977A-B09F-4CC4-89BE-9DD626C4D22C}"/>
          </ac:spMkLst>
        </pc:spChg>
        <pc:picChg chg="add mod ord modCrop">
          <ac:chgData name="Davina.Beegoo-Price" userId="f63d5f64-dbfb-474f-afbd-c9de347c0093" providerId="ADAL" clId="{47702EDA-7DCC-4A38-B93A-FC622DAC9B69}" dt="2022-09-12T17:25:44.403" v="467" actId="732"/>
          <ac:picMkLst>
            <pc:docMk/>
            <pc:sldMk cId="2768207853" sldId="279"/>
            <ac:picMk id="3" creationId="{EFA96FD9-D31C-4688-85A8-01C2A1AEFFFD}"/>
          </ac:picMkLst>
        </pc:picChg>
        <pc:picChg chg="add mod ord modCrop">
          <ac:chgData name="Davina.Beegoo-Price" userId="f63d5f64-dbfb-474f-afbd-c9de347c0093" providerId="ADAL" clId="{47702EDA-7DCC-4A38-B93A-FC622DAC9B69}" dt="2022-09-12T17:26:04.550" v="468" actId="732"/>
          <ac:picMkLst>
            <pc:docMk/>
            <pc:sldMk cId="2768207853" sldId="279"/>
            <ac:picMk id="6" creationId="{B566413D-2C93-48C0-8C7A-566D28014FCC}"/>
          </ac:picMkLst>
        </pc:picChg>
        <pc:picChg chg="del">
          <ac:chgData name="Davina.Beegoo-Price" userId="f63d5f64-dbfb-474f-afbd-c9de347c0093" providerId="ADAL" clId="{47702EDA-7DCC-4A38-B93A-FC622DAC9B69}" dt="2022-09-05T17:05:31.541" v="141" actId="478"/>
          <ac:picMkLst>
            <pc:docMk/>
            <pc:sldMk cId="2768207853" sldId="279"/>
            <ac:picMk id="1026" creationId="{38FA7B32-C922-4FE1-A052-A1A1BE23723A}"/>
          </ac:picMkLst>
        </pc:picChg>
      </pc:sldChg>
      <pc:sldChg chg="addSp delSp modSp mod modTransition modAnim">
        <pc:chgData name="Davina.Beegoo-Price" userId="f63d5f64-dbfb-474f-afbd-c9de347c0093" providerId="ADAL" clId="{47702EDA-7DCC-4A38-B93A-FC622DAC9B69}" dt="2022-09-14T09:58:44.868" v="1556" actId="1076"/>
        <pc:sldMkLst>
          <pc:docMk/>
          <pc:sldMk cId="47400005" sldId="280"/>
        </pc:sldMkLst>
        <pc:spChg chg="add mod">
          <ac:chgData name="Davina.Beegoo-Price" userId="f63d5f64-dbfb-474f-afbd-c9de347c0093" providerId="ADAL" clId="{47702EDA-7DCC-4A38-B93A-FC622DAC9B69}" dt="2022-09-14T09:58:44.868" v="1556" actId="1076"/>
          <ac:spMkLst>
            <pc:docMk/>
            <pc:sldMk cId="47400005" sldId="280"/>
            <ac:spMk id="6" creationId="{834ABAD7-E0AD-424F-AB6A-56DC25DE0BF7}"/>
          </ac:spMkLst>
        </pc:spChg>
        <pc:picChg chg="add mod modCrop">
          <ac:chgData name="Davina.Beegoo-Price" userId="f63d5f64-dbfb-474f-afbd-c9de347c0093" providerId="ADAL" clId="{47702EDA-7DCC-4A38-B93A-FC622DAC9B69}" dt="2022-09-12T18:14:26.711" v="1152" actId="1076"/>
          <ac:picMkLst>
            <pc:docMk/>
            <pc:sldMk cId="47400005" sldId="280"/>
            <ac:picMk id="3" creationId="{A350F933-3244-4C57-9A60-69A76240D1DE}"/>
          </ac:picMkLst>
        </pc:picChg>
        <pc:picChg chg="del">
          <ac:chgData name="Davina.Beegoo-Price" userId="f63d5f64-dbfb-474f-afbd-c9de347c0093" providerId="ADAL" clId="{47702EDA-7DCC-4A38-B93A-FC622DAC9B69}" dt="2022-09-05T18:34:28.557" v="314" actId="478"/>
          <ac:picMkLst>
            <pc:docMk/>
            <pc:sldMk cId="47400005" sldId="280"/>
            <ac:picMk id="3" creationId="{EFA96FD9-D31C-4688-85A8-01C2A1AEFFFD}"/>
          </ac:picMkLst>
        </pc:picChg>
        <pc:picChg chg="add del mod">
          <ac:chgData name="Davina.Beegoo-Price" userId="f63d5f64-dbfb-474f-afbd-c9de347c0093" providerId="ADAL" clId="{47702EDA-7DCC-4A38-B93A-FC622DAC9B69}" dt="2022-09-12T18:13:03.241" v="1134" actId="478"/>
          <ac:picMkLst>
            <pc:docMk/>
            <pc:sldMk cId="47400005" sldId="280"/>
            <ac:picMk id="5" creationId="{1F2713D4-B45D-421D-BC47-74C0308BFB53}"/>
          </ac:picMkLst>
        </pc:picChg>
        <pc:picChg chg="del">
          <ac:chgData name="Davina.Beegoo-Price" userId="f63d5f64-dbfb-474f-afbd-c9de347c0093" providerId="ADAL" clId="{47702EDA-7DCC-4A38-B93A-FC622DAC9B69}" dt="2022-09-05T18:34:27.771" v="313" actId="478"/>
          <ac:picMkLst>
            <pc:docMk/>
            <pc:sldMk cId="47400005" sldId="280"/>
            <ac:picMk id="6" creationId="{B566413D-2C93-48C0-8C7A-566D28014FCC}"/>
          </ac:picMkLst>
        </pc:picChg>
      </pc:sldChg>
      <pc:sldChg chg="add del">
        <pc:chgData name="Davina.Beegoo-Price" userId="f63d5f64-dbfb-474f-afbd-c9de347c0093" providerId="ADAL" clId="{47702EDA-7DCC-4A38-B93A-FC622DAC9B69}" dt="2022-09-05T18:30:48.985" v="312"/>
        <pc:sldMkLst>
          <pc:docMk/>
          <pc:sldMk cId="130895030" sldId="280"/>
        </pc:sldMkLst>
      </pc:sldChg>
      <pc:sldChg chg="addSp delSp modSp add mod modTransition">
        <pc:chgData name="Davina.Beegoo-Price" userId="f63d5f64-dbfb-474f-afbd-c9de347c0093" providerId="ADAL" clId="{47702EDA-7DCC-4A38-B93A-FC622DAC9B69}" dt="2022-09-14T09:56:46.965" v="1554"/>
        <pc:sldMkLst>
          <pc:docMk/>
          <pc:sldMk cId="1779264333" sldId="281"/>
        </pc:sldMkLst>
        <pc:picChg chg="add del mod">
          <ac:chgData name="Davina.Beegoo-Price" userId="f63d5f64-dbfb-474f-afbd-c9de347c0093" providerId="ADAL" clId="{47702EDA-7DCC-4A38-B93A-FC622DAC9B69}" dt="2022-09-13T11:14:33.344" v="1475" actId="21"/>
          <ac:picMkLst>
            <pc:docMk/>
            <pc:sldMk cId="1779264333" sldId="281"/>
            <ac:picMk id="3" creationId="{1E590E07-47D6-4700-A60D-C69B46A10FDF}"/>
          </ac:picMkLst>
        </pc:picChg>
        <pc:picChg chg="del">
          <ac:chgData name="Davina.Beegoo-Price" userId="f63d5f64-dbfb-474f-afbd-c9de347c0093" providerId="ADAL" clId="{47702EDA-7DCC-4A38-B93A-FC622DAC9B69}" dt="2022-09-05T18:35:16.643" v="324" actId="478"/>
          <ac:picMkLst>
            <pc:docMk/>
            <pc:sldMk cId="1779264333" sldId="281"/>
            <ac:picMk id="5" creationId="{1F2713D4-B45D-421D-BC47-74C0308BFB53}"/>
          </ac:picMkLst>
        </pc:picChg>
        <pc:picChg chg="add del mod">
          <ac:chgData name="Davina.Beegoo-Price" userId="f63d5f64-dbfb-474f-afbd-c9de347c0093" providerId="ADAL" clId="{47702EDA-7DCC-4A38-B93A-FC622DAC9B69}" dt="2022-09-05T18:35:46.209" v="327"/>
          <ac:picMkLst>
            <pc:docMk/>
            <pc:sldMk cId="1779264333" sldId="281"/>
            <ac:picMk id="6" creationId="{843AAD47-C81D-4682-BC13-2691AB3C0105}"/>
          </ac:picMkLst>
        </pc:picChg>
      </pc:sldChg>
      <pc:sldChg chg="addSp delSp modSp add mod ord modTransition delAnim modAnim">
        <pc:chgData name="Davina.Beegoo-Price" userId="f63d5f64-dbfb-474f-afbd-c9de347c0093" providerId="ADAL" clId="{47702EDA-7DCC-4A38-B93A-FC622DAC9B69}" dt="2022-09-14T09:58:57.149" v="1558" actId="1076"/>
        <pc:sldMkLst>
          <pc:docMk/>
          <pc:sldMk cId="3146644797" sldId="282"/>
        </pc:sldMkLst>
        <pc:spChg chg="add del mod">
          <ac:chgData name="Davina.Beegoo-Price" userId="f63d5f64-dbfb-474f-afbd-c9de347c0093" providerId="ADAL" clId="{47702EDA-7DCC-4A38-B93A-FC622DAC9B69}" dt="2022-09-12T18:19:07.583" v="1221" actId="478"/>
          <ac:spMkLst>
            <pc:docMk/>
            <pc:sldMk cId="3146644797" sldId="282"/>
            <ac:spMk id="6" creationId="{07F318D2-FEB5-4E8B-863E-45A84D18C886}"/>
          </ac:spMkLst>
        </pc:spChg>
        <pc:spChg chg="add mod">
          <ac:chgData name="Davina.Beegoo-Price" userId="f63d5f64-dbfb-474f-afbd-c9de347c0093" providerId="ADAL" clId="{47702EDA-7DCC-4A38-B93A-FC622DAC9B69}" dt="2022-09-14T09:58:57.149" v="1558" actId="1076"/>
          <ac:spMkLst>
            <pc:docMk/>
            <pc:sldMk cId="3146644797" sldId="282"/>
            <ac:spMk id="7" creationId="{E0D856F2-D9FE-40D5-943D-A5C558BEAE32}"/>
          </ac:spMkLst>
        </pc:spChg>
        <pc:picChg chg="del">
          <ac:chgData name="Davina.Beegoo-Price" userId="f63d5f64-dbfb-474f-afbd-c9de347c0093" providerId="ADAL" clId="{47702EDA-7DCC-4A38-B93A-FC622DAC9B69}" dt="2022-09-05T18:36:57.770" v="333" actId="478"/>
          <ac:picMkLst>
            <pc:docMk/>
            <pc:sldMk cId="3146644797" sldId="282"/>
            <ac:picMk id="3" creationId="{1E590E07-47D6-4700-A60D-C69B46A10FDF}"/>
          </ac:picMkLst>
        </pc:picChg>
        <pc:picChg chg="add mod modCrop">
          <ac:chgData name="Davina.Beegoo-Price" userId="f63d5f64-dbfb-474f-afbd-c9de347c0093" providerId="ADAL" clId="{47702EDA-7DCC-4A38-B93A-FC622DAC9B69}" dt="2022-09-12T18:19:17.091" v="1224" actId="1076"/>
          <ac:picMkLst>
            <pc:docMk/>
            <pc:sldMk cId="3146644797" sldId="282"/>
            <ac:picMk id="5" creationId="{2BE41586-53E4-4DCC-AAF8-36F7CBB4BACD}"/>
          </ac:picMkLst>
        </pc:picChg>
      </pc:sldChg>
      <pc:sldChg chg="addSp delSp modSp add mod ord modTransition modAnim">
        <pc:chgData name="Davina.Beegoo-Price" userId="f63d5f64-dbfb-474f-afbd-c9de347c0093" providerId="ADAL" clId="{47702EDA-7DCC-4A38-B93A-FC622DAC9B69}" dt="2022-09-14T09:56:41.838" v="1552"/>
        <pc:sldMkLst>
          <pc:docMk/>
          <pc:sldMk cId="1400934169" sldId="283"/>
        </pc:sldMkLst>
        <pc:spChg chg="add mod">
          <ac:chgData name="Davina.Beegoo-Price" userId="f63d5f64-dbfb-474f-afbd-c9de347c0093" providerId="ADAL" clId="{47702EDA-7DCC-4A38-B93A-FC622DAC9B69}" dt="2022-09-13T11:11:07.911" v="1437" actId="1076"/>
          <ac:spMkLst>
            <pc:docMk/>
            <pc:sldMk cId="1400934169" sldId="283"/>
            <ac:spMk id="5" creationId="{CF49A4BA-A74B-4321-83AE-97970F537616}"/>
          </ac:spMkLst>
        </pc:spChg>
        <pc:picChg chg="add mod">
          <ac:chgData name="Davina.Beegoo-Price" userId="f63d5f64-dbfb-474f-afbd-c9de347c0093" providerId="ADAL" clId="{47702EDA-7DCC-4A38-B93A-FC622DAC9B69}" dt="2022-09-12T12:37:47.682" v="351" actId="1076"/>
          <ac:picMkLst>
            <pc:docMk/>
            <pc:sldMk cId="1400934169" sldId="283"/>
            <ac:picMk id="3" creationId="{FFF1E0C9-5DED-4BC1-A8C4-EE50BE8F1573}"/>
          </ac:picMkLst>
        </pc:picChg>
        <pc:picChg chg="del">
          <ac:chgData name="Davina.Beegoo-Price" userId="f63d5f64-dbfb-474f-afbd-c9de347c0093" providerId="ADAL" clId="{47702EDA-7DCC-4A38-B93A-FC622DAC9B69}" dt="2022-09-05T18:40:00.219" v="343" actId="478"/>
          <ac:picMkLst>
            <pc:docMk/>
            <pc:sldMk cId="1400934169" sldId="283"/>
            <ac:picMk id="5" creationId="{2BE41586-53E4-4DCC-AAF8-36F7CBB4BACD}"/>
          </ac:picMkLst>
        </pc:picChg>
      </pc:sldChg>
      <pc:sldChg chg="addSp delSp modSp mod">
        <pc:chgData name="Davina.Beegoo-Price" userId="f63d5f64-dbfb-474f-afbd-c9de347c0093" providerId="ADAL" clId="{47702EDA-7DCC-4A38-B93A-FC622DAC9B69}" dt="2022-09-13T14:30:17.245" v="1523" actId="20577"/>
        <pc:sldMkLst>
          <pc:docMk/>
          <pc:sldMk cId="378446029" sldId="285"/>
        </pc:sldMkLst>
        <pc:spChg chg="mod">
          <ac:chgData name="Davina.Beegoo-Price" userId="f63d5f64-dbfb-474f-afbd-c9de347c0093" providerId="ADAL" clId="{47702EDA-7DCC-4A38-B93A-FC622DAC9B69}" dt="2022-09-13T14:30:17.245" v="1523" actId="20577"/>
          <ac:spMkLst>
            <pc:docMk/>
            <pc:sldMk cId="378446029" sldId="285"/>
            <ac:spMk id="2" creationId="{9B98C6B5-908A-42DA-8838-B5AA60E9CBE0}"/>
          </ac:spMkLst>
        </pc:spChg>
        <pc:picChg chg="add del mod modCrop">
          <ac:chgData name="Davina.Beegoo-Price" userId="f63d5f64-dbfb-474f-afbd-c9de347c0093" providerId="ADAL" clId="{47702EDA-7DCC-4A38-B93A-FC622DAC9B69}" dt="2022-09-13T11:19:08.693" v="1491" actId="478"/>
          <ac:picMkLst>
            <pc:docMk/>
            <pc:sldMk cId="378446029" sldId="285"/>
            <ac:picMk id="5" creationId="{50CEFE18-81C9-480E-886C-7EE1DD3F66BB}"/>
          </ac:picMkLst>
        </pc:picChg>
        <pc:picChg chg="add mod">
          <ac:chgData name="Davina.Beegoo-Price" userId="f63d5f64-dbfb-474f-afbd-c9de347c0093" providerId="ADAL" clId="{47702EDA-7DCC-4A38-B93A-FC622DAC9B69}" dt="2022-09-13T11:29:25.092" v="1494" actId="1076"/>
          <ac:picMkLst>
            <pc:docMk/>
            <pc:sldMk cId="378446029" sldId="285"/>
            <ac:picMk id="6" creationId="{F2A69CD8-1A7F-4D91-9423-B6E509B4987D}"/>
          </ac:picMkLst>
        </pc:picChg>
      </pc:sldChg>
      <pc:sldChg chg="addSp delSp modSp mod">
        <pc:chgData name="Davina.Beegoo-Price" userId="f63d5f64-dbfb-474f-afbd-c9de347c0093" providerId="ADAL" clId="{47702EDA-7DCC-4A38-B93A-FC622DAC9B69}" dt="2022-09-15T16:42:46.584" v="1559" actId="20577"/>
        <pc:sldMkLst>
          <pc:docMk/>
          <pc:sldMk cId="1107774076" sldId="286"/>
        </pc:sldMkLst>
        <pc:spChg chg="mod">
          <ac:chgData name="Davina.Beegoo-Price" userId="f63d5f64-dbfb-474f-afbd-c9de347c0093" providerId="ADAL" clId="{47702EDA-7DCC-4A38-B93A-FC622DAC9B69}" dt="2022-09-15T16:42:46.584" v="1559" actId="20577"/>
          <ac:spMkLst>
            <pc:docMk/>
            <pc:sldMk cId="1107774076" sldId="286"/>
            <ac:spMk id="2" creationId="{9B98C6B5-908A-42DA-8838-B5AA60E9CBE0}"/>
          </ac:spMkLst>
        </pc:spChg>
        <pc:picChg chg="add del mod">
          <ac:chgData name="Davina.Beegoo-Price" userId="f63d5f64-dbfb-474f-afbd-c9de347c0093" providerId="ADAL" clId="{47702EDA-7DCC-4A38-B93A-FC622DAC9B69}" dt="2022-09-13T11:29:17.496" v="1492" actId="21"/>
          <ac:picMkLst>
            <pc:docMk/>
            <pc:sldMk cId="1107774076" sldId="286"/>
            <ac:picMk id="5" creationId="{506557F9-A855-4F32-B462-3588677420A0}"/>
          </ac:picMkLst>
        </pc:picChg>
        <pc:picChg chg="add mod">
          <ac:chgData name="Davina.Beegoo-Price" userId="f63d5f64-dbfb-474f-afbd-c9de347c0093" providerId="ADAL" clId="{47702EDA-7DCC-4A38-B93A-FC622DAC9B69}" dt="2022-09-13T11:29:42.422" v="1499" actId="1076"/>
          <ac:picMkLst>
            <pc:docMk/>
            <pc:sldMk cId="1107774076" sldId="286"/>
            <ac:picMk id="7" creationId="{3AD0BE8D-FC31-415C-BDEA-0CAF926B050D}"/>
          </ac:picMkLst>
        </pc:picChg>
      </pc:sldChg>
      <pc:sldChg chg="delSp modSp add del mod">
        <pc:chgData name="Davina.Beegoo-Price" userId="f63d5f64-dbfb-474f-afbd-c9de347c0093" providerId="ADAL" clId="{47702EDA-7DCC-4A38-B93A-FC622DAC9B69}" dt="2022-09-12T18:31:47.344" v="1326" actId="47"/>
        <pc:sldMkLst>
          <pc:docMk/>
          <pc:sldMk cId="248740997" sldId="287"/>
        </pc:sldMkLst>
        <pc:spChg chg="mod">
          <ac:chgData name="Davina.Beegoo-Price" userId="f63d5f64-dbfb-474f-afbd-c9de347c0093" providerId="ADAL" clId="{47702EDA-7DCC-4A38-B93A-FC622DAC9B69}" dt="2022-09-12T12:38:36.670" v="374" actId="20577"/>
          <ac:spMkLst>
            <pc:docMk/>
            <pc:sldMk cId="248740997" sldId="287"/>
            <ac:spMk id="4" creationId="{75146919-E61D-48BA-B06F-4ADCDBD76B6C}"/>
          </ac:spMkLst>
        </pc:spChg>
        <pc:picChg chg="del">
          <ac:chgData name="Davina.Beegoo-Price" userId="f63d5f64-dbfb-474f-afbd-c9de347c0093" providerId="ADAL" clId="{47702EDA-7DCC-4A38-B93A-FC622DAC9B69}" dt="2022-09-12T12:38:31.640" v="353" actId="478"/>
          <ac:picMkLst>
            <pc:docMk/>
            <pc:sldMk cId="248740997" sldId="287"/>
            <ac:picMk id="5" creationId="{2BE41586-53E4-4DCC-AAF8-36F7CBB4BACD}"/>
          </ac:picMkLst>
        </pc:picChg>
      </pc:sldChg>
      <pc:sldChg chg="addSp delSp modSp add mod modTransition delAnim modAnim">
        <pc:chgData name="Davina.Beegoo-Price" userId="f63d5f64-dbfb-474f-afbd-c9de347c0093" providerId="ADAL" clId="{47702EDA-7DCC-4A38-B93A-FC622DAC9B69}" dt="2022-09-14T09:56:29.424" v="1546"/>
        <pc:sldMkLst>
          <pc:docMk/>
          <pc:sldMk cId="3398469562" sldId="288"/>
        </pc:sldMkLst>
        <pc:spChg chg="add del mod">
          <ac:chgData name="Davina.Beegoo-Price" userId="f63d5f64-dbfb-474f-afbd-c9de347c0093" providerId="ADAL" clId="{47702EDA-7DCC-4A38-B93A-FC622DAC9B69}" dt="2022-09-12T17:33:52.118" v="524"/>
          <ac:spMkLst>
            <pc:docMk/>
            <pc:sldMk cId="3398469562" sldId="288"/>
            <ac:spMk id="2" creationId="{E3AF2B43-76E3-483A-B8A6-09C92376ECBE}"/>
          </ac:spMkLst>
        </pc:spChg>
        <pc:spChg chg="add mod">
          <ac:chgData name="Davina.Beegoo-Price" userId="f63d5f64-dbfb-474f-afbd-c9de347c0093" providerId="ADAL" clId="{47702EDA-7DCC-4A38-B93A-FC622DAC9B69}" dt="2022-09-13T14:28:53.375" v="1518" actId="1076"/>
          <ac:spMkLst>
            <pc:docMk/>
            <pc:sldMk cId="3398469562" sldId="288"/>
            <ac:spMk id="5" creationId="{E2F2C336-FEDC-4F8E-A1D9-BFCF5301804E}"/>
          </ac:spMkLst>
        </pc:spChg>
        <pc:picChg chg="del">
          <ac:chgData name="Davina.Beegoo-Price" userId="f63d5f64-dbfb-474f-afbd-c9de347c0093" providerId="ADAL" clId="{47702EDA-7DCC-4A38-B93A-FC622DAC9B69}" dt="2022-09-12T17:33:23.826" v="519" actId="478"/>
          <ac:picMkLst>
            <pc:docMk/>
            <pc:sldMk cId="3398469562" sldId="288"/>
            <ac:picMk id="3" creationId="{EFA96FD9-D31C-4688-85A8-01C2A1AEFFFD}"/>
          </ac:picMkLst>
        </pc:picChg>
      </pc:sldChg>
      <pc:sldChg chg="addSp delSp modSp add mod modTransition delAnim modAnim">
        <pc:chgData name="Davina.Beegoo-Price" userId="f63d5f64-dbfb-474f-afbd-c9de347c0093" providerId="ADAL" clId="{47702EDA-7DCC-4A38-B93A-FC622DAC9B69}" dt="2022-09-14T09:56:32.296" v="1547"/>
        <pc:sldMkLst>
          <pc:docMk/>
          <pc:sldMk cId="3128318781" sldId="289"/>
        </pc:sldMkLst>
        <pc:spChg chg="add mod">
          <ac:chgData name="Davina.Beegoo-Price" userId="f63d5f64-dbfb-474f-afbd-c9de347c0093" providerId="ADAL" clId="{47702EDA-7DCC-4A38-B93A-FC622DAC9B69}" dt="2022-09-12T17:55:16.696" v="1095" actId="1076"/>
          <ac:spMkLst>
            <pc:docMk/>
            <pc:sldMk cId="3128318781" sldId="289"/>
            <ac:spMk id="5" creationId="{7B41F2D3-9224-4B9C-B72D-A754D5CED9F2}"/>
          </ac:spMkLst>
        </pc:spChg>
        <pc:picChg chg="del">
          <ac:chgData name="Davina.Beegoo-Price" userId="f63d5f64-dbfb-474f-afbd-c9de347c0093" providerId="ADAL" clId="{47702EDA-7DCC-4A38-B93A-FC622DAC9B69}" dt="2022-09-12T17:36:35.072" v="856" actId="478"/>
          <ac:picMkLst>
            <pc:docMk/>
            <pc:sldMk cId="3128318781" sldId="289"/>
            <ac:picMk id="6" creationId="{B566413D-2C93-48C0-8C7A-566D28014FCC}"/>
          </ac:picMkLst>
        </pc:picChg>
      </pc:sldChg>
      <pc:sldChg chg="addSp delSp modSp add mod modTransition modAnim">
        <pc:chgData name="Davina.Beegoo-Price" userId="f63d5f64-dbfb-474f-afbd-c9de347c0093" providerId="ADAL" clId="{47702EDA-7DCC-4A38-B93A-FC622DAC9B69}" dt="2022-09-14T09:56:33.859" v="1548"/>
        <pc:sldMkLst>
          <pc:docMk/>
          <pc:sldMk cId="3160804784" sldId="290"/>
        </pc:sldMkLst>
        <pc:picChg chg="del">
          <ac:chgData name="Davina.Beegoo-Price" userId="f63d5f64-dbfb-474f-afbd-c9de347c0093" providerId="ADAL" clId="{47702EDA-7DCC-4A38-B93A-FC622DAC9B69}" dt="2022-09-12T17:53:58.132" v="1080" actId="478"/>
          <ac:picMkLst>
            <pc:docMk/>
            <pc:sldMk cId="3160804784" sldId="290"/>
            <ac:picMk id="3" creationId="{FFF1E0C9-5DED-4BC1-A8C4-EE50BE8F1573}"/>
          </ac:picMkLst>
        </pc:picChg>
        <pc:picChg chg="add mod">
          <ac:chgData name="Davina.Beegoo-Price" userId="f63d5f64-dbfb-474f-afbd-c9de347c0093" providerId="ADAL" clId="{47702EDA-7DCC-4A38-B93A-FC622DAC9B69}" dt="2022-09-12T17:54:35.516" v="1092" actId="1076"/>
          <ac:picMkLst>
            <pc:docMk/>
            <pc:sldMk cId="3160804784" sldId="290"/>
            <ac:picMk id="5" creationId="{A69053FA-F3E3-4DD3-A7F0-61FC42C2BA50}"/>
          </ac:picMkLst>
        </pc:picChg>
        <pc:picChg chg="add mod modCrop">
          <ac:chgData name="Davina.Beegoo-Price" userId="f63d5f64-dbfb-474f-afbd-c9de347c0093" providerId="ADAL" clId="{47702EDA-7DCC-4A38-B93A-FC622DAC9B69}" dt="2022-09-12T17:54:44.309" v="1094" actId="732"/>
          <ac:picMkLst>
            <pc:docMk/>
            <pc:sldMk cId="3160804784" sldId="290"/>
            <ac:picMk id="7" creationId="{8D33D865-C871-4B16-B3B0-E26CCE8F7676}"/>
          </ac:picMkLst>
        </pc:picChg>
      </pc:sldChg>
      <pc:sldChg chg="addSp delSp modSp add mod modTransition modAnim">
        <pc:chgData name="Davina.Beegoo-Price" userId="f63d5f64-dbfb-474f-afbd-c9de347c0093" providerId="ADAL" clId="{47702EDA-7DCC-4A38-B93A-FC622DAC9B69}" dt="2022-09-14T09:56:43.719" v="1553"/>
        <pc:sldMkLst>
          <pc:docMk/>
          <pc:sldMk cId="2616146608" sldId="291"/>
        </pc:sldMkLst>
        <pc:spChg chg="mod">
          <ac:chgData name="Davina.Beegoo-Price" userId="f63d5f64-dbfb-474f-afbd-c9de347c0093" providerId="ADAL" clId="{47702EDA-7DCC-4A38-B93A-FC622DAC9B69}" dt="2022-09-13T11:12:20.944" v="1458" actId="1076"/>
          <ac:spMkLst>
            <pc:docMk/>
            <pc:sldMk cId="2616146608" sldId="291"/>
            <ac:spMk id="5" creationId="{CF49A4BA-A74B-4321-83AE-97970F537616}"/>
          </ac:spMkLst>
        </pc:spChg>
        <pc:picChg chg="del">
          <ac:chgData name="Davina.Beegoo-Price" userId="f63d5f64-dbfb-474f-afbd-c9de347c0093" providerId="ADAL" clId="{47702EDA-7DCC-4A38-B93A-FC622DAC9B69}" dt="2022-09-12T18:29:27.194" v="1319" actId="478"/>
          <ac:picMkLst>
            <pc:docMk/>
            <pc:sldMk cId="2616146608" sldId="291"/>
            <ac:picMk id="3" creationId="{FFF1E0C9-5DED-4BC1-A8C4-EE50BE8F1573}"/>
          </ac:picMkLst>
        </pc:picChg>
        <pc:picChg chg="add mod">
          <ac:chgData name="Davina.Beegoo-Price" userId="f63d5f64-dbfb-474f-afbd-c9de347c0093" providerId="ADAL" clId="{47702EDA-7DCC-4A38-B93A-FC622DAC9B69}" dt="2022-09-12T18:29:38.187" v="1324" actId="962"/>
          <ac:picMkLst>
            <pc:docMk/>
            <pc:sldMk cId="2616146608" sldId="291"/>
            <ac:picMk id="6" creationId="{32E06112-8560-4019-8F0F-F08FC2747CA1}"/>
          </ac:picMkLst>
        </pc:picChg>
      </pc:sldChg>
      <pc:sldChg chg="add del">
        <pc:chgData name="Davina.Beegoo-Price" userId="f63d5f64-dbfb-474f-afbd-c9de347c0093" providerId="ADAL" clId="{47702EDA-7DCC-4A38-B93A-FC622DAC9B69}" dt="2022-09-13T11:13:54.347" v="1470" actId="47"/>
        <pc:sldMkLst>
          <pc:docMk/>
          <pc:sldMk cId="1661365253" sldId="292"/>
        </pc:sldMkLst>
      </pc:sldChg>
      <pc:sldChg chg="add del">
        <pc:chgData name="Davina.Beegoo-Price" userId="f63d5f64-dbfb-474f-afbd-c9de347c0093" providerId="ADAL" clId="{47702EDA-7DCC-4A38-B93A-FC622DAC9B69}" dt="2022-09-13T11:13:56.023" v="1471" actId="47"/>
        <pc:sldMkLst>
          <pc:docMk/>
          <pc:sldMk cId="751658314" sldId="293"/>
        </pc:sldMkLst>
      </pc:sldChg>
    </pc:docChg>
  </pc:docChgLst>
  <pc:docChgLst>
    <pc:chgData name="James.Reed" userId="be30520b-820e-4974-9595-9dc54244f53d" providerId="ADAL" clId="{0A10C329-7DAB-4CA2-9F89-3CDB452A139E}"/>
    <pc:docChg chg="undo custSel addSld delSld modSld sldOrd">
      <pc:chgData name="James.Reed" userId="be30520b-820e-4974-9595-9dc54244f53d" providerId="ADAL" clId="{0A10C329-7DAB-4CA2-9F89-3CDB452A139E}" dt="2022-09-14T11:10:53.718" v="752" actId="1076"/>
      <pc:docMkLst>
        <pc:docMk/>
      </pc:docMkLst>
      <pc:sldChg chg="del modTransition">
        <pc:chgData name="James.Reed" userId="be30520b-820e-4974-9595-9dc54244f53d" providerId="ADAL" clId="{0A10C329-7DAB-4CA2-9F89-3CDB452A139E}" dt="2022-09-12T12:38:03.069" v="663" actId="47"/>
        <pc:sldMkLst>
          <pc:docMk/>
          <pc:sldMk cId="938012232" sldId="262"/>
        </pc:sldMkLst>
      </pc:sldChg>
      <pc:sldChg chg="modSp del mod modTransition">
        <pc:chgData name="James.Reed" userId="be30520b-820e-4974-9595-9dc54244f53d" providerId="ADAL" clId="{0A10C329-7DAB-4CA2-9F89-3CDB452A139E}" dt="2022-09-12T12:38:05.871" v="664" actId="47"/>
        <pc:sldMkLst>
          <pc:docMk/>
          <pc:sldMk cId="1319595435" sldId="263"/>
        </pc:sldMkLst>
        <pc:spChg chg="mod">
          <ac:chgData name="James.Reed" userId="be30520b-820e-4974-9595-9dc54244f53d" providerId="ADAL" clId="{0A10C329-7DAB-4CA2-9F89-3CDB452A139E}" dt="2022-09-12T10:33:36.691" v="382" actId="5793"/>
          <ac:spMkLst>
            <pc:docMk/>
            <pc:sldMk cId="1319595435" sldId="263"/>
            <ac:spMk id="2" creationId="{00000000-0000-0000-0000-000000000000}"/>
          </ac:spMkLst>
        </pc:spChg>
      </pc:sldChg>
      <pc:sldChg chg="addSp delSp modSp mod modTransition setBg">
        <pc:chgData name="James.Reed" userId="be30520b-820e-4974-9595-9dc54244f53d" providerId="ADAL" clId="{0A10C329-7DAB-4CA2-9F89-3CDB452A139E}" dt="2022-09-14T11:10:53.718" v="752" actId="1076"/>
        <pc:sldMkLst>
          <pc:docMk/>
          <pc:sldMk cId="1780265362" sldId="270"/>
        </pc:sldMkLst>
        <pc:spChg chg="mod">
          <ac:chgData name="James.Reed" userId="be30520b-820e-4974-9595-9dc54244f53d" providerId="ADAL" clId="{0A10C329-7DAB-4CA2-9F89-3CDB452A139E}" dt="2022-09-14T11:10:22.285" v="748" actId="1076"/>
          <ac:spMkLst>
            <pc:docMk/>
            <pc:sldMk cId="1780265362" sldId="270"/>
            <ac:spMk id="6" creationId="{FE7567DF-F9A2-4930-8CB7-9A2D8419F2B4}"/>
          </ac:spMkLst>
        </pc:spChg>
        <pc:spChg chg="mod">
          <ac:chgData name="James.Reed" userId="be30520b-820e-4974-9595-9dc54244f53d" providerId="ADAL" clId="{0A10C329-7DAB-4CA2-9F89-3CDB452A139E}" dt="2022-09-14T11:10:06.829" v="744" actId="1076"/>
          <ac:spMkLst>
            <pc:docMk/>
            <pc:sldMk cId="1780265362" sldId="270"/>
            <ac:spMk id="7" creationId="{00000000-0000-0000-0000-000000000000}"/>
          </ac:spMkLst>
        </pc:spChg>
        <pc:picChg chg="add del mod">
          <ac:chgData name="James.Reed" userId="be30520b-820e-4974-9595-9dc54244f53d" providerId="ADAL" clId="{0A10C329-7DAB-4CA2-9F89-3CDB452A139E}" dt="2022-09-14T10:43:45.018" v="686"/>
          <ac:picMkLst>
            <pc:docMk/>
            <pc:sldMk cId="1780265362" sldId="270"/>
            <ac:picMk id="3" creationId="{B3569A27-0B38-4D2E-85DA-D00A9A5831A0}"/>
          </ac:picMkLst>
        </pc:picChg>
        <pc:picChg chg="add mod">
          <ac:chgData name="James.Reed" userId="be30520b-820e-4974-9595-9dc54244f53d" providerId="ADAL" clId="{0A10C329-7DAB-4CA2-9F89-3CDB452A139E}" dt="2022-09-14T11:10:44.246" v="751" actId="1076"/>
          <ac:picMkLst>
            <pc:docMk/>
            <pc:sldMk cId="1780265362" sldId="270"/>
            <ac:picMk id="5" creationId="{8791FD77-55A1-424A-90B7-39B5A479BCAE}"/>
          </ac:picMkLst>
        </pc:picChg>
        <pc:picChg chg="add mod modCrop">
          <ac:chgData name="James.Reed" userId="be30520b-820e-4974-9595-9dc54244f53d" providerId="ADAL" clId="{0A10C329-7DAB-4CA2-9F89-3CDB452A139E}" dt="2022-09-14T11:10:53.718" v="752" actId="1076"/>
          <ac:picMkLst>
            <pc:docMk/>
            <pc:sldMk cId="1780265362" sldId="270"/>
            <ac:picMk id="9" creationId="{7F49E1B0-98D3-4741-9CC3-856DF44774DE}"/>
          </ac:picMkLst>
        </pc:picChg>
      </pc:sldChg>
      <pc:sldChg chg="modSp mod">
        <pc:chgData name="James.Reed" userId="be30520b-820e-4974-9595-9dc54244f53d" providerId="ADAL" clId="{0A10C329-7DAB-4CA2-9F89-3CDB452A139E}" dt="2022-08-23T10:54:23.364" v="6" actId="1076"/>
        <pc:sldMkLst>
          <pc:docMk/>
          <pc:sldMk cId="3734981078" sldId="274"/>
        </pc:sldMkLst>
        <pc:spChg chg="mod">
          <ac:chgData name="James.Reed" userId="be30520b-820e-4974-9595-9dc54244f53d" providerId="ADAL" clId="{0A10C329-7DAB-4CA2-9F89-3CDB452A139E}" dt="2022-08-23T10:54:23.364" v="6" actId="1076"/>
          <ac:spMkLst>
            <pc:docMk/>
            <pc:sldMk cId="3734981078" sldId="274"/>
            <ac:spMk id="4" creationId="{00000000-0000-0000-0000-000000000000}"/>
          </ac:spMkLst>
        </pc:spChg>
        <pc:spChg chg="mod">
          <ac:chgData name="James.Reed" userId="be30520b-820e-4974-9595-9dc54244f53d" providerId="ADAL" clId="{0A10C329-7DAB-4CA2-9F89-3CDB452A139E}" dt="2022-08-23T10:54:18.340" v="5" actId="1076"/>
          <ac:spMkLst>
            <pc:docMk/>
            <pc:sldMk cId="3734981078" sldId="274"/>
            <ac:spMk id="5" creationId="{00000000-0000-0000-0000-000000000000}"/>
          </ac:spMkLst>
        </pc:spChg>
      </pc:sldChg>
      <pc:sldChg chg="addSp modSp add mod ord modTransition">
        <pc:chgData name="James.Reed" userId="be30520b-820e-4974-9595-9dc54244f53d" providerId="ADAL" clId="{0A10C329-7DAB-4CA2-9F89-3CDB452A139E}" dt="2022-09-12T10:31:54.646" v="357"/>
        <pc:sldMkLst>
          <pc:docMk/>
          <pc:sldMk cId="1298546563" sldId="275"/>
        </pc:sldMkLst>
        <pc:graphicFrameChg chg="add mod">
          <ac:chgData name="James.Reed" userId="be30520b-820e-4974-9595-9dc54244f53d" providerId="ADAL" clId="{0A10C329-7DAB-4CA2-9F89-3CDB452A139E}" dt="2022-09-05T11:55:38.368" v="16" actId="1076"/>
          <ac:graphicFrameMkLst>
            <pc:docMk/>
            <pc:sldMk cId="1298546563" sldId="275"/>
            <ac:graphicFrameMk id="2" creationId="{8953E3E8-4C07-4016-BE2D-7B3FF989EEE5}"/>
          </ac:graphicFrameMkLst>
        </pc:graphicFrameChg>
      </pc:sldChg>
      <pc:sldChg chg="addSp delSp modSp add mod ord modTransition setBg">
        <pc:chgData name="James.Reed" userId="be30520b-820e-4974-9595-9dc54244f53d" providerId="ADAL" clId="{0A10C329-7DAB-4CA2-9F89-3CDB452A139E}" dt="2022-09-12T12:24:14.191" v="662" actId="20577"/>
        <pc:sldMkLst>
          <pc:docMk/>
          <pc:sldMk cId="2095740850" sldId="276"/>
        </pc:sldMkLst>
        <pc:spChg chg="add del mod">
          <ac:chgData name="James.Reed" userId="be30520b-820e-4974-9595-9dc54244f53d" providerId="ADAL" clId="{0A10C329-7DAB-4CA2-9F89-3CDB452A139E}" dt="2022-09-05T14:27:46.593" v="135"/>
          <ac:spMkLst>
            <pc:docMk/>
            <pc:sldMk cId="2095740850" sldId="276"/>
            <ac:spMk id="4" creationId="{3DE9FAB5-F672-4A27-B485-4810D4403B39}"/>
          </ac:spMkLst>
        </pc:spChg>
        <pc:spChg chg="add mod">
          <ac:chgData name="James.Reed" userId="be30520b-820e-4974-9595-9dc54244f53d" providerId="ADAL" clId="{0A10C329-7DAB-4CA2-9F89-3CDB452A139E}" dt="2022-09-12T12:24:14.191" v="662" actId="20577"/>
          <ac:spMkLst>
            <pc:docMk/>
            <pc:sldMk cId="2095740850" sldId="276"/>
            <ac:spMk id="5" creationId="{ED441676-D6A0-428A-9E1F-D05758D320CB}"/>
          </ac:spMkLst>
        </pc:spChg>
        <pc:spChg chg="add del">
          <ac:chgData name="James.Reed" userId="be30520b-820e-4974-9595-9dc54244f53d" providerId="ADAL" clId="{0A10C329-7DAB-4CA2-9F89-3CDB452A139E}" dt="2022-09-05T14:21:42.909" v="22" actId="26606"/>
          <ac:spMkLst>
            <pc:docMk/>
            <pc:sldMk cId="2095740850" sldId="276"/>
            <ac:spMk id="8" creationId="{5D040E60-5F2A-CDF3-480E-C42A19BCA988}"/>
          </ac:spMkLst>
        </pc:spChg>
        <pc:spChg chg="add mod modVis">
          <ac:chgData name="James.Reed" userId="be30520b-820e-4974-9595-9dc54244f53d" providerId="ADAL" clId="{0A10C329-7DAB-4CA2-9F89-3CDB452A139E}" dt="2022-09-05T14:21:42.909" v="22" actId="26606"/>
          <ac:spMkLst>
            <pc:docMk/>
            <pc:sldMk cId="2095740850" sldId="276"/>
            <ac:spMk id="10" creationId="{C16722CB-7B01-A841-2C5C-4A752E8023D9}"/>
          </ac:spMkLst>
        </pc:spChg>
        <pc:spChg chg="add del">
          <ac:chgData name="James.Reed" userId="be30520b-820e-4974-9595-9dc54244f53d" providerId="ADAL" clId="{0A10C329-7DAB-4CA2-9F89-3CDB452A139E}" dt="2022-09-05T14:21:42.909" v="22" actId="26606"/>
          <ac:spMkLst>
            <pc:docMk/>
            <pc:sldMk cId="2095740850" sldId="276"/>
            <ac:spMk id="12" creationId="{A14DE4EB-E2D3-2DE0-1C36-B42FE28F529E}"/>
          </ac:spMkLst>
        </pc:spChg>
        <pc:picChg chg="add mod">
          <ac:chgData name="James.Reed" userId="be30520b-820e-4974-9595-9dc54244f53d" providerId="ADAL" clId="{0A10C329-7DAB-4CA2-9F89-3CDB452A139E}" dt="2022-09-05T14:29:42.227" v="140"/>
          <ac:picMkLst>
            <pc:docMk/>
            <pc:sldMk cId="2095740850" sldId="276"/>
            <ac:picMk id="3" creationId="{0F011420-69F4-4FBB-9411-0C17437EAC94}"/>
          </ac:picMkLst>
        </pc:picChg>
      </pc:sldChg>
      <pc:sldChg chg="delSp del mod modTransition">
        <pc:chgData name="James.Reed" userId="be30520b-820e-4974-9595-9dc54244f53d" providerId="ADAL" clId="{0A10C329-7DAB-4CA2-9F89-3CDB452A139E}" dt="2022-09-12T10:33:17.058" v="368" actId="2696"/>
        <pc:sldMkLst>
          <pc:docMk/>
          <pc:sldMk cId="3969402234" sldId="284"/>
        </pc:sldMkLst>
        <pc:spChg chg="del">
          <ac:chgData name="James.Reed" userId="be30520b-820e-4974-9595-9dc54244f53d" providerId="ADAL" clId="{0A10C329-7DAB-4CA2-9F89-3CDB452A139E}" dt="2022-09-12T10:32:57.900" v="364" actId="21"/>
          <ac:spMkLst>
            <pc:docMk/>
            <pc:sldMk cId="3969402234" sldId="284"/>
            <ac:spMk id="2" creationId="{F546FF85-69C2-7C92-AF34-373FDA001300}"/>
          </ac:spMkLst>
        </pc:spChg>
      </pc:sldChg>
      <pc:sldChg chg="addSp delSp modSp add mod ord modTransition modAnim">
        <pc:chgData name="James.Reed" userId="be30520b-820e-4974-9595-9dc54244f53d" providerId="ADAL" clId="{0A10C329-7DAB-4CA2-9F89-3CDB452A139E}" dt="2022-09-14T10:10:47.295" v="665" actId="20577"/>
        <pc:sldMkLst>
          <pc:docMk/>
          <pc:sldMk cId="378446029" sldId="285"/>
        </pc:sldMkLst>
        <pc:spChg chg="add mod">
          <ac:chgData name="James.Reed" userId="be30520b-820e-4974-9595-9dc54244f53d" providerId="ADAL" clId="{0A10C329-7DAB-4CA2-9F89-3CDB452A139E}" dt="2022-09-14T10:10:47.295" v="665" actId="20577"/>
          <ac:spMkLst>
            <pc:docMk/>
            <pc:sldMk cId="378446029" sldId="285"/>
            <ac:spMk id="2" creationId="{9B98C6B5-908A-42DA-8838-B5AA60E9CBE0}"/>
          </ac:spMkLst>
        </pc:spChg>
        <pc:spChg chg="add del mod">
          <ac:chgData name="James.Reed" userId="be30520b-820e-4974-9595-9dc54244f53d" providerId="ADAL" clId="{0A10C329-7DAB-4CA2-9F89-3CDB452A139E}" dt="2022-09-12T10:27:13.312" v="332" actId="478"/>
          <ac:spMkLst>
            <pc:docMk/>
            <pc:sldMk cId="378446029" sldId="285"/>
            <ac:spMk id="5" creationId="{3B1822F8-4DF6-4449-B439-16C0CE1A1222}"/>
          </ac:spMkLst>
        </pc:spChg>
        <pc:picChg chg="del">
          <ac:chgData name="James.Reed" userId="be30520b-820e-4974-9595-9dc54244f53d" providerId="ADAL" clId="{0A10C329-7DAB-4CA2-9F89-3CDB452A139E}" dt="2022-09-12T10:23:24.503" v="147" actId="478"/>
          <ac:picMkLst>
            <pc:docMk/>
            <pc:sldMk cId="378446029" sldId="285"/>
            <ac:picMk id="3" creationId="{FFF1E0C9-5DED-4BC1-A8C4-EE50BE8F1573}"/>
          </ac:picMkLst>
        </pc:picChg>
        <pc:picChg chg="add del mod">
          <ac:chgData name="James.Reed" userId="be30520b-820e-4974-9595-9dc54244f53d" providerId="ADAL" clId="{0A10C329-7DAB-4CA2-9F89-3CDB452A139E}" dt="2022-09-12T10:29:52.671" v="342" actId="478"/>
          <ac:picMkLst>
            <pc:docMk/>
            <pc:sldMk cId="378446029" sldId="285"/>
            <ac:picMk id="7" creationId="{A75C1E57-B9C4-42CC-B1FE-AB8D6334C624}"/>
          </ac:picMkLst>
        </pc:picChg>
        <pc:picChg chg="add del mod">
          <ac:chgData name="James.Reed" userId="be30520b-820e-4974-9595-9dc54244f53d" providerId="ADAL" clId="{0A10C329-7DAB-4CA2-9F89-3CDB452A139E}" dt="2022-09-12T10:28:14.530" v="335" actId="478"/>
          <ac:picMkLst>
            <pc:docMk/>
            <pc:sldMk cId="378446029" sldId="285"/>
            <ac:picMk id="1026" creationId="{DA65463F-F2B8-4903-A11B-A66A658AB750}"/>
          </ac:picMkLst>
        </pc:picChg>
        <pc:picChg chg="add del">
          <ac:chgData name="James.Reed" userId="be30520b-820e-4974-9595-9dc54244f53d" providerId="ADAL" clId="{0A10C329-7DAB-4CA2-9F89-3CDB452A139E}" dt="2022-09-12T10:28:42.925" v="337" actId="478"/>
          <ac:picMkLst>
            <pc:docMk/>
            <pc:sldMk cId="378446029" sldId="285"/>
            <ac:picMk id="1028" creationId="{F05E3CAB-97F4-427C-A145-33DDFA096D08}"/>
          </ac:picMkLst>
        </pc:picChg>
        <pc:picChg chg="add del mod">
          <ac:chgData name="James.Reed" userId="be30520b-820e-4974-9595-9dc54244f53d" providerId="ADAL" clId="{0A10C329-7DAB-4CA2-9F89-3CDB452A139E}" dt="2022-09-12T10:29:01.492" v="340" actId="478"/>
          <ac:picMkLst>
            <pc:docMk/>
            <pc:sldMk cId="378446029" sldId="285"/>
            <ac:picMk id="1030" creationId="{572A17BC-16BA-43B6-85A9-F40317278BCB}"/>
          </ac:picMkLst>
        </pc:picChg>
        <pc:picChg chg="add del mod">
          <ac:chgData name="James.Reed" userId="be30520b-820e-4974-9595-9dc54244f53d" providerId="ADAL" clId="{0A10C329-7DAB-4CA2-9F89-3CDB452A139E}" dt="2022-09-12T10:30:59.768" v="350" actId="478"/>
          <ac:picMkLst>
            <pc:docMk/>
            <pc:sldMk cId="378446029" sldId="285"/>
            <ac:picMk id="1032" creationId="{CF36A290-69AC-447B-B024-E89F10D52E74}"/>
          </ac:picMkLst>
        </pc:picChg>
      </pc:sldChg>
      <pc:sldChg chg="modSp add mod ord modAnim">
        <pc:chgData name="James.Reed" userId="be30520b-820e-4974-9595-9dc54244f53d" providerId="ADAL" clId="{0A10C329-7DAB-4CA2-9F89-3CDB452A139E}" dt="2022-09-14T10:10:50.404" v="666" actId="20577"/>
        <pc:sldMkLst>
          <pc:docMk/>
          <pc:sldMk cId="1107774076" sldId="286"/>
        </pc:sldMkLst>
        <pc:spChg chg="mod">
          <ac:chgData name="James.Reed" userId="be30520b-820e-4974-9595-9dc54244f53d" providerId="ADAL" clId="{0A10C329-7DAB-4CA2-9F89-3CDB452A139E}" dt="2022-09-14T10:10:50.404" v="666" actId="20577"/>
          <ac:spMkLst>
            <pc:docMk/>
            <pc:sldMk cId="1107774076" sldId="286"/>
            <ac:spMk id="2" creationId="{9B98C6B5-908A-42DA-8838-B5AA60E9CBE0}"/>
          </ac:spMkLst>
        </pc:spChg>
      </pc:sldChg>
    </pc:docChg>
  </pc:docChgLst>
  <pc:docChgLst>
    <pc:chgData name="James.Reed" userId="S::jr25949@open.ac.uk::be30520b-820e-4974-9595-9dc54244f53d" providerId="AD" clId="Web-{91506F7D-71E2-4359-8187-059CE349D2D1}"/>
    <pc:docChg chg="modSld">
      <pc:chgData name="James.Reed" userId="S::jr25949@open.ac.uk::be30520b-820e-4974-9595-9dc54244f53d" providerId="AD" clId="Web-{91506F7D-71E2-4359-8187-059CE349D2D1}" dt="2022-09-15T01:38:13.896" v="9" actId="1076"/>
      <pc:docMkLst>
        <pc:docMk/>
      </pc:docMkLst>
      <pc:sldChg chg="addSp delSp modSp">
        <pc:chgData name="James.Reed" userId="S::jr25949@open.ac.uk::be30520b-820e-4974-9595-9dc54244f53d" providerId="AD" clId="Web-{91506F7D-71E2-4359-8187-059CE349D2D1}" dt="2022-09-15T01:38:13.896" v="9" actId="1076"/>
        <pc:sldMkLst>
          <pc:docMk/>
          <pc:sldMk cId="1780265362" sldId="270"/>
        </pc:sldMkLst>
        <pc:picChg chg="add mod">
          <ac:chgData name="James.Reed" userId="S::jr25949@open.ac.uk::be30520b-820e-4974-9595-9dc54244f53d" providerId="AD" clId="Web-{91506F7D-71E2-4359-8187-059CE349D2D1}" dt="2022-09-15T01:38:13.896" v="9" actId="1076"/>
          <ac:picMkLst>
            <pc:docMk/>
            <pc:sldMk cId="1780265362" sldId="270"/>
            <ac:picMk id="2" creationId="{9B3B26AD-2187-AFFA-EABB-324F06A8D6E3}"/>
          </ac:picMkLst>
        </pc:picChg>
        <pc:picChg chg="del">
          <ac:chgData name="James.Reed" userId="S::jr25949@open.ac.uk::be30520b-820e-4974-9595-9dc54244f53d" providerId="AD" clId="Web-{91506F7D-71E2-4359-8187-059CE349D2D1}" dt="2022-09-15T01:37:29.973" v="0"/>
          <ac:picMkLst>
            <pc:docMk/>
            <pc:sldMk cId="1780265362" sldId="270"/>
            <ac:picMk id="5" creationId="{8791FD77-55A1-424A-90B7-39B5A479BCAE}"/>
          </ac:picMkLst>
        </pc:picChg>
      </pc:sldChg>
    </pc:docChg>
  </pc:docChgLst>
  <pc:docChgLst>
    <pc:chgData name="James.Reed" userId="S::jr25949@open.ac.uk::be30520b-820e-4974-9595-9dc54244f53d" providerId="AD" clId="Web-{87C776B2-649A-4BD5-8240-35316D964FEB}"/>
    <pc:docChg chg="addSld modSld sldOrd">
      <pc:chgData name="James.Reed" userId="S::jr25949@open.ac.uk::be30520b-820e-4974-9595-9dc54244f53d" providerId="AD" clId="Web-{87C776B2-649A-4BD5-8240-35316D964FEB}" dt="2022-09-06T12:44:11.549" v="28" actId="20577"/>
      <pc:docMkLst>
        <pc:docMk/>
      </pc:docMkLst>
      <pc:sldChg chg="addSp modSp ord">
        <pc:chgData name="James.Reed" userId="S::jr25949@open.ac.uk::be30520b-820e-4974-9595-9dc54244f53d" providerId="AD" clId="Web-{87C776B2-649A-4BD5-8240-35316D964FEB}" dt="2022-09-06T12:44:11.549" v="28" actId="20577"/>
        <pc:sldMkLst>
          <pc:docMk/>
          <pc:sldMk cId="1723620383" sldId="259"/>
        </pc:sldMkLst>
        <pc:spChg chg="add mod">
          <ac:chgData name="James.Reed" userId="S::jr25949@open.ac.uk::be30520b-820e-4974-9595-9dc54244f53d" providerId="AD" clId="Web-{87C776B2-649A-4BD5-8240-35316D964FEB}" dt="2022-09-06T12:44:11.549" v="28" actId="20577"/>
          <ac:spMkLst>
            <pc:docMk/>
            <pc:sldMk cId="1723620383" sldId="259"/>
            <ac:spMk id="2" creationId="{F97CB2DF-1F48-F9BC-AEF2-C30565255694}"/>
          </ac:spMkLst>
        </pc:spChg>
      </pc:sldChg>
      <pc:sldChg chg="add replId">
        <pc:chgData name="James.Reed" userId="S::jr25949@open.ac.uk::be30520b-820e-4974-9595-9dc54244f53d" providerId="AD" clId="Web-{87C776B2-649A-4BD5-8240-35316D964FEB}" dt="2022-09-06T12:42:50.406" v="0"/>
        <pc:sldMkLst>
          <pc:docMk/>
          <pc:sldMk cId="3969402234" sldId="284"/>
        </pc:sldMkLst>
      </pc:sldChg>
    </pc:docChg>
  </pc:docChgLst>
  <pc:docChgLst>
    <pc:chgData name="James.Reed" userId="S::jr25949@open.ac.uk::be30520b-820e-4974-9595-9dc54244f53d" providerId="AD" clId="Web-{311A09E0-C047-4968-88B6-959F37D94A3B}"/>
    <pc:docChg chg="delSld modSld">
      <pc:chgData name="James.Reed" userId="S::jr25949@open.ac.uk::be30520b-820e-4974-9595-9dc54244f53d" providerId="AD" clId="Web-{311A09E0-C047-4968-88B6-959F37D94A3B}" dt="2022-09-06T12:58:38.290" v="643" actId="1076"/>
      <pc:docMkLst>
        <pc:docMk/>
      </pc:docMkLst>
      <pc:sldChg chg="del">
        <pc:chgData name="James.Reed" userId="S::jr25949@open.ac.uk::be30520b-820e-4974-9595-9dc54244f53d" providerId="AD" clId="Web-{311A09E0-C047-4968-88B6-959F37D94A3B}" dt="2022-09-06T12:49:24.176" v="2"/>
        <pc:sldMkLst>
          <pc:docMk/>
          <pc:sldMk cId="1723620383" sldId="259"/>
        </pc:sldMkLst>
      </pc:sldChg>
      <pc:sldChg chg="modSp">
        <pc:chgData name="James.Reed" userId="S::jr25949@open.ac.uk::be30520b-820e-4974-9595-9dc54244f53d" providerId="AD" clId="Web-{311A09E0-C047-4968-88B6-959F37D94A3B}" dt="2022-09-06T12:46:44.936" v="1" actId="20577"/>
        <pc:sldMkLst>
          <pc:docMk/>
          <pc:sldMk cId="2095740850" sldId="276"/>
        </pc:sldMkLst>
        <pc:spChg chg="mod">
          <ac:chgData name="James.Reed" userId="S::jr25949@open.ac.uk::be30520b-820e-4974-9595-9dc54244f53d" providerId="AD" clId="Web-{311A09E0-C047-4968-88B6-959F37D94A3B}" dt="2022-09-06T12:46:44.936" v="1" actId="20577"/>
          <ac:spMkLst>
            <pc:docMk/>
            <pc:sldMk cId="2095740850" sldId="276"/>
            <ac:spMk id="5" creationId="{ED441676-D6A0-428A-9E1F-D05758D320CB}"/>
          </ac:spMkLst>
        </pc:spChg>
      </pc:sldChg>
      <pc:sldChg chg="addSp modSp">
        <pc:chgData name="James.Reed" userId="S::jr25949@open.ac.uk::be30520b-820e-4974-9595-9dc54244f53d" providerId="AD" clId="Web-{311A09E0-C047-4968-88B6-959F37D94A3B}" dt="2022-09-06T12:58:38.290" v="643" actId="1076"/>
        <pc:sldMkLst>
          <pc:docMk/>
          <pc:sldMk cId="3969402234" sldId="284"/>
        </pc:sldMkLst>
        <pc:spChg chg="add mod">
          <ac:chgData name="James.Reed" userId="S::jr25949@open.ac.uk::be30520b-820e-4974-9595-9dc54244f53d" providerId="AD" clId="Web-{311A09E0-C047-4968-88B6-959F37D94A3B}" dt="2022-09-06T12:58:38.290" v="643" actId="1076"/>
          <ac:spMkLst>
            <pc:docMk/>
            <pc:sldMk cId="3969402234" sldId="284"/>
            <ac:spMk id="2" creationId="{F546FF85-69C2-7C92-AF34-373FDA0013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i="1"/>
              <a:t>OU Study </a:t>
            </a:r>
            <a:r>
              <a:rPr lang="en-GB" i="0"/>
              <a:t>app monthly unique</a:t>
            </a:r>
            <a:r>
              <a:rPr lang="en-GB" i="0" baseline="0"/>
              <a:t> users </a:t>
            </a:r>
            <a:r>
              <a:rPr lang="en-GB" i="0"/>
              <a:t>as</a:t>
            </a:r>
            <a:r>
              <a:rPr lang="en-GB"/>
              <a:t> % of VLE monthly unique users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Monthly app as % of monthly VLE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Sheet1!$A$2:$A$580</c:f>
              <c:numCache>
                <c:formatCode>General</c:formatCode>
                <c:ptCount val="579"/>
                <c:pt idx="0" formatCode="mmm\-yy">
                  <c:v>44197</c:v>
                </c:pt>
                <c:pt idx="4" formatCode="mmm\-yy">
                  <c:v>44228</c:v>
                </c:pt>
                <c:pt idx="8" formatCode="mmm\-yy">
                  <c:v>44256</c:v>
                </c:pt>
                <c:pt idx="12" formatCode="mmm\-yy">
                  <c:v>44287</c:v>
                </c:pt>
                <c:pt idx="17" formatCode="mmm\-yy">
                  <c:v>44317</c:v>
                </c:pt>
                <c:pt idx="22" formatCode="mmm\-yy">
                  <c:v>44348</c:v>
                </c:pt>
                <c:pt idx="26" formatCode="mmm\-yy">
                  <c:v>44378</c:v>
                </c:pt>
                <c:pt idx="30" formatCode="mmm\-yy">
                  <c:v>44409</c:v>
                </c:pt>
                <c:pt idx="34" formatCode="mmm\-yy">
                  <c:v>44440</c:v>
                </c:pt>
                <c:pt idx="39" formatCode="mmm\-yy">
                  <c:v>44470</c:v>
                </c:pt>
                <c:pt idx="43" formatCode="mmm\-yy">
                  <c:v>44501</c:v>
                </c:pt>
                <c:pt idx="47" formatCode="mmm\-yy">
                  <c:v>44531</c:v>
                </c:pt>
                <c:pt idx="52" formatCode="mmm\-yy">
                  <c:v>44562</c:v>
                </c:pt>
                <c:pt idx="56" formatCode="mmm\-yy">
                  <c:v>44593</c:v>
                </c:pt>
                <c:pt idx="60" formatCode="mmm\-yy">
                  <c:v>44621</c:v>
                </c:pt>
                <c:pt idx="65" formatCode="mmm\-yy">
                  <c:v>44652</c:v>
                </c:pt>
                <c:pt idx="69" formatCode="mmm\-yy">
                  <c:v>44682</c:v>
                </c:pt>
                <c:pt idx="73" formatCode="mmm\-yy">
                  <c:v>44713</c:v>
                </c:pt>
                <c:pt idx="78" formatCode="mmm\-yy">
                  <c:v>44743</c:v>
                </c:pt>
                <c:pt idx="82" formatCode="mmm\-yy">
                  <c:v>44774</c:v>
                </c:pt>
              </c:numCache>
            </c:numRef>
          </c:cat>
          <c:val>
            <c:numRef>
              <c:f>Sheet1!$B$2:$B$580</c:f>
              <c:numCache>
                <c:formatCode>General</c:formatCode>
                <c:ptCount val="579"/>
                <c:pt idx="0" formatCode="0.00%">
                  <c:v>0.10452466586741263</c:v>
                </c:pt>
                <c:pt idx="4" formatCode="0.00%">
                  <c:v>0.12669001466036814</c:v>
                </c:pt>
                <c:pt idx="8" formatCode="0.00%">
                  <c:v>0.1208520428505134</c:v>
                </c:pt>
                <c:pt idx="12" formatCode="0.00%">
                  <c:v>0.11893224046742171</c:v>
                </c:pt>
                <c:pt idx="17" formatCode="0.00%">
                  <c:v>0.11376076717443884</c:v>
                </c:pt>
                <c:pt idx="22" formatCode="0.00%">
                  <c:v>0.1141439617694886</c:v>
                </c:pt>
                <c:pt idx="26" formatCode="0.00%">
                  <c:v>0.12211436945525599</c:v>
                </c:pt>
                <c:pt idx="30" formatCode="0.00%">
                  <c:v>0.1327804149554643</c:v>
                </c:pt>
                <c:pt idx="34" formatCode="0.00%">
                  <c:v>0.16198504871658542</c:v>
                </c:pt>
                <c:pt idx="39" formatCode="0.00%">
                  <c:v>0.18935244265567225</c:v>
                </c:pt>
                <c:pt idx="43" formatCode="0.00%">
                  <c:v>0.1907992620365411</c:v>
                </c:pt>
                <c:pt idx="47" formatCode="0.00%">
                  <c:v>0.17788503411235301</c:v>
                </c:pt>
                <c:pt idx="52" formatCode="0.00%">
                  <c:v>0.18441553253255918</c:v>
                </c:pt>
                <c:pt idx="56" formatCode="0.00%">
                  <c:v>0.19392283325247567</c:v>
                </c:pt>
                <c:pt idx="60" formatCode="0.00%">
                  <c:v>0.18880802941524005</c:v>
                </c:pt>
                <c:pt idx="65" formatCode="0.00%">
                  <c:v>0.18677579819032578</c:v>
                </c:pt>
                <c:pt idx="69" formatCode="0.00%">
                  <c:v>0.17899183245454681</c:v>
                </c:pt>
                <c:pt idx="73" formatCode="0.00%">
                  <c:v>0.17809109105593987</c:v>
                </c:pt>
                <c:pt idx="78" formatCode="0.00%">
                  <c:v>0.18545200239292906</c:v>
                </c:pt>
                <c:pt idx="82" formatCode="0.00%">
                  <c:v>0.18759689922480621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F1-4C59-BDE9-F1C7124B32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1166856"/>
        <c:axId val="641167840"/>
      </c:lineChart>
      <c:dateAx>
        <c:axId val="6411668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1167840"/>
        <c:crosses val="autoZero"/>
        <c:auto val="1"/>
        <c:lblOffset val="100"/>
        <c:baseTimeUnit val="months"/>
      </c:dateAx>
      <c:valAx>
        <c:axId val="641167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1166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DE5F2-41C7-6244-B6BE-0DE86CAF42DC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19EDF-32DA-2B40-A28B-2067B9A17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24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19EDF-32DA-2B40-A28B-2067B9A173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26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519EDF-32DA-2B40-A28B-2067B9A173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075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519EDF-32DA-2B40-A28B-2067B9A173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975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519EDF-32DA-2B40-A28B-2067B9A173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683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19EDF-32DA-2B40-A28B-2067B9A173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14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19EDF-32DA-2B40-A28B-2067B9A173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933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519EDF-32DA-2B40-A28B-2067B9A173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4895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519EDF-32DA-2B40-A28B-2067B9A173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763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519EDF-32DA-2B40-A28B-2067B9A173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788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519EDF-32DA-2B40-A28B-2067B9A173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437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519EDF-32DA-2B40-A28B-2067B9A173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794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519EDF-32DA-2B40-A28B-2067B9A173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15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519EDF-32DA-2B40-A28B-2067B9A173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614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519EDF-32DA-2B40-A28B-2067B9A173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257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519EDF-32DA-2B40-A28B-2067B9A173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3924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519EDF-32DA-2B40-A28B-2067B9A173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67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4321" y="2160001"/>
            <a:ext cx="8614700" cy="99719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320" y="3166992"/>
            <a:ext cx="8614701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SUB TITLE IN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4319" y="4741183"/>
            <a:ext cx="2057400" cy="1384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07" y="4130270"/>
            <a:ext cx="1095415" cy="7494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m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1080000"/>
            <a:ext cx="1800000" cy="37035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Body text</a:t>
            </a:r>
            <a:br>
              <a:rPr lang="en-US"/>
            </a:br>
            <a:br>
              <a:rPr lang="en-US"/>
            </a:br>
            <a:r>
              <a:rPr lang="en-US"/>
              <a:t>Graphs and graphics can be positioned over the grey box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592001" y="1080362"/>
            <a:ext cx="6192000" cy="3703138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399926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88801" y="612002"/>
            <a:ext cx="7941600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94664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1" y="1080000"/>
            <a:ext cx="3395663" cy="37035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4176000" y="1080000"/>
            <a:ext cx="4608000" cy="3703138"/>
          </a:xfrm>
          <a:prstGeom prst="rect">
            <a:avLst/>
          </a:prstGeom>
          <a:solidFill>
            <a:schemeClr val="bg2">
              <a:alpha val="30000"/>
            </a:schemeClr>
          </a:solidFill>
        </p:spPr>
        <p:txBody>
          <a:bodyPr lIns="0" tIns="0" rIns="0" bIns="0" anchor="ctr" anchorCtr="0"/>
          <a:lstStyle>
            <a:lvl1pPr marL="0" indent="0" algn="ctr">
              <a:buFontTx/>
              <a:buNone/>
              <a:defRPr sz="1200" b="1" baseline="0"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INSERT IMAGE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399926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612002"/>
            <a:ext cx="7941600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2024141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1" y="3136922"/>
            <a:ext cx="3395663" cy="1646578"/>
          </a:xfrm>
          <a:prstGeom prst="rect">
            <a:avLst/>
          </a:prstGeom>
        </p:spPr>
        <p:txBody>
          <a:bodyPr lIns="0" tIns="0" rIns="0" bIns="0"/>
          <a:lstStyle>
            <a:lvl1pPr marL="171446" indent="-171446" algn="l">
              <a:buClr>
                <a:schemeClr val="accent2"/>
              </a:buClr>
              <a:buFont typeface="Arial" charset="0"/>
              <a:buChar char="•"/>
              <a:defRPr sz="1200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Bullet points</a:t>
            </a:r>
          </a:p>
          <a:p>
            <a:pPr lvl="0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186802" y="1080362"/>
            <a:ext cx="4597199" cy="3703138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32001" y="1080000"/>
            <a:ext cx="3395663" cy="1840920"/>
          </a:xfrm>
          <a:prstGeom prst="rect">
            <a:avLst/>
          </a:prstGeom>
        </p:spPr>
        <p:txBody>
          <a:bodyPr lIns="0" tIns="0" rIns="0" bIns="0" numCol="2" spcCol="288000"/>
          <a:lstStyle>
            <a:lvl1pPr marL="0" indent="0" algn="l">
              <a:buNone/>
              <a:defRPr sz="1200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Body text</a:t>
            </a:r>
            <a:br>
              <a:rPr lang="en-US"/>
            </a:br>
            <a:br>
              <a:rPr lang="en-US"/>
            </a:br>
            <a:r>
              <a:rPr lang="en-US"/>
              <a:t>Charts, graphs and graphics can be positioned over the grey box.</a:t>
            </a: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Body text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399926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612002"/>
            <a:ext cx="7941600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237913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1999" y="1080000"/>
            <a:ext cx="2160000" cy="3703500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0" indent="0" algn="l">
              <a:buNone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Body text</a:t>
            </a:r>
          </a:p>
          <a:p>
            <a:pPr lvl="0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880000" y="1080000"/>
            <a:ext cx="2160000" cy="3703500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0" indent="0" algn="l">
              <a:buNone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Body text</a:t>
            </a:r>
          </a:p>
          <a:p>
            <a:pPr lvl="0"/>
            <a:endParaRPr lang="en-US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02" y="1080000"/>
            <a:ext cx="3455999" cy="3703500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171446" indent="-171446" algn="l">
              <a:buClr>
                <a:schemeClr val="accent2"/>
              </a:buClr>
              <a:buFont typeface="Arial" charset="0"/>
              <a:buChar char="•"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Bullet points</a:t>
            </a:r>
          </a:p>
          <a:p>
            <a:pPr lvl="0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399926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88801" y="612002"/>
            <a:ext cx="7941600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1452818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1999" y="1080002"/>
            <a:ext cx="8352000" cy="1670075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0" indent="0" algn="l">
              <a:buNone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Body text</a:t>
            </a:r>
          </a:p>
          <a:p>
            <a:pPr lvl="0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966078"/>
            <a:ext cx="8352000" cy="1817423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171446" indent="-171446" algn="l">
              <a:buClr>
                <a:schemeClr val="accent2"/>
              </a:buClr>
              <a:buFont typeface="Arial" charset="0"/>
              <a:buChar char="•"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Bullet points</a:t>
            </a:r>
          </a:p>
          <a:p>
            <a:pPr lvl="0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399926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88801" y="612002"/>
            <a:ext cx="7941600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530366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159999" y="21600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60000" y="31669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A brief overview of what you will</a:t>
            </a:r>
            <a:br>
              <a:rPr lang="en-US"/>
            </a:br>
            <a:r>
              <a:rPr lang="en-US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43567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159999" y="21600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60000" y="31669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A brief overview of what you will</a:t>
            </a:r>
            <a:br>
              <a:rPr lang="en-US"/>
            </a:br>
            <a:r>
              <a:rPr lang="en-US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1602260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pi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159999" y="21600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60000" y="31669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A brief overview of what you will</a:t>
            </a:r>
            <a:br>
              <a:rPr lang="en-US"/>
            </a:br>
            <a:r>
              <a:rPr lang="en-US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1781794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turquoi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159999" y="21600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60000" y="31669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A brief overview of what you will</a:t>
            </a:r>
            <a:br>
              <a:rPr lang="en-US"/>
            </a:br>
            <a:r>
              <a:rPr lang="en-US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2109515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964964" y="379281"/>
            <a:ext cx="1017437" cy="207877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0" bIns="0" rtlCol="0" anchor="ctr" anchorCtr="0">
            <a:spAutoFit/>
          </a:bodyPr>
          <a:lstStyle/>
          <a:p>
            <a:r>
              <a:rPr lang="en-US" sz="1351" b="1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64960" y="788547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4504960" y="788545"/>
            <a:ext cx="3600000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36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4504960" y="1057683"/>
            <a:ext cx="3600000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3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964960" y="1489054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02</a:t>
            </a:r>
          </a:p>
        </p:txBody>
      </p:sp>
      <p:sp>
        <p:nvSpPr>
          <p:cNvPr id="38" name="Text Placeholder 31"/>
          <p:cNvSpPr>
            <a:spLocks noGrp="1"/>
          </p:cNvSpPr>
          <p:nvPr>
            <p:ph type="body" sz="quarter" idx="15" hasCustomPrompt="1"/>
          </p:nvPr>
        </p:nvSpPr>
        <p:spPr>
          <a:xfrm>
            <a:off x="4504960" y="1489052"/>
            <a:ext cx="3600000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39" name="Text Placeholder 31"/>
          <p:cNvSpPr>
            <a:spLocks noGrp="1"/>
          </p:cNvSpPr>
          <p:nvPr>
            <p:ph type="body" sz="quarter" idx="16" hasCustomPrompt="1"/>
          </p:nvPr>
        </p:nvSpPr>
        <p:spPr>
          <a:xfrm>
            <a:off x="4504960" y="1758190"/>
            <a:ext cx="3600000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964960" y="2189561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03</a:t>
            </a:r>
          </a:p>
        </p:txBody>
      </p:sp>
      <p:sp>
        <p:nvSpPr>
          <p:cNvPr id="41" name="Text Placeholder 31"/>
          <p:cNvSpPr>
            <a:spLocks noGrp="1"/>
          </p:cNvSpPr>
          <p:nvPr>
            <p:ph type="body" sz="quarter" idx="18" hasCustomPrompt="1"/>
          </p:nvPr>
        </p:nvSpPr>
        <p:spPr>
          <a:xfrm>
            <a:off x="4504960" y="2189559"/>
            <a:ext cx="3600000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42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4504960" y="2458697"/>
            <a:ext cx="3600000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3964960" y="2890066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04</a:t>
            </a:r>
          </a:p>
        </p:txBody>
      </p:sp>
      <p:sp>
        <p:nvSpPr>
          <p:cNvPr id="44" name="Text Placeholder 31"/>
          <p:cNvSpPr>
            <a:spLocks noGrp="1"/>
          </p:cNvSpPr>
          <p:nvPr>
            <p:ph type="body" sz="quarter" idx="21" hasCustomPrompt="1"/>
          </p:nvPr>
        </p:nvSpPr>
        <p:spPr>
          <a:xfrm>
            <a:off x="4504960" y="2890066"/>
            <a:ext cx="3600000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45" name="Text Placeholder 31"/>
          <p:cNvSpPr>
            <a:spLocks noGrp="1"/>
          </p:cNvSpPr>
          <p:nvPr>
            <p:ph type="body" sz="quarter" idx="22" hasCustomPrompt="1"/>
          </p:nvPr>
        </p:nvSpPr>
        <p:spPr>
          <a:xfrm>
            <a:off x="4504960" y="3159204"/>
            <a:ext cx="3600000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964960" y="3590574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05</a:t>
            </a:r>
          </a:p>
        </p:txBody>
      </p:sp>
      <p:sp>
        <p:nvSpPr>
          <p:cNvPr id="47" name="Text Placeholder 31"/>
          <p:cNvSpPr>
            <a:spLocks noGrp="1"/>
          </p:cNvSpPr>
          <p:nvPr>
            <p:ph type="body" sz="quarter" idx="24" hasCustomPrompt="1"/>
          </p:nvPr>
        </p:nvSpPr>
        <p:spPr>
          <a:xfrm>
            <a:off x="4504960" y="3590573"/>
            <a:ext cx="3600000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48" name="Text Placeholder 31"/>
          <p:cNvSpPr>
            <a:spLocks noGrp="1"/>
          </p:cNvSpPr>
          <p:nvPr>
            <p:ph type="body" sz="quarter" idx="25" hasCustomPrompt="1"/>
          </p:nvPr>
        </p:nvSpPr>
        <p:spPr>
          <a:xfrm>
            <a:off x="4504960" y="3859711"/>
            <a:ext cx="3600000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964960" y="4291082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06</a:t>
            </a:r>
          </a:p>
        </p:txBody>
      </p:sp>
      <p:sp>
        <p:nvSpPr>
          <p:cNvPr id="50" name="Text Placeholder 31"/>
          <p:cNvSpPr>
            <a:spLocks noGrp="1"/>
          </p:cNvSpPr>
          <p:nvPr>
            <p:ph type="body" sz="quarter" idx="27" hasCustomPrompt="1"/>
          </p:nvPr>
        </p:nvSpPr>
        <p:spPr>
          <a:xfrm>
            <a:off x="4504960" y="4291080"/>
            <a:ext cx="3600000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51" name="Text Placeholder 31"/>
          <p:cNvSpPr>
            <a:spLocks noGrp="1"/>
          </p:cNvSpPr>
          <p:nvPr>
            <p:ph type="body" sz="quarter" idx="28" hasCustomPrompt="1"/>
          </p:nvPr>
        </p:nvSpPr>
        <p:spPr>
          <a:xfrm>
            <a:off x="4504960" y="4560218"/>
            <a:ext cx="3600000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23" name="Picture Placeholder 12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3600000" cy="5143500"/>
          </a:xfrm>
          <a:prstGeom prst="rect">
            <a:avLst/>
          </a:prstGeom>
          <a:solidFill>
            <a:schemeClr val="bg2">
              <a:alpha val="30000"/>
            </a:schemeClr>
          </a:solidFill>
        </p:spPr>
        <p:txBody>
          <a:bodyPr lIns="0" tIns="0" rIns="0" bIns="0" anchor="ctr" anchorCtr="0"/>
          <a:lstStyle>
            <a:lvl1pPr marL="0" indent="0" algn="ctr">
              <a:buFontTx/>
              <a:buNone/>
              <a:defRPr sz="1200" b="1" baseline="0"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941870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88800" y="401863"/>
            <a:ext cx="1017437" cy="207877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0" bIns="0" rtlCol="0" anchor="ctr" anchorCtr="0">
            <a:spAutoFit/>
          </a:bodyPr>
          <a:lstStyle/>
          <a:p>
            <a:r>
              <a:rPr lang="en-US" sz="1351" b="1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1080000"/>
            <a:ext cx="8352000" cy="3703500"/>
          </a:xfrm>
          <a:prstGeom prst="rect">
            <a:avLst/>
          </a:prstGeom>
        </p:spPr>
        <p:txBody>
          <a:bodyPr lIns="0" tIns="0" rIns="0" bIns="0" numCol="2" spcCol="360000"/>
          <a:lstStyle>
            <a:lvl1pPr marL="0" indent="0" algn="l" defTabSz="287993">
              <a:lnSpc>
                <a:spcPts val="1600"/>
              </a:lnSpc>
              <a:buNone/>
              <a:defRPr sz="1200" b="1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00	Insert contents listing (2 columns)</a:t>
            </a:r>
          </a:p>
        </p:txBody>
      </p:sp>
    </p:spTree>
    <p:extLst>
      <p:ext uri="{BB962C8B-B14F-4D97-AF65-F5344CB8AC3E}">
        <p14:creationId xmlns:p14="http://schemas.microsoft.com/office/powerpoint/2010/main" val="190977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jus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399926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080000"/>
            <a:ext cx="8352000" cy="37035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784000" y="4783500"/>
            <a:ext cx="360000" cy="360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8801" y="612002"/>
            <a:ext cx="7941600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909545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just a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1080000"/>
            <a:ext cx="8352000" cy="3703138"/>
          </a:xfrm>
          <a:prstGeom prst="rect">
            <a:avLst/>
          </a:prstGeom>
          <a:solidFill>
            <a:schemeClr val="bg2">
              <a:alpha val="30000"/>
            </a:schemeClr>
          </a:solidFill>
        </p:spPr>
        <p:txBody>
          <a:bodyPr lIns="0" tIns="0" rIns="0" bIns="0" anchor="ctr" anchorCtr="0"/>
          <a:lstStyle>
            <a:lvl1pPr marL="0" indent="0" algn="ctr">
              <a:buFontTx/>
              <a:buNone/>
              <a:defRPr sz="1200" b="1" baseline="0"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INSERT IMAGE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399926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612002"/>
            <a:ext cx="7941600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286767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989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000" y="165600"/>
            <a:ext cx="631509" cy="43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3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7" r:id="rId2"/>
    <p:sldLayoutId id="2147483678" r:id="rId3"/>
    <p:sldLayoutId id="2147483679" r:id="rId4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579" y="165793"/>
            <a:ext cx="644992" cy="44343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784000" y="4783500"/>
            <a:ext cx="360000" cy="360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0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73" r:id="rId3"/>
    <p:sldLayoutId id="2147483683" r:id="rId4"/>
    <p:sldLayoutId id="2147483685" r:id="rId5"/>
    <p:sldLayoutId id="2147483681" r:id="rId6"/>
    <p:sldLayoutId id="2147483684" r:id="rId7"/>
    <p:sldLayoutId id="2147483682" r:id="rId8"/>
    <p:sldLayoutId id="2147483686" r:id="rId9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64457" y="899399"/>
            <a:ext cx="7990114" cy="997196"/>
          </a:xfrm>
        </p:spPr>
        <p:txBody>
          <a:bodyPr/>
          <a:lstStyle/>
          <a:p>
            <a:r>
              <a:rPr lang="en-GB"/>
              <a:t>Is your phone still a useful study tool if you’re studying at home?</a:t>
            </a:r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64457" y="2576775"/>
            <a:ext cx="8414893" cy="2147254"/>
          </a:xfrm>
        </p:spPr>
        <p:txBody>
          <a:bodyPr/>
          <a:lstStyle/>
          <a:p>
            <a:r>
              <a:rPr lang="en-US"/>
              <a:t>Davina Beegoo-Price – Head of Digital Student Experience</a:t>
            </a:r>
          </a:p>
          <a:p>
            <a:r>
              <a:rPr lang="en-US"/>
              <a:t>James Reed – Product Development Manager</a:t>
            </a:r>
          </a:p>
          <a:p>
            <a:endParaRPr lang="en-US"/>
          </a:p>
          <a:p>
            <a:r>
              <a:rPr lang="en-US" sz="1600"/>
              <a:t>Online Student Experience Team</a:t>
            </a:r>
          </a:p>
          <a:p>
            <a:r>
              <a:rPr lang="en-US" sz="1600"/>
              <a:t>Open University - UK </a:t>
            </a:r>
            <a:br>
              <a:rPr lang="en-US" sz="1600"/>
            </a:br>
            <a:endParaRPr lang="en-US" sz="1600"/>
          </a:p>
          <a:p>
            <a:r>
              <a:rPr lang="en-US" sz="1600" err="1"/>
              <a:t>MoodleMoot</a:t>
            </a:r>
            <a:r>
              <a:rPr lang="en-US" sz="1600"/>
              <a:t> Global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A2831A-6611-46D6-BF7E-B5564D8EF23C}"/>
              </a:ext>
            </a:extLst>
          </p:cNvPr>
          <p:cNvSpPr txBox="1"/>
          <p:nvPr/>
        </p:nvSpPr>
        <p:spPr>
          <a:xfrm>
            <a:off x="1946367" y="640080"/>
            <a:ext cx="2227216" cy="12475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3734981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146919-E61D-48BA-B06F-4ADCDBD76B6C}"/>
              </a:ext>
            </a:extLst>
          </p:cNvPr>
          <p:cNvSpPr txBox="1"/>
          <p:nvPr/>
        </p:nvSpPr>
        <p:spPr>
          <a:xfrm>
            <a:off x="2286000" y="2453556"/>
            <a:ext cx="45720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Picture 2" descr="A picture containing person, cellphone, phone, holding&#10;&#10;Description automatically generated">
            <a:extLst>
              <a:ext uri="{FF2B5EF4-FFF2-40B4-BE49-F238E27FC236}">
                <a16:creationId xmlns:a16="http://schemas.microsoft.com/office/drawing/2014/main" id="{FFF1E0C9-5DED-4BC1-A8C4-EE50BE8F1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501537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49A4BA-A74B-4321-83AE-97970F537616}"/>
              </a:ext>
            </a:extLst>
          </p:cNvPr>
          <p:cNvSpPr txBox="1"/>
          <p:nvPr/>
        </p:nvSpPr>
        <p:spPr>
          <a:xfrm>
            <a:off x="4256153" y="1467583"/>
            <a:ext cx="425232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/>
              <a:t>3</a:t>
            </a:r>
            <a:br>
              <a:rPr lang="en-GB" sz="4000" b="1"/>
            </a:br>
            <a:r>
              <a:rPr lang="en-GB" sz="4000" b="1"/>
              <a:t>More app please!</a:t>
            </a:r>
            <a:br>
              <a:rPr lang="en-GB" sz="4000" b="1"/>
            </a:br>
            <a:endParaRPr lang="en-GB" sz="4000" b="1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140093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146919-E61D-48BA-B06F-4ADCDBD76B6C}"/>
              </a:ext>
            </a:extLst>
          </p:cNvPr>
          <p:cNvSpPr txBox="1"/>
          <p:nvPr/>
        </p:nvSpPr>
        <p:spPr>
          <a:xfrm>
            <a:off x="2286000" y="2453556"/>
            <a:ext cx="45720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49A4BA-A74B-4321-83AE-97970F537616}"/>
              </a:ext>
            </a:extLst>
          </p:cNvPr>
          <p:cNvSpPr txBox="1"/>
          <p:nvPr/>
        </p:nvSpPr>
        <p:spPr>
          <a:xfrm>
            <a:off x="787544" y="1393148"/>
            <a:ext cx="42523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/>
              <a:t>4</a:t>
            </a:r>
            <a:br>
              <a:rPr lang="en-GB" sz="4000" b="1"/>
            </a:br>
            <a:r>
              <a:rPr lang="en-GB" sz="4000" b="1"/>
              <a:t>Nah, no app for me thanks!</a:t>
            </a:r>
            <a:br>
              <a:rPr lang="en-GB" sz="4000" b="1"/>
            </a:br>
            <a:endParaRPr lang="en-GB" sz="4000" b="1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/>
          </a:p>
        </p:txBody>
      </p:sp>
      <p:pic>
        <p:nvPicPr>
          <p:cNvPr id="6" name="Picture 5" descr="A dog with a newspaper in its mouth&#10;&#10;Description automatically generated with low confidence">
            <a:extLst>
              <a:ext uri="{FF2B5EF4-FFF2-40B4-BE49-F238E27FC236}">
                <a16:creationId xmlns:a16="http://schemas.microsoft.com/office/drawing/2014/main" id="{32E06112-8560-4019-8F0F-F08FC2747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346" y="0"/>
            <a:ext cx="329865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4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146919-E61D-48BA-B06F-4ADCDBD76B6C}"/>
              </a:ext>
            </a:extLst>
          </p:cNvPr>
          <p:cNvSpPr txBox="1"/>
          <p:nvPr/>
        </p:nvSpPr>
        <p:spPr>
          <a:xfrm>
            <a:off x="2286000" y="2453556"/>
            <a:ext cx="45720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26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953E3E8-4C07-4016-BE2D-7B3FF989EE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4106367"/>
              </p:ext>
            </p:extLst>
          </p:nvPr>
        </p:nvGraphicFramePr>
        <p:xfrm>
          <a:off x="560934" y="303422"/>
          <a:ext cx="7844278" cy="4706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854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011420-69F4-4FBB-9411-0C17437EAC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0625" y="181429"/>
            <a:ext cx="5643179" cy="4387571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441676-D6A0-428A-9E1F-D05758D320CB}"/>
              </a:ext>
            </a:extLst>
          </p:cNvPr>
          <p:cNvSpPr txBox="1"/>
          <p:nvPr/>
        </p:nvSpPr>
        <p:spPr>
          <a:xfrm>
            <a:off x="221287" y="4698625"/>
            <a:ext cx="7776242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00"/>
              <a:t>Collins, D. (2021) </a:t>
            </a:r>
            <a:r>
              <a:rPr lang="en-GB" sz="1200" i="1"/>
              <a:t>Student Device Usage Report 2021</a:t>
            </a:r>
            <a:r>
              <a:rPr lang="en-GB" sz="1200"/>
              <a:t>, Milton Keynes, The Open University.</a:t>
            </a:r>
          </a:p>
        </p:txBody>
      </p:sp>
    </p:spTree>
    <p:extLst>
      <p:ext uri="{BB962C8B-B14F-4D97-AF65-F5344CB8AC3E}">
        <p14:creationId xmlns:p14="http://schemas.microsoft.com/office/powerpoint/2010/main" val="209574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146919-E61D-48BA-B06F-4ADCDBD76B6C}"/>
              </a:ext>
            </a:extLst>
          </p:cNvPr>
          <p:cNvSpPr txBox="1"/>
          <p:nvPr/>
        </p:nvSpPr>
        <p:spPr>
          <a:xfrm>
            <a:off x="2286000" y="2453556"/>
            <a:ext cx="45720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98C6B5-908A-42DA-8838-B5AA60E9CBE0}"/>
              </a:ext>
            </a:extLst>
          </p:cNvPr>
          <p:cNvSpPr txBox="1"/>
          <p:nvPr/>
        </p:nvSpPr>
        <p:spPr>
          <a:xfrm>
            <a:off x="4273235" y="1018547"/>
            <a:ext cx="41486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GB" sz="2000"/>
              <a:t>Learning materials not optimised for mobile delivery</a:t>
            </a:r>
          </a:p>
          <a:p>
            <a:pPr marL="171450" indent="-171450">
              <a:buFontTx/>
              <a:buChar char="-"/>
            </a:pPr>
            <a:endParaRPr lang="en-GB" sz="2000"/>
          </a:p>
          <a:p>
            <a:pPr marL="171450" indent="-171450">
              <a:buFontTx/>
              <a:buChar char="-"/>
            </a:pPr>
            <a:r>
              <a:rPr lang="en-GB" sz="2000"/>
              <a:t>Too much push-to-browser</a:t>
            </a:r>
          </a:p>
          <a:p>
            <a:pPr marL="171450" indent="-171450">
              <a:buFontTx/>
              <a:buChar char="-"/>
            </a:pPr>
            <a:endParaRPr lang="en-GB" sz="2000"/>
          </a:p>
          <a:p>
            <a:pPr marL="171450" indent="-171450">
              <a:buFontTx/>
              <a:buChar char="-"/>
            </a:pPr>
            <a:r>
              <a:rPr lang="en-GB" sz="2000"/>
              <a:t>Lack of understanding</a:t>
            </a:r>
          </a:p>
          <a:p>
            <a:pPr marL="171450" indent="-171450">
              <a:buFontTx/>
              <a:buChar char="-"/>
            </a:pPr>
            <a:endParaRPr lang="en-GB" sz="2000"/>
          </a:p>
          <a:p>
            <a:pPr marL="171450" indent="-171450">
              <a:buFontTx/>
              <a:buChar char="-"/>
            </a:pPr>
            <a:r>
              <a:rPr lang="en-GB" sz="2000"/>
              <a:t>Sign-in issues</a:t>
            </a:r>
          </a:p>
          <a:p>
            <a:pPr marL="171450" indent="-171450">
              <a:buFontTx/>
              <a:buChar char="-"/>
            </a:pPr>
            <a:endParaRPr lang="en-GB" sz="2000"/>
          </a:p>
          <a:p>
            <a:pPr marL="171450" indent="-171450">
              <a:buFontTx/>
              <a:buChar char="-"/>
            </a:pPr>
            <a:r>
              <a:rPr lang="en-GB" sz="2000"/>
              <a:t>Pre-established study habits.</a:t>
            </a:r>
          </a:p>
        </p:txBody>
      </p:sp>
      <p:pic>
        <p:nvPicPr>
          <p:cNvPr id="6" name="Picture 5" descr="A person holding a cell phone&#10;&#10;Description automatically generated with medium confidence">
            <a:extLst>
              <a:ext uri="{FF2B5EF4-FFF2-40B4-BE49-F238E27FC236}">
                <a16:creationId xmlns:a16="http://schemas.microsoft.com/office/drawing/2014/main" id="{F2A69CD8-1A7F-4D91-9423-B6E509B49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50153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146919-E61D-48BA-B06F-4ADCDBD76B6C}"/>
              </a:ext>
            </a:extLst>
          </p:cNvPr>
          <p:cNvSpPr txBox="1"/>
          <p:nvPr/>
        </p:nvSpPr>
        <p:spPr>
          <a:xfrm>
            <a:off x="2286000" y="2453556"/>
            <a:ext cx="45720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98C6B5-908A-42DA-8838-B5AA60E9CBE0}"/>
              </a:ext>
            </a:extLst>
          </p:cNvPr>
          <p:cNvSpPr txBox="1"/>
          <p:nvPr/>
        </p:nvSpPr>
        <p:spPr>
          <a:xfrm>
            <a:off x="832164" y="1172436"/>
            <a:ext cx="41472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GB" sz="2000" dirty="0"/>
              <a:t>Study behaviours remained similar despite Covid</a:t>
            </a:r>
            <a:br>
              <a:rPr lang="en-GB" sz="2000" dirty="0"/>
            </a:br>
            <a:endParaRPr lang="en-GB" sz="2000" dirty="0"/>
          </a:p>
          <a:p>
            <a:pPr marL="171450" indent="-171450">
              <a:buFontTx/>
              <a:buChar char="-"/>
            </a:pPr>
            <a:r>
              <a:rPr lang="en-GB" sz="2000" dirty="0"/>
              <a:t>Lack of app uptake often due to pre-established study habits or content not being optimised for mobile</a:t>
            </a:r>
            <a:br>
              <a:rPr lang="en-GB" sz="2000" dirty="0"/>
            </a:br>
            <a:endParaRPr lang="en-GB" sz="2000" dirty="0"/>
          </a:p>
          <a:p>
            <a:pPr marL="171450" indent="-171450">
              <a:buFontTx/>
              <a:buChar char="-"/>
            </a:pPr>
            <a:r>
              <a:rPr lang="en-GB" sz="2000" dirty="0"/>
              <a:t>Listening to content</a:t>
            </a:r>
          </a:p>
        </p:txBody>
      </p:sp>
      <p:pic>
        <p:nvPicPr>
          <p:cNvPr id="7" name="Picture 6" descr="A person holding a tablet&#10;&#10;Description automatically generated with low confidence">
            <a:extLst>
              <a:ext uri="{FF2B5EF4-FFF2-40B4-BE49-F238E27FC236}">
                <a16:creationId xmlns:a16="http://schemas.microsoft.com/office/drawing/2014/main" id="{3AD0BE8D-FC31-415C-BDEA-0CAF926B0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463" y="0"/>
            <a:ext cx="350153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7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49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64647" y="626374"/>
            <a:ext cx="8614700" cy="498599"/>
          </a:xfrm>
        </p:spPr>
        <p:txBody>
          <a:bodyPr/>
          <a:lstStyle/>
          <a:p>
            <a:pPr algn="ctr"/>
            <a:r>
              <a:rPr lang="en-US"/>
              <a:t>THANK YOU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7567DF-F9A2-4930-8CB7-9A2D8419F2B4}"/>
              </a:ext>
            </a:extLst>
          </p:cNvPr>
          <p:cNvSpPr txBox="1"/>
          <p:nvPr/>
        </p:nvSpPr>
        <p:spPr>
          <a:xfrm>
            <a:off x="817938" y="3531947"/>
            <a:ext cx="7333307" cy="1531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r>
              <a:rPr lang="en-US" sz="1800">
                <a:solidFill>
                  <a:schemeClr val="bg1"/>
                </a:solidFill>
              </a:rPr>
              <a:t>Online Student Experience Team</a:t>
            </a:r>
          </a:p>
          <a:p>
            <a:pPr algn="ctr"/>
            <a:r>
              <a:rPr lang="en-US" sz="1800">
                <a:solidFill>
                  <a:schemeClr val="bg1"/>
                </a:solidFill>
              </a:rPr>
              <a:t>Open University - UK </a:t>
            </a:r>
            <a:br>
              <a:rPr lang="en-US" sz="1200">
                <a:solidFill>
                  <a:schemeClr val="bg1"/>
                </a:solidFill>
              </a:rPr>
            </a:br>
            <a:endParaRPr lang="en-US" sz="1200">
              <a:solidFill>
                <a:schemeClr val="bg1"/>
              </a:solidFill>
            </a:endParaRPr>
          </a:p>
          <a:p>
            <a:pPr algn="ctr"/>
            <a:endParaRPr lang="en-US" sz="1600">
              <a:solidFill>
                <a:schemeClr val="bg1"/>
              </a:solidFill>
            </a:endParaRPr>
          </a:p>
          <a:p>
            <a:pPr algn="ctr"/>
            <a:r>
              <a:rPr lang="en-US" sz="1600" err="1">
                <a:solidFill>
                  <a:schemeClr val="bg1"/>
                </a:solidFill>
              </a:rPr>
              <a:t>MoodleMoot</a:t>
            </a:r>
            <a:r>
              <a:rPr lang="en-US" sz="1600">
                <a:solidFill>
                  <a:schemeClr val="bg1"/>
                </a:solidFill>
              </a:rPr>
              <a:t> Global 2022</a:t>
            </a:r>
          </a:p>
        </p:txBody>
      </p:sp>
      <p:pic>
        <p:nvPicPr>
          <p:cNvPr id="9" name="Picture 8" descr="Qr code&#10;&#10;Description automatically generated">
            <a:extLst>
              <a:ext uri="{FF2B5EF4-FFF2-40B4-BE49-F238E27FC236}">
                <a16:creationId xmlns:a16="http://schemas.microsoft.com/office/drawing/2014/main" id="{7F49E1B0-98D3-4741-9CC3-856DF44774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93" b="4078"/>
          <a:stretch/>
        </p:blipFill>
        <p:spPr>
          <a:xfrm>
            <a:off x="1817485" y="1237460"/>
            <a:ext cx="2384725" cy="2181999"/>
          </a:xfrm>
          <a:prstGeom prst="rect">
            <a:avLst/>
          </a:prstGeom>
        </p:spPr>
      </p:pic>
      <p:pic>
        <p:nvPicPr>
          <p:cNvPr id="2" name="Picture 2" descr="Qr code&#10;&#10;Description automatically generated">
            <a:extLst>
              <a:ext uri="{FF2B5EF4-FFF2-40B4-BE49-F238E27FC236}">
                <a16:creationId xmlns:a16="http://schemas.microsoft.com/office/drawing/2014/main" id="{9B3B26AD-2187-AFFA-EABB-324F06A8D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454" y="1238440"/>
            <a:ext cx="2266951" cy="214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6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E1E851-01D5-4E99-9E3B-0900F5F06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430" y="74982"/>
            <a:ext cx="1236846" cy="79284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8FA7B32-C922-4FE1-A052-A1A1BE2372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" t="3857" r="68" b="2747"/>
          <a:stretch/>
        </p:blipFill>
        <p:spPr bwMode="auto">
          <a:xfrm>
            <a:off x="45026" y="471407"/>
            <a:ext cx="2286001" cy="425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146919-E61D-48BA-B06F-4ADCDBD76B6C}"/>
              </a:ext>
            </a:extLst>
          </p:cNvPr>
          <p:cNvSpPr txBox="1"/>
          <p:nvPr/>
        </p:nvSpPr>
        <p:spPr>
          <a:xfrm>
            <a:off x="2286000" y="2453556"/>
            <a:ext cx="45720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23AF1F09-88B1-439C-B487-69F9C8916F30}"/>
              </a:ext>
            </a:extLst>
          </p:cNvPr>
          <p:cNvSpPr/>
          <p:nvPr/>
        </p:nvSpPr>
        <p:spPr>
          <a:xfrm>
            <a:off x="4436919" y="420879"/>
            <a:ext cx="2195946" cy="4301742"/>
          </a:xfrm>
          <a:prstGeom prst="rect">
            <a:avLst/>
          </a:prstGeom>
          <a:blipFill>
            <a:blip r:embed="rId5" cstate="print"/>
            <a:stretch>
              <a:fillRect l="-4101" t="-12166" r="-6578" b="-6816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64AF1C6A-6C2A-44CC-97E8-739435817591}"/>
              </a:ext>
            </a:extLst>
          </p:cNvPr>
          <p:cNvSpPr/>
          <p:nvPr/>
        </p:nvSpPr>
        <p:spPr>
          <a:xfrm>
            <a:off x="2195945" y="446143"/>
            <a:ext cx="2286001" cy="4251213"/>
          </a:xfrm>
          <a:prstGeom prst="rect">
            <a:avLst/>
          </a:prstGeom>
          <a:blipFill>
            <a:blip r:embed="rId6" cstate="print"/>
            <a:stretch>
              <a:fillRect l="-3939" t="-12190" r="-2379" b="-9746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CFA1977A-B09F-4CC4-89BE-9DD626C4D22C}"/>
              </a:ext>
            </a:extLst>
          </p:cNvPr>
          <p:cNvSpPr/>
          <p:nvPr/>
        </p:nvSpPr>
        <p:spPr>
          <a:xfrm>
            <a:off x="6722920" y="370609"/>
            <a:ext cx="2421080" cy="4352012"/>
          </a:xfrm>
          <a:prstGeom prst="rect">
            <a:avLst/>
          </a:prstGeom>
          <a:blipFill>
            <a:blip r:embed="rId7" cstate="print"/>
            <a:stretch>
              <a:fillRect l="-3652" t="-11510" b="-7203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953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146919-E61D-48BA-B06F-4ADCDBD76B6C}"/>
              </a:ext>
            </a:extLst>
          </p:cNvPr>
          <p:cNvSpPr txBox="1"/>
          <p:nvPr/>
        </p:nvSpPr>
        <p:spPr>
          <a:xfrm>
            <a:off x="2286000" y="2453556"/>
            <a:ext cx="45720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  <p:pic>
        <p:nvPicPr>
          <p:cNvPr id="6" name="Picture 5" descr="A person looking at his phone&#10;&#10;Description automatically generated">
            <a:extLst>
              <a:ext uri="{FF2B5EF4-FFF2-40B4-BE49-F238E27FC236}">
                <a16:creationId xmlns:a16="http://schemas.microsoft.com/office/drawing/2014/main" id="{B566413D-2C93-48C0-8C7A-566D28014F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500"/>
          <a:stretch/>
        </p:blipFill>
        <p:spPr>
          <a:xfrm>
            <a:off x="-2216356" y="0"/>
            <a:ext cx="6538325" cy="5401251"/>
          </a:xfrm>
          <a:prstGeom prst="rect">
            <a:avLst/>
          </a:prstGeom>
        </p:spPr>
      </p:pic>
      <p:pic>
        <p:nvPicPr>
          <p:cNvPr id="3" name="Picture 2" descr="A person looking at a tablet&#10;&#10;Description automatically generated with low confidence">
            <a:extLst>
              <a:ext uri="{FF2B5EF4-FFF2-40B4-BE49-F238E27FC236}">
                <a16:creationId xmlns:a16="http://schemas.microsoft.com/office/drawing/2014/main" id="{EFA96FD9-D31C-4688-85A8-01C2A1AEFF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920"/>
          <a:stretch/>
        </p:blipFill>
        <p:spPr>
          <a:xfrm>
            <a:off x="4321969" y="0"/>
            <a:ext cx="6163926" cy="540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0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146919-E61D-48BA-B06F-4ADCDBD76B6C}"/>
              </a:ext>
            </a:extLst>
          </p:cNvPr>
          <p:cNvSpPr txBox="1"/>
          <p:nvPr/>
        </p:nvSpPr>
        <p:spPr>
          <a:xfrm>
            <a:off x="2286000" y="2453556"/>
            <a:ext cx="45720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  <p:pic>
        <p:nvPicPr>
          <p:cNvPr id="6" name="Picture 5" descr="A person looking at his phone&#10;&#10;Description automatically generated">
            <a:extLst>
              <a:ext uri="{FF2B5EF4-FFF2-40B4-BE49-F238E27FC236}">
                <a16:creationId xmlns:a16="http://schemas.microsoft.com/office/drawing/2014/main" id="{B566413D-2C93-48C0-8C7A-566D28014F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500"/>
          <a:stretch/>
        </p:blipFill>
        <p:spPr>
          <a:xfrm>
            <a:off x="-2216356" y="0"/>
            <a:ext cx="6538325" cy="54012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F2C336-FEDC-4F8E-A1D9-BFCF5301804E}"/>
              </a:ext>
            </a:extLst>
          </p:cNvPr>
          <p:cNvSpPr txBox="1"/>
          <p:nvPr/>
        </p:nvSpPr>
        <p:spPr>
          <a:xfrm>
            <a:off x="4572000" y="860812"/>
            <a:ext cx="42523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/>
              <a:t>Laptops for deep study and writing assignments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/>
              <a:t>Companion app to support their study and stay connected to the 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/>
              <a:t>Check study planner, tutorial dates and assessment scores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/>
              <a:t>Read and respond to forum posts </a:t>
            </a:r>
          </a:p>
        </p:txBody>
      </p:sp>
    </p:spTree>
    <p:extLst>
      <p:ext uri="{BB962C8B-B14F-4D97-AF65-F5344CB8AC3E}">
        <p14:creationId xmlns:p14="http://schemas.microsoft.com/office/powerpoint/2010/main" val="339846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146919-E61D-48BA-B06F-4ADCDBD76B6C}"/>
              </a:ext>
            </a:extLst>
          </p:cNvPr>
          <p:cNvSpPr txBox="1"/>
          <p:nvPr/>
        </p:nvSpPr>
        <p:spPr>
          <a:xfrm>
            <a:off x="2286000" y="2453556"/>
            <a:ext cx="45720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  <p:pic>
        <p:nvPicPr>
          <p:cNvPr id="3" name="Picture 2" descr="A person looking at a tablet&#10;&#10;Description automatically generated with low confidence">
            <a:extLst>
              <a:ext uri="{FF2B5EF4-FFF2-40B4-BE49-F238E27FC236}">
                <a16:creationId xmlns:a16="http://schemas.microsoft.com/office/drawing/2014/main" id="{EFA96FD9-D31C-4688-85A8-01C2A1AEFF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0"/>
          <a:stretch/>
        </p:blipFill>
        <p:spPr>
          <a:xfrm>
            <a:off x="4321969" y="0"/>
            <a:ext cx="6163926" cy="54012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41F2D3-9224-4B9C-B72D-A754D5CED9F2}"/>
              </a:ext>
            </a:extLst>
          </p:cNvPr>
          <p:cNvSpPr txBox="1"/>
          <p:nvPr/>
        </p:nvSpPr>
        <p:spPr>
          <a:xfrm>
            <a:off x="159837" y="1322477"/>
            <a:ext cx="42523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/>
              <a:t>Micro study sessions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/>
              <a:t>Pre-reading materials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/>
              <a:t>Re-engaging with materials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/>
              <a:t>Downloading for offline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312831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146919-E61D-48BA-B06F-4ADCDBD76B6C}"/>
              </a:ext>
            </a:extLst>
          </p:cNvPr>
          <p:cNvSpPr txBox="1"/>
          <p:nvPr/>
        </p:nvSpPr>
        <p:spPr>
          <a:xfrm>
            <a:off x="2286000" y="2453556"/>
            <a:ext cx="45720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A69053FA-F3E3-4DD3-A7F0-61FC42C2B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857625" cy="5143500"/>
          </a:xfrm>
          <a:prstGeom prst="rect">
            <a:avLst/>
          </a:prstGeom>
        </p:spPr>
      </p:pic>
      <p:pic>
        <p:nvPicPr>
          <p:cNvPr id="7" name="Picture 6" descr="A picture containing building, outdoor, sidewalk, street&#10;&#10;Description automatically generated">
            <a:extLst>
              <a:ext uri="{FF2B5EF4-FFF2-40B4-BE49-F238E27FC236}">
                <a16:creationId xmlns:a16="http://schemas.microsoft.com/office/drawing/2014/main" id="{8D33D865-C871-4B16-B3B0-E26CCE8F76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78"/>
          <a:stretch/>
        </p:blipFill>
        <p:spPr>
          <a:xfrm>
            <a:off x="3857625" y="0"/>
            <a:ext cx="52863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0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and a baby looking at a computer screen&#10;&#10;Description automatically generated with medium confidence">
            <a:extLst>
              <a:ext uri="{FF2B5EF4-FFF2-40B4-BE49-F238E27FC236}">
                <a16:creationId xmlns:a16="http://schemas.microsoft.com/office/drawing/2014/main" id="{A2C91E8D-E74C-45EB-9463-109CD8F87D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158"/>
          <a:stretch/>
        </p:blipFill>
        <p:spPr>
          <a:xfrm>
            <a:off x="-328613" y="0"/>
            <a:ext cx="4772026" cy="5143500"/>
          </a:xfrm>
          <a:prstGeom prst="rect">
            <a:avLst/>
          </a:prstGeom>
        </p:spPr>
      </p:pic>
      <p:pic>
        <p:nvPicPr>
          <p:cNvPr id="3" name="Picture 2" descr="A person lying on a couch using a computer&#10;&#10;Description automatically generated with low confidence">
            <a:extLst>
              <a:ext uri="{FF2B5EF4-FFF2-40B4-BE49-F238E27FC236}">
                <a16:creationId xmlns:a16="http://schemas.microsoft.com/office/drawing/2014/main" id="{AC1060ED-A287-4303-B536-33DFCF7571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31"/>
          <a:stretch/>
        </p:blipFill>
        <p:spPr>
          <a:xfrm>
            <a:off x="4443413" y="0"/>
            <a:ext cx="655702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146919-E61D-48BA-B06F-4ADCDBD76B6C}"/>
              </a:ext>
            </a:extLst>
          </p:cNvPr>
          <p:cNvSpPr txBox="1"/>
          <p:nvPr/>
        </p:nvSpPr>
        <p:spPr>
          <a:xfrm>
            <a:off x="2286000" y="2453556"/>
            <a:ext cx="45720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Picture 2" descr="A picture containing person, close, staring&#10;&#10;Description automatically generated">
            <a:extLst>
              <a:ext uri="{FF2B5EF4-FFF2-40B4-BE49-F238E27FC236}">
                <a16:creationId xmlns:a16="http://schemas.microsoft.com/office/drawing/2014/main" id="{A350F933-3244-4C57-9A60-69A76240D1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795"/>
          <a:stretch/>
        </p:blipFill>
        <p:spPr>
          <a:xfrm>
            <a:off x="-1953457" y="0"/>
            <a:ext cx="5649157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4ABAD7-E0AD-424F-AB6A-56DC25DE0BF7}"/>
              </a:ext>
            </a:extLst>
          </p:cNvPr>
          <p:cNvSpPr txBox="1"/>
          <p:nvPr/>
        </p:nvSpPr>
        <p:spPr>
          <a:xfrm>
            <a:off x="4398061" y="1473231"/>
            <a:ext cx="425232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/>
              <a:t>1</a:t>
            </a:r>
            <a:br>
              <a:rPr lang="en-GB" sz="3600" b="1"/>
            </a:br>
            <a:r>
              <a:rPr lang="en-GB" sz="3600" b="1"/>
              <a:t>Carried on as ‘normal’</a:t>
            </a:r>
            <a:br>
              <a:rPr lang="en-GB" sz="2000" b="1"/>
            </a:br>
            <a:endParaRPr lang="en-GB" sz="2000" b="1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4740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146919-E61D-48BA-B06F-4ADCDBD76B6C}"/>
              </a:ext>
            </a:extLst>
          </p:cNvPr>
          <p:cNvSpPr txBox="1"/>
          <p:nvPr/>
        </p:nvSpPr>
        <p:spPr>
          <a:xfrm>
            <a:off x="2286000" y="2453556"/>
            <a:ext cx="45720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 descr="A person sitting at a desk&#10;&#10;Description automatically generated with low confidence">
            <a:extLst>
              <a:ext uri="{FF2B5EF4-FFF2-40B4-BE49-F238E27FC236}">
                <a16:creationId xmlns:a16="http://schemas.microsoft.com/office/drawing/2014/main" id="{2BE41586-53E4-4DCC-AAF8-36F7CBB4BA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986" b="15378"/>
          <a:stretch/>
        </p:blipFill>
        <p:spPr>
          <a:xfrm>
            <a:off x="4572000" y="-50696"/>
            <a:ext cx="5054801" cy="52448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D856F2-D9FE-40D5-943D-A5C558BEAE32}"/>
              </a:ext>
            </a:extLst>
          </p:cNvPr>
          <p:cNvSpPr txBox="1"/>
          <p:nvPr/>
        </p:nvSpPr>
        <p:spPr>
          <a:xfrm>
            <a:off x="159837" y="1496183"/>
            <a:ext cx="425232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/>
              <a:t>2</a:t>
            </a:r>
            <a:br>
              <a:rPr lang="en-GB" sz="3600" b="1"/>
            </a:br>
            <a:r>
              <a:rPr lang="en-GB" sz="3600" b="1"/>
              <a:t>Similar habits, but new location</a:t>
            </a:r>
            <a:br>
              <a:rPr lang="en-GB" sz="2000" b="1"/>
            </a:br>
            <a:endParaRPr lang="en-GB" sz="2000" b="1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314664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U Title">
  <a:themeElements>
    <a:clrScheme name="OU Theme Colours">
      <a:dk1>
        <a:srgbClr val="000000"/>
      </a:dk1>
      <a:lt1>
        <a:srgbClr val="FFFFFF"/>
      </a:lt1>
      <a:dk2>
        <a:srgbClr val="A7A9AC"/>
      </a:dk2>
      <a:lt2>
        <a:srgbClr val="CCCCCC"/>
      </a:lt2>
      <a:accent1>
        <a:srgbClr val="1D499B"/>
      </a:accent1>
      <a:accent2>
        <a:srgbClr val="F26522"/>
      </a:accent2>
      <a:accent3>
        <a:srgbClr val="ED2891"/>
      </a:accent3>
      <a:accent4>
        <a:srgbClr val="00B7B2"/>
      </a:accent4>
      <a:accent5>
        <a:srgbClr val="A7A9AC"/>
      </a:accent5>
      <a:accent6>
        <a:srgbClr val="000000"/>
      </a:accent6>
      <a:hlink>
        <a:srgbClr val="5490D0"/>
      </a:hlink>
      <a:folHlink>
        <a:srgbClr val="716F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 algn="l"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73262_OU_Presentation_Template_WIDE_UK.pptx" id="{0D03CF9A-D069-4DB5-98CC-BA9287862A76}" vid="{EF1B13A4-813D-44E3-93C5-C503883F126B}"/>
    </a:ext>
  </a:extLst>
</a:theme>
</file>

<file path=ppt/theme/theme2.xml><?xml version="1.0" encoding="utf-8"?>
<a:theme xmlns:a="http://schemas.openxmlformats.org/drawingml/2006/main" name="OU Section">
  <a:themeElements>
    <a:clrScheme name="OU Theme Colours">
      <a:dk1>
        <a:srgbClr val="000000"/>
      </a:dk1>
      <a:lt1>
        <a:srgbClr val="FFFFFF"/>
      </a:lt1>
      <a:dk2>
        <a:srgbClr val="A7A9AC"/>
      </a:dk2>
      <a:lt2>
        <a:srgbClr val="CCCCCC"/>
      </a:lt2>
      <a:accent1>
        <a:srgbClr val="1D499B"/>
      </a:accent1>
      <a:accent2>
        <a:srgbClr val="F26522"/>
      </a:accent2>
      <a:accent3>
        <a:srgbClr val="ED2891"/>
      </a:accent3>
      <a:accent4>
        <a:srgbClr val="00B7B2"/>
      </a:accent4>
      <a:accent5>
        <a:srgbClr val="A7A9AC"/>
      </a:accent5>
      <a:accent6>
        <a:srgbClr val="000000"/>
      </a:accent6>
      <a:hlink>
        <a:srgbClr val="5490D0"/>
      </a:hlink>
      <a:folHlink>
        <a:srgbClr val="716F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3262_OU_Presentation_Template_WIDE_UK.pptx" id="{0D03CF9A-D069-4DB5-98CC-BA9287862A76}" vid="{07C1CE78-EE35-498E-9E2C-57BA0D26E199}"/>
    </a:ext>
  </a:extLst>
</a:theme>
</file>

<file path=ppt/theme/theme3.xml><?xml version="1.0" encoding="utf-8"?>
<a:theme xmlns:a="http://schemas.openxmlformats.org/drawingml/2006/main" name="OU Layouts">
  <a:themeElements>
    <a:clrScheme name="OU Theme Colours">
      <a:dk1>
        <a:srgbClr val="000000"/>
      </a:dk1>
      <a:lt1>
        <a:srgbClr val="FFFFFF"/>
      </a:lt1>
      <a:dk2>
        <a:srgbClr val="A7A9AC"/>
      </a:dk2>
      <a:lt2>
        <a:srgbClr val="CCCCCC"/>
      </a:lt2>
      <a:accent1>
        <a:srgbClr val="1D499B"/>
      </a:accent1>
      <a:accent2>
        <a:srgbClr val="F26522"/>
      </a:accent2>
      <a:accent3>
        <a:srgbClr val="ED2891"/>
      </a:accent3>
      <a:accent4>
        <a:srgbClr val="00B7B2"/>
      </a:accent4>
      <a:accent5>
        <a:srgbClr val="A7A9AC"/>
      </a:accent5>
      <a:accent6>
        <a:srgbClr val="000000"/>
      </a:accent6>
      <a:hlink>
        <a:srgbClr val="5490D0"/>
      </a:hlink>
      <a:folHlink>
        <a:srgbClr val="716F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73262_OU_Presentation_Template_WIDE_UK.pptx" id="{0D03CF9A-D069-4DB5-98CC-BA9287862A76}" vid="{F0F73387-2611-4D57-B067-6DE4A4C30FF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49C8EE4289DC4191B6641028B1765D" ma:contentTypeVersion="15" ma:contentTypeDescription="Create a new document." ma:contentTypeScope="" ma:versionID="23df2eba77ef68ddfe160942abcf9281">
  <xsd:schema xmlns:xsd="http://www.w3.org/2001/XMLSchema" xmlns:xs="http://www.w3.org/2001/XMLSchema" xmlns:p="http://schemas.microsoft.com/office/2006/metadata/properties" xmlns:ns2="4c6260fa-487c-47ed-a52c-181eaf1f0da6" xmlns:ns3="91b0d955-3c8f-407b-93a9-ec54f10befeb" xmlns:ns4="e4476828-269d-41e7-8c7f-463a607b843c" targetNamespace="http://schemas.microsoft.com/office/2006/metadata/properties" ma:root="true" ma:fieldsID="442d886aea83c3644178c2f7e5443474" ns2:_="" ns3:_="" ns4:_="">
    <xsd:import namespace="4c6260fa-487c-47ed-a52c-181eaf1f0da6"/>
    <xsd:import namespace="91b0d955-3c8f-407b-93a9-ec54f10befeb"/>
    <xsd:import namespace="e4476828-269d-41e7-8c7f-463a607b84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6260fa-487c-47ed-a52c-181eaf1f0d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fb35f09-1364-44fa-bda6-079b81d03a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b0d955-3c8f-407b-93a9-ec54f10befe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76828-269d-41e7-8c7f-463a607b843c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508ab6a8-1b0e-4a4b-8fed-a3bd50841047}" ma:internalName="TaxCatchAll" ma:showField="CatchAllData" ma:web="91b0d955-3c8f-407b-93a9-ec54f10bef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476828-269d-41e7-8c7f-463a607b843c" xsi:nil="true"/>
    <lcf76f155ced4ddcb4097134ff3c332f xmlns="4c6260fa-487c-47ed-a52c-181eaf1f0da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68F716-E29D-409C-B6B9-DC5CFEF3A63E}">
  <ds:schemaRefs>
    <ds:schemaRef ds:uri="4c6260fa-487c-47ed-a52c-181eaf1f0da6"/>
    <ds:schemaRef ds:uri="91b0d955-3c8f-407b-93a9-ec54f10befeb"/>
    <ds:schemaRef ds:uri="e4476828-269d-41e7-8c7f-463a607b843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B404169-A649-45A1-A3FE-6991295F5F95}">
  <ds:schemaRefs>
    <ds:schemaRef ds:uri="4c6260fa-487c-47ed-a52c-181eaf1f0da6"/>
    <ds:schemaRef ds:uri="91b0d955-3c8f-407b-93a9-ec54f10befeb"/>
    <ds:schemaRef ds:uri="e4476828-269d-41e7-8c7f-463a607b843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6C61AC8-7729-475C-AA9F-5322063410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OU_STANDARD_WIDE</Template>
  <TotalTime>0</TotalTime>
  <Words>244</Words>
  <Application>Microsoft Office PowerPoint</Application>
  <PresentationFormat>On-screen Show (16:9)</PresentationFormat>
  <Paragraphs>73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OU Title</vt:lpstr>
      <vt:lpstr>OU Section</vt:lpstr>
      <vt:lpstr>OU Layouts</vt:lpstr>
      <vt:lpstr>Is your phone still a useful study tool if you’re studying at home?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your phone still a useful study tool if you’re studying at home?</dc:title>
  <dc:creator>Davina.Beegoo-Price</dc:creator>
  <cp:lastModifiedBy>Davina.Beegoo-Price</cp:lastModifiedBy>
  <cp:revision>1</cp:revision>
  <dcterms:created xsi:type="dcterms:W3CDTF">2022-08-18T14:36:22Z</dcterms:created>
  <dcterms:modified xsi:type="dcterms:W3CDTF">2022-09-15T16:42:52Z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0x0101001D49C8EE4289DC4191B6641028B1765D</vt:lpwstr>
  </property>
  <property fmtid="{D5CDD505-2E9C-101B-9397-08002B2CF9AE}" pid="3" name="MediaServiceImageTags">
    <vt:lpwstr/>
  </property>
</Properties>
</file>