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1"/>
  </p:notesMasterIdLst>
  <p:sldIdLst>
    <p:sldId id="256" r:id="rId5"/>
    <p:sldId id="257" r:id="rId6"/>
    <p:sldId id="274" r:id="rId7"/>
    <p:sldId id="279" r:id="rId8"/>
    <p:sldId id="280" r:id="rId9"/>
    <p:sldId id="281" r:id="rId10"/>
    <p:sldId id="282" r:id="rId11"/>
    <p:sldId id="285" r:id="rId12"/>
    <p:sldId id="262" r:id="rId13"/>
    <p:sldId id="287" r:id="rId14"/>
    <p:sldId id="270" r:id="rId15"/>
    <p:sldId id="288" r:id="rId16"/>
    <p:sldId id="283" r:id="rId17"/>
    <p:sldId id="284" r:id="rId18"/>
    <p:sldId id="289" r:id="rId19"/>
    <p:sldId id="271" r:id="rId20"/>
  </p:sldIdLst>
  <p:sldSz cx="18288000" cy="10287000"/>
  <p:notesSz cx="6858000" cy="9144000"/>
  <p:embeddedFontLst>
    <p:embeddedFont>
      <p:font typeface="Calibri" panose="020F0502020204030204" pitchFamily="34" charset="0"/>
      <p:regular r:id="rId22"/>
      <p:bold r:id="rId23"/>
      <p:italic r:id="rId24"/>
      <p:boldItalic r:id="rId25"/>
    </p:embeddedFont>
    <p:embeddedFont>
      <p:font typeface="Glacial Indifference Bold" panose="020B0604020202020204" charset="0"/>
      <p:regular r:id="rId26"/>
    </p:embeddedFont>
    <p:embeddedFont>
      <p:font typeface="Inter Bold" panose="020B0604020202020204" charset="0"/>
      <p:regular r:id="rId27"/>
    </p:embeddedFont>
    <p:embeddedFont>
      <p:font typeface="Lato" panose="020F0502020204030203" pitchFamily="34" charset="0"/>
      <p:regular r:id="rId28"/>
      <p:bold r:id="rId29"/>
      <p:italic r:id="rId30"/>
      <p:boldItalic r:id="rId31"/>
    </p:embeddedFont>
    <p:embeddedFont>
      <p:font typeface="Lato Bold" panose="020F0802020204030203" pitchFamily="34"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92"/>
    <a:srgbClr val="FF9E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CDD673-8635-4A5C-AEB3-DF4FD05002BF}" v="109" dt="2022-09-16T11:48:13.7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7226" autoAdjust="0"/>
  </p:normalViewPr>
  <p:slideViewPr>
    <p:cSldViewPr>
      <p:cViewPr varScale="1">
        <p:scale>
          <a:sx n="65" d="100"/>
          <a:sy n="65" d="100"/>
        </p:scale>
        <p:origin x="107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microsoft.com/office/2015/10/relationships/revisionInfo" Target="revisionInfo.xml"/><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phne Elberse" userId="b69e6192-07f0-4074-874e-7e2fc188a84d" providerId="ADAL" clId="{86CDD673-8635-4A5C-AEB3-DF4FD05002BF}"/>
    <pc:docChg chg="undo custSel addSld delSld modSld sldOrd">
      <pc:chgData name="Daphne Elberse" userId="b69e6192-07f0-4074-874e-7e2fc188a84d" providerId="ADAL" clId="{86CDD673-8635-4A5C-AEB3-DF4FD05002BF}" dt="2022-09-16T13:33:28.468" v="3949" actId="6549"/>
      <pc:docMkLst>
        <pc:docMk/>
      </pc:docMkLst>
      <pc:sldChg chg="modTransition">
        <pc:chgData name="Daphne Elberse" userId="b69e6192-07f0-4074-874e-7e2fc188a84d" providerId="ADAL" clId="{86CDD673-8635-4A5C-AEB3-DF4FD05002BF}" dt="2022-09-15T09:48:21.498" v="1435"/>
        <pc:sldMkLst>
          <pc:docMk/>
          <pc:sldMk cId="0" sldId="256"/>
        </pc:sldMkLst>
      </pc:sldChg>
      <pc:sldChg chg="modTransition">
        <pc:chgData name="Daphne Elberse" userId="b69e6192-07f0-4074-874e-7e2fc188a84d" providerId="ADAL" clId="{86CDD673-8635-4A5C-AEB3-DF4FD05002BF}" dt="2022-09-15T09:48:23.556" v="1436"/>
        <pc:sldMkLst>
          <pc:docMk/>
          <pc:sldMk cId="0" sldId="257"/>
        </pc:sldMkLst>
      </pc:sldChg>
      <pc:sldChg chg="delSp modSp mod ord modNotesTx">
        <pc:chgData name="Daphne Elberse" userId="b69e6192-07f0-4074-874e-7e2fc188a84d" providerId="ADAL" clId="{86CDD673-8635-4A5C-AEB3-DF4FD05002BF}" dt="2022-09-15T09:53:11.382" v="1467" actId="20577"/>
        <pc:sldMkLst>
          <pc:docMk/>
          <pc:sldMk cId="1877127996" sldId="262"/>
        </pc:sldMkLst>
        <pc:spChg chg="del">
          <ac:chgData name="Daphne Elberse" userId="b69e6192-07f0-4074-874e-7e2fc188a84d" providerId="ADAL" clId="{86CDD673-8635-4A5C-AEB3-DF4FD05002BF}" dt="2022-09-15T09:30:24.149" v="675" actId="478"/>
          <ac:spMkLst>
            <pc:docMk/>
            <pc:sldMk cId="1877127996" sldId="262"/>
            <ac:spMk id="12" creationId="{45B2A20F-34D2-412E-B09F-10E42380A9E1}"/>
          </ac:spMkLst>
        </pc:spChg>
        <pc:spChg chg="del">
          <ac:chgData name="Daphne Elberse" userId="b69e6192-07f0-4074-874e-7e2fc188a84d" providerId="ADAL" clId="{86CDD673-8635-4A5C-AEB3-DF4FD05002BF}" dt="2022-09-15T09:30:22.133" v="674" actId="478"/>
          <ac:spMkLst>
            <pc:docMk/>
            <pc:sldMk cId="1877127996" sldId="262"/>
            <ac:spMk id="24" creationId="{CDCF60F3-A095-4484-ADC2-5CF2F01ED5F5}"/>
          </ac:spMkLst>
        </pc:spChg>
        <pc:picChg chg="mod modCrop">
          <ac:chgData name="Daphne Elberse" userId="b69e6192-07f0-4074-874e-7e2fc188a84d" providerId="ADAL" clId="{86CDD673-8635-4A5C-AEB3-DF4FD05002BF}" dt="2022-09-15T09:41:54.553" v="1201" actId="1076"/>
          <ac:picMkLst>
            <pc:docMk/>
            <pc:sldMk cId="1877127996" sldId="262"/>
            <ac:picMk id="8" creationId="{A292CC5C-F63C-4B33-DE91-42B44DC4C3D8}"/>
          </ac:picMkLst>
        </pc:picChg>
        <pc:picChg chg="del mod">
          <ac:chgData name="Daphne Elberse" userId="b69e6192-07f0-4074-874e-7e2fc188a84d" providerId="ADAL" clId="{86CDD673-8635-4A5C-AEB3-DF4FD05002BF}" dt="2022-09-15T09:31:05.357" v="677" actId="478"/>
          <ac:picMkLst>
            <pc:docMk/>
            <pc:sldMk cId="1877127996" sldId="262"/>
            <ac:picMk id="10" creationId="{21D55FAA-4692-970A-0822-C4C790296590}"/>
          </ac:picMkLst>
        </pc:picChg>
      </pc:sldChg>
      <pc:sldChg chg="add del">
        <pc:chgData name="Daphne Elberse" userId="b69e6192-07f0-4074-874e-7e2fc188a84d" providerId="ADAL" clId="{86CDD673-8635-4A5C-AEB3-DF4FD05002BF}" dt="2022-09-15T11:34:49.834" v="2612"/>
        <pc:sldMkLst>
          <pc:docMk/>
          <pc:sldMk cId="0" sldId="266"/>
        </pc:sldMkLst>
      </pc:sldChg>
      <pc:sldChg chg="addSp delSp modSp mod ord modTransition modNotesTx">
        <pc:chgData name="Daphne Elberse" userId="b69e6192-07f0-4074-874e-7e2fc188a84d" providerId="ADAL" clId="{86CDD673-8635-4A5C-AEB3-DF4FD05002BF}" dt="2022-09-15T11:07:48.870" v="2256"/>
        <pc:sldMkLst>
          <pc:docMk/>
          <pc:sldMk cId="0" sldId="270"/>
        </pc:sldMkLst>
        <pc:spChg chg="mod">
          <ac:chgData name="Daphne Elberse" userId="b69e6192-07f0-4074-874e-7e2fc188a84d" providerId="ADAL" clId="{86CDD673-8635-4A5C-AEB3-DF4FD05002BF}" dt="2022-09-15T09:21:28.303" v="340" actId="20577"/>
          <ac:spMkLst>
            <pc:docMk/>
            <pc:sldMk cId="0" sldId="270"/>
            <ac:spMk id="9" creationId="{00000000-0000-0000-0000-000000000000}"/>
          </ac:spMkLst>
        </pc:spChg>
        <pc:spChg chg="mod">
          <ac:chgData name="Daphne Elberse" userId="b69e6192-07f0-4074-874e-7e2fc188a84d" providerId="ADAL" clId="{86CDD673-8635-4A5C-AEB3-DF4FD05002BF}" dt="2022-09-15T09:15:28.211" v="269" actId="1076"/>
          <ac:spMkLst>
            <pc:docMk/>
            <pc:sldMk cId="0" sldId="270"/>
            <ac:spMk id="10" creationId="{00000000-0000-0000-0000-000000000000}"/>
          </ac:spMkLst>
        </pc:spChg>
        <pc:spChg chg="mod">
          <ac:chgData name="Daphne Elberse" userId="b69e6192-07f0-4074-874e-7e2fc188a84d" providerId="ADAL" clId="{86CDD673-8635-4A5C-AEB3-DF4FD05002BF}" dt="2022-09-15T09:19:41.665" v="283" actId="14100"/>
          <ac:spMkLst>
            <pc:docMk/>
            <pc:sldMk cId="0" sldId="270"/>
            <ac:spMk id="11" creationId="{00000000-0000-0000-0000-000000000000}"/>
          </ac:spMkLst>
        </pc:spChg>
        <pc:spChg chg="mod">
          <ac:chgData name="Daphne Elberse" userId="b69e6192-07f0-4074-874e-7e2fc188a84d" providerId="ADAL" clId="{86CDD673-8635-4A5C-AEB3-DF4FD05002BF}" dt="2022-09-15T09:19:37.679" v="282" actId="14100"/>
          <ac:spMkLst>
            <pc:docMk/>
            <pc:sldMk cId="0" sldId="270"/>
            <ac:spMk id="12" creationId="{00000000-0000-0000-0000-000000000000}"/>
          </ac:spMkLst>
        </pc:spChg>
        <pc:spChg chg="mod">
          <ac:chgData name="Daphne Elberse" userId="b69e6192-07f0-4074-874e-7e2fc188a84d" providerId="ADAL" clId="{86CDD673-8635-4A5C-AEB3-DF4FD05002BF}" dt="2022-09-15T09:24:34.919" v="407" actId="1076"/>
          <ac:spMkLst>
            <pc:docMk/>
            <pc:sldMk cId="0" sldId="270"/>
            <ac:spMk id="13" creationId="{00000000-0000-0000-0000-000000000000}"/>
          </ac:spMkLst>
        </pc:spChg>
        <pc:spChg chg="mod">
          <ac:chgData name="Daphne Elberse" userId="b69e6192-07f0-4074-874e-7e2fc188a84d" providerId="ADAL" clId="{86CDD673-8635-4A5C-AEB3-DF4FD05002BF}" dt="2022-09-15T09:24:50.098" v="408" actId="1076"/>
          <ac:spMkLst>
            <pc:docMk/>
            <pc:sldMk cId="0" sldId="270"/>
            <ac:spMk id="14" creationId="{00000000-0000-0000-0000-000000000000}"/>
          </ac:spMkLst>
        </pc:spChg>
        <pc:picChg chg="mod">
          <ac:chgData name="Daphne Elberse" userId="b69e6192-07f0-4074-874e-7e2fc188a84d" providerId="ADAL" clId="{86CDD673-8635-4A5C-AEB3-DF4FD05002BF}" dt="2022-09-15T09:07:56.974" v="252" actId="1076"/>
          <ac:picMkLst>
            <pc:docMk/>
            <pc:sldMk cId="0" sldId="270"/>
            <ac:picMk id="2" creationId="{00000000-0000-0000-0000-000000000000}"/>
          </ac:picMkLst>
        </pc:picChg>
        <pc:picChg chg="mod">
          <ac:chgData name="Daphne Elberse" userId="b69e6192-07f0-4074-874e-7e2fc188a84d" providerId="ADAL" clId="{86CDD673-8635-4A5C-AEB3-DF4FD05002BF}" dt="2022-09-15T09:08:11.258" v="254" actId="1076"/>
          <ac:picMkLst>
            <pc:docMk/>
            <pc:sldMk cId="0" sldId="270"/>
            <ac:picMk id="3" creationId="{00000000-0000-0000-0000-000000000000}"/>
          </ac:picMkLst>
        </pc:picChg>
        <pc:picChg chg="mod">
          <ac:chgData name="Daphne Elberse" userId="b69e6192-07f0-4074-874e-7e2fc188a84d" providerId="ADAL" clId="{86CDD673-8635-4A5C-AEB3-DF4FD05002BF}" dt="2022-09-15T09:21:43.203" v="345" actId="14100"/>
          <ac:picMkLst>
            <pc:docMk/>
            <pc:sldMk cId="0" sldId="270"/>
            <ac:picMk id="7" creationId="{00000000-0000-0000-0000-000000000000}"/>
          </ac:picMkLst>
        </pc:picChg>
        <pc:picChg chg="del mod">
          <ac:chgData name="Daphne Elberse" userId="b69e6192-07f0-4074-874e-7e2fc188a84d" providerId="ADAL" clId="{86CDD673-8635-4A5C-AEB3-DF4FD05002BF}" dt="2022-09-15T11:07:48.470" v="2255" actId="478"/>
          <ac:picMkLst>
            <pc:docMk/>
            <pc:sldMk cId="0" sldId="270"/>
            <ac:picMk id="16" creationId="{00000000-0000-0000-0000-000000000000}"/>
          </ac:picMkLst>
        </pc:picChg>
        <pc:picChg chg="add del mod">
          <ac:chgData name="Daphne Elberse" userId="b69e6192-07f0-4074-874e-7e2fc188a84d" providerId="ADAL" clId="{86CDD673-8635-4A5C-AEB3-DF4FD05002BF}" dt="2022-09-15T09:22:37.479" v="348" actId="478"/>
          <ac:picMkLst>
            <pc:docMk/>
            <pc:sldMk cId="0" sldId="270"/>
            <ac:picMk id="17" creationId="{2334E246-914B-59E2-7EB6-03130CB6D84E}"/>
          </ac:picMkLst>
        </pc:picChg>
        <pc:picChg chg="add mod">
          <ac:chgData name="Daphne Elberse" userId="b69e6192-07f0-4074-874e-7e2fc188a84d" providerId="ADAL" clId="{86CDD673-8635-4A5C-AEB3-DF4FD05002BF}" dt="2022-09-15T09:23:28.046" v="353" actId="1076"/>
          <ac:picMkLst>
            <pc:docMk/>
            <pc:sldMk cId="0" sldId="270"/>
            <ac:picMk id="21" creationId="{9895F3C3-DDE3-BDC9-25AF-CCBBC78C2F36}"/>
          </ac:picMkLst>
        </pc:picChg>
        <pc:picChg chg="add mod">
          <ac:chgData name="Daphne Elberse" userId="b69e6192-07f0-4074-874e-7e2fc188a84d" providerId="ADAL" clId="{86CDD673-8635-4A5C-AEB3-DF4FD05002BF}" dt="2022-09-15T11:07:48.870" v="2256"/>
          <ac:picMkLst>
            <pc:docMk/>
            <pc:sldMk cId="0" sldId="270"/>
            <ac:picMk id="23" creationId="{1DC693FC-3737-C9CA-9FB8-0ECB12CB60F8}"/>
          </ac:picMkLst>
        </pc:picChg>
      </pc:sldChg>
      <pc:sldChg chg="addSp delSp modSp mod modTransition">
        <pc:chgData name="Daphne Elberse" userId="b69e6192-07f0-4074-874e-7e2fc188a84d" providerId="ADAL" clId="{86CDD673-8635-4A5C-AEB3-DF4FD05002BF}" dt="2022-09-16T11:48:18.133" v="3920" actId="1076"/>
        <pc:sldMkLst>
          <pc:docMk/>
          <pc:sldMk cId="526131224" sldId="271"/>
        </pc:sldMkLst>
        <pc:spChg chg="mod">
          <ac:chgData name="Daphne Elberse" userId="b69e6192-07f0-4074-874e-7e2fc188a84d" providerId="ADAL" clId="{86CDD673-8635-4A5C-AEB3-DF4FD05002BF}" dt="2022-09-16T11:46:00.219" v="3893" actId="20577"/>
          <ac:spMkLst>
            <pc:docMk/>
            <pc:sldMk cId="526131224" sldId="271"/>
            <ac:spMk id="9" creationId="{9879A144-7BB0-40D4-8EF7-BCE1C367B2D4}"/>
          </ac:spMkLst>
        </pc:spChg>
        <pc:spChg chg="mod">
          <ac:chgData name="Daphne Elberse" userId="b69e6192-07f0-4074-874e-7e2fc188a84d" providerId="ADAL" clId="{86CDD673-8635-4A5C-AEB3-DF4FD05002BF}" dt="2022-09-16T11:42:53.303" v="3892" actId="6549"/>
          <ac:spMkLst>
            <pc:docMk/>
            <pc:sldMk cId="526131224" sldId="271"/>
            <ac:spMk id="10" creationId="{7A32A50E-C964-E3B5-C7D6-7A07D7E7E73D}"/>
          </ac:spMkLst>
        </pc:spChg>
        <pc:picChg chg="del">
          <ac:chgData name="Daphne Elberse" userId="b69e6192-07f0-4074-874e-7e2fc188a84d" providerId="ADAL" clId="{86CDD673-8635-4A5C-AEB3-DF4FD05002BF}" dt="2022-09-15T11:07:59.092" v="2258" actId="478"/>
          <ac:picMkLst>
            <pc:docMk/>
            <pc:sldMk cId="526131224" sldId="271"/>
            <ac:picMk id="3" creationId="{00000000-0000-0000-0000-000000000000}"/>
          </ac:picMkLst>
        </pc:picChg>
        <pc:picChg chg="add mod">
          <ac:chgData name="Daphne Elberse" userId="b69e6192-07f0-4074-874e-7e2fc188a84d" providerId="ADAL" clId="{86CDD673-8635-4A5C-AEB3-DF4FD05002BF}" dt="2022-09-15T11:07:59.670" v="2259"/>
          <ac:picMkLst>
            <pc:docMk/>
            <pc:sldMk cId="526131224" sldId="271"/>
            <ac:picMk id="4" creationId="{F70B418A-0A3B-50D1-A4B4-4A2B8D0E9A77}"/>
          </ac:picMkLst>
        </pc:picChg>
        <pc:picChg chg="add mod">
          <ac:chgData name="Daphne Elberse" userId="b69e6192-07f0-4074-874e-7e2fc188a84d" providerId="ADAL" clId="{86CDD673-8635-4A5C-AEB3-DF4FD05002BF}" dt="2022-09-15T11:19:21.110" v="2340" actId="1076"/>
          <ac:picMkLst>
            <pc:docMk/>
            <pc:sldMk cId="526131224" sldId="271"/>
            <ac:picMk id="5" creationId="{1D7E0135-47ED-9581-F1AA-4FA72F0F9FFF}"/>
          </ac:picMkLst>
        </pc:picChg>
        <pc:picChg chg="add mod">
          <ac:chgData name="Daphne Elberse" userId="b69e6192-07f0-4074-874e-7e2fc188a84d" providerId="ADAL" clId="{86CDD673-8635-4A5C-AEB3-DF4FD05002BF}" dt="2022-09-16T08:47:37.416" v="3829" actId="1076"/>
          <ac:picMkLst>
            <pc:docMk/>
            <pc:sldMk cId="526131224" sldId="271"/>
            <ac:picMk id="6" creationId="{FC92D70A-09CC-2625-54F5-EA3A7C96CCBB}"/>
          </ac:picMkLst>
        </pc:picChg>
        <pc:picChg chg="add mod">
          <ac:chgData name="Daphne Elberse" userId="b69e6192-07f0-4074-874e-7e2fc188a84d" providerId="ADAL" clId="{86CDD673-8635-4A5C-AEB3-DF4FD05002BF}" dt="2022-09-16T08:47:53.798" v="3835" actId="1076"/>
          <ac:picMkLst>
            <pc:docMk/>
            <pc:sldMk cId="526131224" sldId="271"/>
            <ac:picMk id="8" creationId="{2267BFEF-B3D1-C277-D683-91AC161ED090}"/>
          </ac:picMkLst>
        </pc:picChg>
        <pc:picChg chg="add mod">
          <ac:chgData name="Daphne Elberse" userId="b69e6192-07f0-4074-874e-7e2fc188a84d" providerId="ADAL" clId="{86CDD673-8635-4A5C-AEB3-DF4FD05002BF}" dt="2022-09-16T08:47:44.839" v="3832" actId="1076"/>
          <ac:picMkLst>
            <pc:docMk/>
            <pc:sldMk cId="526131224" sldId="271"/>
            <ac:picMk id="12" creationId="{4DBA39C9-81D8-A177-4F07-95DE18B291D3}"/>
          </ac:picMkLst>
        </pc:picChg>
        <pc:picChg chg="add del mod">
          <ac:chgData name="Daphne Elberse" userId="b69e6192-07f0-4074-874e-7e2fc188a84d" providerId="ADAL" clId="{86CDD673-8635-4A5C-AEB3-DF4FD05002BF}" dt="2022-09-16T08:45:12.850" v="3784" actId="478"/>
          <ac:picMkLst>
            <pc:docMk/>
            <pc:sldMk cId="526131224" sldId="271"/>
            <ac:picMk id="14" creationId="{0C07D84F-5E94-06A3-D87D-703D363F86CA}"/>
          </ac:picMkLst>
        </pc:picChg>
        <pc:picChg chg="add del mod">
          <ac:chgData name="Daphne Elberse" userId="b69e6192-07f0-4074-874e-7e2fc188a84d" providerId="ADAL" clId="{86CDD673-8635-4A5C-AEB3-DF4FD05002BF}" dt="2022-09-16T08:45:23.176" v="3787" actId="478"/>
          <ac:picMkLst>
            <pc:docMk/>
            <pc:sldMk cId="526131224" sldId="271"/>
            <ac:picMk id="16" creationId="{3ECF2060-6D32-639A-60C9-4E9A8F3D8D2C}"/>
          </ac:picMkLst>
        </pc:picChg>
        <pc:picChg chg="add del mod">
          <ac:chgData name="Daphne Elberse" userId="b69e6192-07f0-4074-874e-7e2fc188a84d" providerId="ADAL" clId="{86CDD673-8635-4A5C-AEB3-DF4FD05002BF}" dt="2022-09-16T08:45:35.298" v="3792" actId="478"/>
          <ac:picMkLst>
            <pc:docMk/>
            <pc:sldMk cId="526131224" sldId="271"/>
            <ac:picMk id="18" creationId="{2C613FDD-8912-50BB-04A1-2F29F104F01B}"/>
          </ac:picMkLst>
        </pc:picChg>
        <pc:picChg chg="add mod">
          <ac:chgData name="Daphne Elberse" userId="b69e6192-07f0-4074-874e-7e2fc188a84d" providerId="ADAL" clId="{86CDD673-8635-4A5C-AEB3-DF4FD05002BF}" dt="2022-09-16T11:47:02.796" v="3905" actId="1076"/>
          <ac:picMkLst>
            <pc:docMk/>
            <pc:sldMk cId="526131224" sldId="271"/>
            <ac:picMk id="20" creationId="{57FD017D-3BA8-081A-E171-61F5BA102A7C}"/>
          </ac:picMkLst>
        </pc:picChg>
        <pc:picChg chg="add mod modCrop">
          <ac:chgData name="Daphne Elberse" userId="b69e6192-07f0-4074-874e-7e2fc188a84d" providerId="ADAL" clId="{86CDD673-8635-4A5C-AEB3-DF4FD05002BF}" dt="2022-09-16T08:49:31.079" v="3866" actId="1076"/>
          <ac:picMkLst>
            <pc:docMk/>
            <pc:sldMk cId="526131224" sldId="271"/>
            <ac:picMk id="22" creationId="{35BE76E2-8F37-55BF-8C8D-2B52DD68DF0F}"/>
          </ac:picMkLst>
        </pc:picChg>
        <pc:picChg chg="add mod">
          <ac:chgData name="Daphne Elberse" userId="b69e6192-07f0-4074-874e-7e2fc188a84d" providerId="ADAL" clId="{86CDD673-8635-4A5C-AEB3-DF4FD05002BF}" dt="2022-09-16T11:47:56.539" v="3912" actId="1076"/>
          <ac:picMkLst>
            <pc:docMk/>
            <pc:sldMk cId="526131224" sldId="271"/>
            <ac:picMk id="24" creationId="{6317C809-794F-0EFB-3D23-89789447DFE0}"/>
          </ac:picMkLst>
        </pc:picChg>
        <pc:picChg chg="add mod">
          <ac:chgData name="Daphne Elberse" userId="b69e6192-07f0-4074-874e-7e2fc188a84d" providerId="ADAL" clId="{86CDD673-8635-4A5C-AEB3-DF4FD05002BF}" dt="2022-09-16T11:48:18.133" v="3920" actId="1076"/>
          <ac:picMkLst>
            <pc:docMk/>
            <pc:sldMk cId="526131224" sldId="271"/>
            <ac:picMk id="26" creationId="{6D3625F1-3A37-9DF3-8D84-DCB1A39401B1}"/>
          </ac:picMkLst>
        </pc:picChg>
        <pc:picChg chg="add mod modCrop">
          <ac:chgData name="Daphne Elberse" userId="b69e6192-07f0-4074-874e-7e2fc188a84d" providerId="ADAL" clId="{86CDD673-8635-4A5C-AEB3-DF4FD05002BF}" dt="2022-09-16T11:48:09.675" v="3918" actId="1076"/>
          <ac:picMkLst>
            <pc:docMk/>
            <pc:sldMk cId="526131224" sldId="271"/>
            <ac:picMk id="28" creationId="{9D4624DF-55E2-5502-C203-553F7CC6A685}"/>
          </ac:picMkLst>
        </pc:picChg>
        <pc:picChg chg="add mod">
          <ac:chgData name="Daphne Elberse" userId="b69e6192-07f0-4074-874e-7e2fc188a84d" providerId="ADAL" clId="{86CDD673-8635-4A5C-AEB3-DF4FD05002BF}" dt="2022-09-16T11:47:04.924" v="3906" actId="1076"/>
          <ac:picMkLst>
            <pc:docMk/>
            <pc:sldMk cId="526131224" sldId="271"/>
            <ac:picMk id="30" creationId="{78268848-AA81-3141-63BD-E7780C72C9B7}"/>
          </ac:picMkLst>
        </pc:picChg>
        <pc:picChg chg="add mod">
          <ac:chgData name="Daphne Elberse" userId="b69e6192-07f0-4074-874e-7e2fc188a84d" providerId="ADAL" clId="{86CDD673-8635-4A5C-AEB3-DF4FD05002BF}" dt="2022-09-16T08:52:36.597" v="3888" actId="1076"/>
          <ac:picMkLst>
            <pc:docMk/>
            <pc:sldMk cId="526131224" sldId="271"/>
            <ac:picMk id="32" creationId="{2ADA9F3E-0EFD-F3D7-2295-C01904D0CB7C}"/>
          </ac:picMkLst>
        </pc:picChg>
        <pc:picChg chg="add mod">
          <ac:chgData name="Daphne Elberse" userId="b69e6192-07f0-4074-874e-7e2fc188a84d" providerId="ADAL" clId="{86CDD673-8635-4A5C-AEB3-DF4FD05002BF}" dt="2022-09-16T11:46:59.314" v="3904" actId="1076"/>
          <ac:picMkLst>
            <pc:docMk/>
            <pc:sldMk cId="526131224" sldId="271"/>
            <ac:picMk id="1026" creationId="{574F13B8-B867-E1B9-A267-58DAE6E94C3B}"/>
          </ac:picMkLst>
        </pc:picChg>
        <pc:picChg chg="add mod">
          <ac:chgData name="Daphne Elberse" userId="b69e6192-07f0-4074-874e-7e2fc188a84d" providerId="ADAL" clId="{86CDD673-8635-4A5C-AEB3-DF4FD05002BF}" dt="2022-09-16T11:48:13.770" v="3919" actId="1076"/>
          <ac:picMkLst>
            <pc:docMk/>
            <pc:sldMk cId="526131224" sldId="271"/>
            <ac:picMk id="1028" creationId="{D75006FD-941E-C265-6F6E-9CC19FE000D4}"/>
          </ac:picMkLst>
        </pc:picChg>
      </pc:sldChg>
      <pc:sldChg chg="modTransition">
        <pc:chgData name="Daphne Elberse" userId="b69e6192-07f0-4074-874e-7e2fc188a84d" providerId="ADAL" clId="{86CDD673-8635-4A5C-AEB3-DF4FD05002BF}" dt="2022-09-15T09:48:25.242" v="1437"/>
        <pc:sldMkLst>
          <pc:docMk/>
          <pc:sldMk cId="2520743409" sldId="274"/>
        </pc:sldMkLst>
      </pc:sldChg>
      <pc:sldChg chg="modSp mod modTransition modNotesTx">
        <pc:chgData name="Daphne Elberse" userId="b69e6192-07f0-4074-874e-7e2fc188a84d" providerId="ADAL" clId="{86CDD673-8635-4A5C-AEB3-DF4FD05002BF}" dt="2022-09-16T13:32:17.954" v="3948" actId="14100"/>
        <pc:sldMkLst>
          <pc:docMk/>
          <pc:sldMk cId="0" sldId="279"/>
        </pc:sldMkLst>
        <pc:spChg chg="mod">
          <ac:chgData name="Daphne Elberse" userId="b69e6192-07f0-4074-874e-7e2fc188a84d" providerId="ADAL" clId="{86CDD673-8635-4A5C-AEB3-DF4FD05002BF}" dt="2022-09-16T06:39:50.708" v="3442" actId="20577"/>
          <ac:spMkLst>
            <pc:docMk/>
            <pc:sldMk cId="0" sldId="279"/>
            <ac:spMk id="28" creationId="{00000000-0000-0000-0000-000000000000}"/>
          </ac:spMkLst>
        </pc:spChg>
        <pc:spChg chg="mod">
          <ac:chgData name="Daphne Elberse" userId="b69e6192-07f0-4074-874e-7e2fc188a84d" providerId="ADAL" clId="{86CDD673-8635-4A5C-AEB3-DF4FD05002BF}" dt="2022-09-16T13:32:17.954" v="3948" actId="14100"/>
          <ac:spMkLst>
            <pc:docMk/>
            <pc:sldMk cId="0" sldId="279"/>
            <ac:spMk id="32" creationId="{00000000-0000-0000-0000-000000000000}"/>
          </ac:spMkLst>
        </pc:spChg>
        <pc:spChg chg="mod">
          <ac:chgData name="Daphne Elberse" userId="b69e6192-07f0-4074-874e-7e2fc188a84d" providerId="ADAL" clId="{86CDD673-8635-4A5C-AEB3-DF4FD05002BF}" dt="2022-09-16T06:42:04.075" v="3501" actId="20577"/>
          <ac:spMkLst>
            <pc:docMk/>
            <pc:sldMk cId="0" sldId="279"/>
            <ac:spMk id="34" creationId="{00000000-0000-0000-0000-000000000000}"/>
          </ac:spMkLst>
        </pc:spChg>
        <pc:spChg chg="ord">
          <ac:chgData name="Daphne Elberse" userId="b69e6192-07f0-4074-874e-7e2fc188a84d" providerId="ADAL" clId="{86CDD673-8635-4A5C-AEB3-DF4FD05002BF}" dt="2022-09-16T11:49:41.296" v="3922" actId="167"/>
          <ac:spMkLst>
            <pc:docMk/>
            <pc:sldMk cId="0" sldId="279"/>
            <ac:spMk id="57" creationId="{21625BEC-7262-1D21-536D-43874A3B8CDD}"/>
          </ac:spMkLst>
        </pc:spChg>
        <pc:spChg chg="ord">
          <ac:chgData name="Daphne Elberse" userId="b69e6192-07f0-4074-874e-7e2fc188a84d" providerId="ADAL" clId="{86CDD673-8635-4A5C-AEB3-DF4FD05002BF}" dt="2022-09-16T11:49:35.175" v="3921" actId="167"/>
          <ac:spMkLst>
            <pc:docMk/>
            <pc:sldMk cId="0" sldId="279"/>
            <ac:spMk id="58" creationId="{32EED050-5AB1-C290-75A3-EB3C03E8DC3E}"/>
          </ac:spMkLst>
        </pc:spChg>
        <pc:spChg chg="ord">
          <ac:chgData name="Daphne Elberse" userId="b69e6192-07f0-4074-874e-7e2fc188a84d" providerId="ADAL" clId="{86CDD673-8635-4A5C-AEB3-DF4FD05002BF}" dt="2022-09-16T11:49:44.318" v="3923" actId="167"/>
          <ac:spMkLst>
            <pc:docMk/>
            <pc:sldMk cId="0" sldId="279"/>
            <ac:spMk id="59" creationId="{DBBFB525-7867-C282-81D2-CF3A59D96556}"/>
          </ac:spMkLst>
        </pc:spChg>
        <pc:spChg chg="mod">
          <ac:chgData name="Daphne Elberse" userId="b69e6192-07f0-4074-874e-7e2fc188a84d" providerId="ADAL" clId="{86CDD673-8635-4A5C-AEB3-DF4FD05002BF}" dt="2022-09-16T06:39:35.568" v="3413" actId="20577"/>
          <ac:spMkLst>
            <pc:docMk/>
            <pc:sldMk cId="0" sldId="279"/>
            <ac:spMk id="63" creationId="{A84C9CE8-3904-BCCE-1835-8670321EDA04}"/>
          </ac:spMkLst>
        </pc:spChg>
        <pc:spChg chg="mod">
          <ac:chgData name="Daphne Elberse" userId="b69e6192-07f0-4074-874e-7e2fc188a84d" providerId="ADAL" clId="{86CDD673-8635-4A5C-AEB3-DF4FD05002BF}" dt="2022-09-16T06:39:58.901" v="3446" actId="20577"/>
          <ac:spMkLst>
            <pc:docMk/>
            <pc:sldMk cId="0" sldId="279"/>
            <ac:spMk id="64" creationId="{3F85C7CF-FE33-8168-6212-CD41421690FF}"/>
          </ac:spMkLst>
        </pc:spChg>
      </pc:sldChg>
      <pc:sldChg chg="modTransition">
        <pc:chgData name="Daphne Elberse" userId="b69e6192-07f0-4074-874e-7e2fc188a84d" providerId="ADAL" clId="{86CDD673-8635-4A5C-AEB3-DF4FD05002BF}" dt="2022-09-15T09:48:32.059" v="1439"/>
        <pc:sldMkLst>
          <pc:docMk/>
          <pc:sldMk cId="2399973780" sldId="280"/>
        </pc:sldMkLst>
      </pc:sldChg>
      <pc:sldChg chg="addSp modSp mod modTransition modNotesTx">
        <pc:chgData name="Daphne Elberse" userId="b69e6192-07f0-4074-874e-7e2fc188a84d" providerId="ADAL" clId="{86CDD673-8635-4A5C-AEB3-DF4FD05002BF}" dt="2022-09-16T08:36:02.746" v="3655" actId="1076"/>
        <pc:sldMkLst>
          <pc:docMk/>
          <pc:sldMk cId="2094564633" sldId="281"/>
        </pc:sldMkLst>
        <pc:spChg chg="mod">
          <ac:chgData name="Daphne Elberse" userId="b69e6192-07f0-4074-874e-7e2fc188a84d" providerId="ADAL" clId="{86CDD673-8635-4A5C-AEB3-DF4FD05002BF}" dt="2022-09-16T08:36:02.746" v="3655" actId="1076"/>
          <ac:spMkLst>
            <pc:docMk/>
            <pc:sldMk cId="2094564633" sldId="281"/>
            <ac:spMk id="7" creationId="{21019DD8-CCF0-03D3-1599-E572A58018DA}"/>
          </ac:spMkLst>
        </pc:spChg>
        <pc:graphicFrameChg chg="add mod modGraphic">
          <ac:chgData name="Daphne Elberse" userId="b69e6192-07f0-4074-874e-7e2fc188a84d" providerId="ADAL" clId="{86CDD673-8635-4A5C-AEB3-DF4FD05002BF}" dt="2022-09-16T08:32:11.954" v="3654" actId="207"/>
          <ac:graphicFrameMkLst>
            <pc:docMk/>
            <pc:sldMk cId="2094564633" sldId="281"/>
            <ac:graphicFrameMk id="3" creationId="{BE2DE510-B904-22B4-CC3D-A0AA6C205527}"/>
          </ac:graphicFrameMkLst>
        </pc:graphicFrameChg>
      </pc:sldChg>
      <pc:sldChg chg="delSp modSp mod modTransition modNotesTx">
        <pc:chgData name="Daphne Elberse" userId="b69e6192-07f0-4074-874e-7e2fc188a84d" providerId="ADAL" clId="{86CDD673-8635-4A5C-AEB3-DF4FD05002BF}" dt="2022-09-16T13:33:28.468" v="3949" actId="6549"/>
        <pc:sldMkLst>
          <pc:docMk/>
          <pc:sldMk cId="1936031005" sldId="282"/>
        </pc:sldMkLst>
        <pc:spChg chg="mod">
          <ac:chgData name="Daphne Elberse" userId="b69e6192-07f0-4074-874e-7e2fc188a84d" providerId="ADAL" clId="{86CDD673-8635-4A5C-AEB3-DF4FD05002BF}" dt="2022-09-16T13:33:28.468" v="3949" actId="6549"/>
          <ac:spMkLst>
            <pc:docMk/>
            <pc:sldMk cId="1936031005" sldId="282"/>
            <ac:spMk id="7" creationId="{21019DD8-CCF0-03D3-1599-E572A58018DA}"/>
          </ac:spMkLst>
        </pc:spChg>
        <pc:spChg chg="mod">
          <ac:chgData name="Daphne Elberse" userId="b69e6192-07f0-4074-874e-7e2fc188a84d" providerId="ADAL" clId="{86CDD673-8635-4A5C-AEB3-DF4FD05002BF}" dt="2022-09-15T12:48:11.900" v="2800" actId="255"/>
          <ac:spMkLst>
            <pc:docMk/>
            <pc:sldMk cId="1936031005" sldId="282"/>
            <ac:spMk id="15" creationId="{5CFD1D0D-9B35-70F3-8945-6C35DF8D4A6A}"/>
          </ac:spMkLst>
        </pc:spChg>
        <pc:picChg chg="del">
          <ac:chgData name="Daphne Elberse" userId="b69e6192-07f0-4074-874e-7e2fc188a84d" providerId="ADAL" clId="{86CDD673-8635-4A5C-AEB3-DF4FD05002BF}" dt="2022-09-15T12:48:50.359" v="2819" actId="478"/>
          <ac:picMkLst>
            <pc:docMk/>
            <pc:sldMk cId="1936031005" sldId="282"/>
            <ac:picMk id="9" creationId="{164AD9F5-E7D9-9DCD-02D0-B0F3869AB52B}"/>
          </ac:picMkLst>
        </pc:picChg>
        <pc:picChg chg="mod">
          <ac:chgData name="Daphne Elberse" userId="b69e6192-07f0-4074-874e-7e2fc188a84d" providerId="ADAL" clId="{86CDD673-8635-4A5C-AEB3-DF4FD05002BF}" dt="2022-09-15T12:50:45.112" v="2831" actId="1076"/>
          <ac:picMkLst>
            <pc:docMk/>
            <pc:sldMk cId="1936031005" sldId="282"/>
            <ac:picMk id="13" creationId="{8474253C-D7B7-82A2-8A24-577D7DDD0C2C}"/>
          </ac:picMkLst>
        </pc:picChg>
      </pc:sldChg>
      <pc:sldChg chg="addSp delSp modSp mod modTransition modNotesTx">
        <pc:chgData name="Daphne Elberse" userId="b69e6192-07f0-4074-874e-7e2fc188a84d" providerId="ADAL" clId="{86CDD673-8635-4A5C-AEB3-DF4FD05002BF}" dt="2022-09-15T13:56:20.144" v="3398" actId="20577"/>
        <pc:sldMkLst>
          <pc:docMk/>
          <pc:sldMk cId="2063816849" sldId="283"/>
        </pc:sldMkLst>
        <pc:spChg chg="mod">
          <ac:chgData name="Daphne Elberse" userId="b69e6192-07f0-4074-874e-7e2fc188a84d" providerId="ADAL" clId="{86CDD673-8635-4A5C-AEB3-DF4FD05002BF}" dt="2022-09-15T11:30:34.237" v="2470" actId="20577"/>
          <ac:spMkLst>
            <pc:docMk/>
            <pc:sldMk cId="2063816849" sldId="283"/>
            <ac:spMk id="6" creationId="{BF0A7BD2-790B-35C6-DC38-8A934C58F6EF}"/>
          </ac:spMkLst>
        </pc:spChg>
        <pc:spChg chg="del mod">
          <ac:chgData name="Daphne Elberse" userId="b69e6192-07f0-4074-874e-7e2fc188a84d" providerId="ADAL" clId="{86CDD673-8635-4A5C-AEB3-DF4FD05002BF}" dt="2022-09-15T09:57:31.573" v="1482"/>
          <ac:spMkLst>
            <pc:docMk/>
            <pc:sldMk cId="2063816849" sldId="283"/>
            <ac:spMk id="7" creationId="{21019DD8-CCF0-03D3-1599-E572A58018DA}"/>
          </ac:spMkLst>
        </pc:spChg>
        <pc:graphicFrameChg chg="add del mod">
          <ac:chgData name="Daphne Elberse" userId="b69e6192-07f0-4074-874e-7e2fc188a84d" providerId="ADAL" clId="{86CDD673-8635-4A5C-AEB3-DF4FD05002BF}" dt="2022-09-15T09:57:31.569" v="1480" actId="478"/>
          <ac:graphicFrameMkLst>
            <pc:docMk/>
            <pc:sldMk cId="2063816849" sldId="283"/>
            <ac:graphicFrameMk id="3" creationId="{BFBF97B0-C869-8176-8BE2-14F4D32C1232}"/>
          </ac:graphicFrameMkLst>
        </pc:graphicFrameChg>
        <pc:graphicFrameChg chg="add mod modGraphic">
          <ac:chgData name="Daphne Elberse" userId="b69e6192-07f0-4074-874e-7e2fc188a84d" providerId="ADAL" clId="{86CDD673-8635-4A5C-AEB3-DF4FD05002BF}" dt="2022-09-15T10:06:40.121" v="1712" actId="207"/>
          <ac:graphicFrameMkLst>
            <pc:docMk/>
            <pc:sldMk cId="2063816849" sldId="283"/>
            <ac:graphicFrameMk id="4" creationId="{C42F947E-B44C-7341-E14A-801566C68F3B}"/>
          </ac:graphicFrameMkLst>
        </pc:graphicFrameChg>
        <pc:graphicFrameChg chg="add mod modGraphic">
          <ac:chgData name="Daphne Elberse" userId="b69e6192-07f0-4074-874e-7e2fc188a84d" providerId="ADAL" clId="{86CDD673-8635-4A5C-AEB3-DF4FD05002BF}" dt="2022-09-15T10:14:21.707" v="1853" actId="20577"/>
          <ac:graphicFrameMkLst>
            <pc:docMk/>
            <pc:sldMk cId="2063816849" sldId="283"/>
            <ac:graphicFrameMk id="5" creationId="{6FCC3ADF-70DE-E1C3-BC19-A61E699D5605}"/>
          </ac:graphicFrameMkLst>
        </pc:graphicFrameChg>
        <pc:picChg chg="add mod">
          <ac:chgData name="Daphne Elberse" userId="b69e6192-07f0-4074-874e-7e2fc188a84d" providerId="ADAL" clId="{86CDD673-8635-4A5C-AEB3-DF4FD05002BF}" dt="2022-09-15T10:16:08.026" v="1854"/>
          <ac:picMkLst>
            <pc:docMk/>
            <pc:sldMk cId="2063816849" sldId="283"/>
            <ac:picMk id="8" creationId="{146A4BDB-0B56-866B-0879-844D87AE0514}"/>
          </ac:picMkLst>
        </pc:picChg>
      </pc:sldChg>
      <pc:sldChg chg="addSp delSp modSp mod ord modTransition modNotesTx">
        <pc:chgData name="Daphne Elberse" userId="b69e6192-07f0-4074-874e-7e2fc188a84d" providerId="ADAL" clId="{86CDD673-8635-4A5C-AEB3-DF4FD05002BF}" dt="2022-09-15T13:59:09.573" v="3402" actId="20577"/>
        <pc:sldMkLst>
          <pc:docMk/>
          <pc:sldMk cId="2074322361" sldId="284"/>
        </pc:sldMkLst>
        <pc:spChg chg="add del mod">
          <ac:chgData name="Daphne Elberse" userId="b69e6192-07f0-4074-874e-7e2fc188a84d" providerId="ADAL" clId="{86CDD673-8635-4A5C-AEB3-DF4FD05002BF}" dt="2022-09-15T11:22:52.939" v="2432"/>
          <ac:spMkLst>
            <pc:docMk/>
            <pc:sldMk cId="2074322361" sldId="284"/>
            <ac:spMk id="4" creationId="{D9DAFB2A-22F1-F122-9AE8-8D5B7473F211}"/>
          </ac:spMkLst>
        </pc:spChg>
        <pc:spChg chg="add del mod">
          <ac:chgData name="Daphne Elberse" userId="b69e6192-07f0-4074-874e-7e2fc188a84d" providerId="ADAL" clId="{86CDD673-8635-4A5C-AEB3-DF4FD05002BF}" dt="2022-09-15T11:22:52.939" v="2432"/>
          <ac:spMkLst>
            <pc:docMk/>
            <pc:sldMk cId="2074322361" sldId="284"/>
            <ac:spMk id="5" creationId="{5867F1E3-2A57-26D3-A115-51735F2DA8F0}"/>
          </ac:spMkLst>
        </pc:spChg>
        <pc:spChg chg="mod">
          <ac:chgData name="Daphne Elberse" userId="b69e6192-07f0-4074-874e-7e2fc188a84d" providerId="ADAL" clId="{86CDD673-8635-4A5C-AEB3-DF4FD05002BF}" dt="2022-09-15T11:22:06.653" v="2424" actId="20577"/>
          <ac:spMkLst>
            <pc:docMk/>
            <pc:sldMk cId="2074322361" sldId="284"/>
            <ac:spMk id="6" creationId="{BF0A7BD2-790B-35C6-DC38-8A934C58F6EF}"/>
          </ac:spMkLst>
        </pc:spChg>
        <pc:spChg chg="mod">
          <ac:chgData name="Daphne Elberse" userId="b69e6192-07f0-4074-874e-7e2fc188a84d" providerId="ADAL" clId="{86CDD673-8635-4A5C-AEB3-DF4FD05002BF}" dt="2022-09-15T11:22:21.865" v="2426" actId="12"/>
          <ac:spMkLst>
            <pc:docMk/>
            <pc:sldMk cId="2074322361" sldId="284"/>
            <ac:spMk id="7" creationId="{21019DD8-CCF0-03D3-1599-E572A58018DA}"/>
          </ac:spMkLst>
        </pc:spChg>
        <pc:spChg chg="add del mod">
          <ac:chgData name="Daphne Elberse" userId="b69e6192-07f0-4074-874e-7e2fc188a84d" providerId="ADAL" clId="{86CDD673-8635-4A5C-AEB3-DF4FD05002BF}" dt="2022-09-15T11:22:52.939" v="2432"/>
          <ac:spMkLst>
            <pc:docMk/>
            <pc:sldMk cId="2074322361" sldId="284"/>
            <ac:spMk id="8" creationId="{E45D71A8-A09E-B21D-4861-78694782E54B}"/>
          </ac:spMkLst>
        </pc:spChg>
        <pc:spChg chg="add del mod">
          <ac:chgData name="Daphne Elberse" userId="b69e6192-07f0-4074-874e-7e2fc188a84d" providerId="ADAL" clId="{86CDD673-8635-4A5C-AEB3-DF4FD05002BF}" dt="2022-09-15T11:22:52.939" v="2432"/>
          <ac:spMkLst>
            <pc:docMk/>
            <pc:sldMk cId="2074322361" sldId="284"/>
            <ac:spMk id="9" creationId="{F13852C6-6A36-A5A3-961A-6A6FD91A36C8}"/>
          </ac:spMkLst>
        </pc:spChg>
        <pc:spChg chg="add del mod">
          <ac:chgData name="Daphne Elberse" userId="b69e6192-07f0-4074-874e-7e2fc188a84d" providerId="ADAL" clId="{86CDD673-8635-4A5C-AEB3-DF4FD05002BF}" dt="2022-09-15T11:22:52.939" v="2432"/>
          <ac:spMkLst>
            <pc:docMk/>
            <pc:sldMk cId="2074322361" sldId="284"/>
            <ac:spMk id="10" creationId="{7037E08D-9670-47FA-2AE7-9F652410198D}"/>
          </ac:spMkLst>
        </pc:spChg>
        <pc:spChg chg="add del mod">
          <ac:chgData name="Daphne Elberse" userId="b69e6192-07f0-4074-874e-7e2fc188a84d" providerId="ADAL" clId="{86CDD673-8635-4A5C-AEB3-DF4FD05002BF}" dt="2022-09-15T11:22:52.939" v="2432"/>
          <ac:spMkLst>
            <pc:docMk/>
            <pc:sldMk cId="2074322361" sldId="284"/>
            <ac:spMk id="11" creationId="{9CBF3382-BBC6-F7B7-0BE5-ED41D25C02DD}"/>
          </ac:spMkLst>
        </pc:spChg>
        <pc:spChg chg="add del mod">
          <ac:chgData name="Daphne Elberse" userId="b69e6192-07f0-4074-874e-7e2fc188a84d" providerId="ADAL" clId="{86CDD673-8635-4A5C-AEB3-DF4FD05002BF}" dt="2022-09-15T11:22:52.939" v="2432"/>
          <ac:spMkLst>
            <pc:docMk/>
            <pc:sldMk cId="2074322361" sldId="284"/>
            <ac:spMk id="12" creationId="{43D5F4AB-C1CF-1021-BCD2-11D48755359C}"/>
          </ac:spMkLst>
        </pc:spChg>
        <pc:spChg chg="add del mod">
          <ac:chgData name="Daphne Elberse" userId="b69e6192-07f0-4074-874e-7e2fc188a84d" providerId="ADAL" clId="{86CDD673-8635-4A5C-AEB3-DF4FD05002BF}" dt="2022-09-15T11:22:52.939" v="2432"/>
          <ac:spMkLst>
            <pc:docMk/>
            <pc:sldMk cId="2074322361" sldId="284"/>
            <ac:spMk id="13" creationId="{C3A817BF-E059-F607-F053-263CD3EC3B49}"/>
          </ac:spMkLst>
        </pc:spChg>
        <pc:spChg chg="add del mod">
          <ac:chgData name="Daphne Elberse" userId="b69e6192-07f0-4074-874e-7e2fc188a84d" providerId="ADAL" clId="{86CDD673-8635-4A5C-AEB3-DF4FD05002BF}" dt="2022-09-15T11:22:52.939" v="2432"/>
          <ac:spMkLst>
            <pc:docMk/>
            <pc:sldMk cId="2074322361" sldId="284"/>
            <ac:spMk id="14" creationId="{210DD785-64A0-5632-AB01-9E0C173BC583}"/>
          </ac:spMkLst>
        </pc:spChg>
        <pc:spChg chg="add del mod">
          <ac:chgData name="Daphne Elberse" userId="b69e6192-07f0-4074-874e-7e2fc188a84d" providerId="ADAL" clId="{86CDD673-8635-4A5C-AEB3-DF4FD05002BF}" dt="2022-09-15T11:22:52.939" v="2432"/>
          <ac:spMkLst>
            <pc:docMk/>
            <pc:sldMk cId="2074322361" sldId="284"/>
            <ac:spMk id="15" creationId="{88EBD5D2-3B20-498E-3DF9-79DD8534909F}"/>
          </ac:spMkLst>
        </pc:spChg>
        <pc:spChg chg="add del mod">
          <ac:chgData name="Daphne Elberse" userId="b69e6192-07f0-4074-874e-7e2fc188a84d" providerId="ADAL" clId="{86CDD673-8635-4A5C-AEB3-DF4FD05002BF}" dt="2022-09-15T11:22:52.939" v="2432"/>
          <ac:spMkLst>
            <pc:docMk/>
            <pc:sldMk cId="2074322361" sldId="284"/>
            <ac:spMk id="16" creationId="{CAB91B1B-9285-A4A6-DC37-6E600754C2C0}"/>
          </ac:spMkLst>
        </pc:spChg>
        <pc:spChg chg="add del mod">
          <ac:chgData name="Daphne Elberse" userId="b69e6192-07f0-4074-874e-7e2fc188a84d" providerId="ADAL" clId="{86CDD673-8635-4A5C-AEB3-DF4FD05002BF}" dt="2022-09-15T11:22:52.939" v="2432"/>
          <ac:spMkLst>
            <pc:docMk/>
            <pc:sldMk cId="2074322361" sldId="284"/>
            <ac:spMk id="17" creationId="{1EA2BAC2-B956-5E10-21C4-22812F6476EF}"/>
          </ac:spMkLst>
        </pc:spChg>
        <pc:spChg chg="add del mod">
          <ac:chgData name="Daphne Elberse" userId="b69e6192-07f0-4074-874e-7e2fc188a84d" providerId="ADAL" clId="{86CDD673-8635-4A5C-AEB3-DF4FD05002BF}" dt="2022-09-15T11:22:52.939" v="2432"/>
          <ac:spMkLst>
            <pc:docMk/>
            <pc:sldMk cId="2074322361" sldId="284"/>
            <ac:spMk id="18" creationId="{DDBB0F1D-72DC-1A2E-6709-78245BE50006}"/>
          </ac:spMkLst>
        </pc:spChg>
        <pc:spChg chg="add del mod">
          <ac:chgData name="Daphne Elberse" userId="b69e6192-07f0-4074-874e-7e2fc188a84d" providerId="ADAL" clId="{86CDD673-8635-4A5C-AEB3-DF4FD05002BF}" dt="2022-09-15T11:22:52.939" v="2432"/>
          <ac:spMkLst>
            <pc:docMk/>
            <pc:sldMk cId="2074322361" sldId="284"/>
            <ac:spMk id="19" creationId="{14CE647A-5380-56A0-5BEF-B2F6F3A65632}"/>
          </ac:spMkLst>
        </pc:spChg>
        <pc:spChg chg="add del mod">
          <ac:chgData name="Daphne Elberse" userId="b69e6192-07f0-4074-874e-7e2fc188a84d" providerId="ADAL" clId="{86CDD673-8635-4A5C-AEB3-DF4FD05002BF}" dt="2022-09-15T11:22:52.939" v="2432"/>
          <ac:spMkLst>
            <pc:docMk/>
            <pc:sldMk cId="2074322361" sldId="284"/>
            <ac:spMk id="20" creationId="{A3B59E9A-49D9-4C2D-DEF6-F55C21F772F4}"/>
          </ac:spMkLst>
        </pc:spChg>
        <pc:picChg chg="add mod">
          <ac:chgData name="Daphne Elberse" userId="b69e6192-07f0-4074-874e-7e2fc188a84d" providerId="ADAL" clId="{86CDD673-8635-4A5C-AEB3-DF4FD05002BF}" dt="2022-09-15T11:07:54.078" v="2257"/>
          <ac:picMkLst>
            <pc:docMk/>
            <pc:sldMk cId="2074322361" sldId="284"/>
            <ac:picMk id="3" creationId="{C96BD6CE-46CA-EF35-B1F1-2A13930CD72C}"/>
          </ac:picMkLst>
        </pc:picChg>
        <pc:picChg chg="add mod ord">
          <ac:chgData name="Daphne Elberse" userId="b69e6192-07f0-4074-874e-7e2fc188a84d" providerId="ADAL" clId="{86CDD673-8635-4A5C-AEB3-DF4FD05002BF}" dt="2022-09-15T11:24:20.483" v="2443" actId="1076"/>
          <ac:picMkLst>
            <pc:docMk/>
            <pc:sldMk cId="2074322361" sldId="284"/>
            <ac:picMk id="21" creationId="{5D8FFE35-DD43-71EA-F01B-5C4595C98A8B}"/>
          </ac:picMkLst>
        </pc:picChg>
        <pc:picChg chg="add mod">
          <ac:chgData name="Daphne Elberse" userId="b69e6192-07f0-4074-874e-7e2fc188a84d" providerId="ADAL" clId="{86CDD673-8635-4A5C-AEB3-DF4FD05002BF}" dt="2022-09-15T11:24:07.396" v="2440" actId="1076"/>
          <ac:picMkLst>
            <pc:docMk/>
            <pc:sldMk cId="2074322361" sldId="284"/>
            <ac:picMk id="23" creationId="{BFF5F12C-BB20-8B78-6BB5-5E42093D4673}"/>
          </ac:picMkLst>
        </pc:picChg>
      </pc:sldChg>
      <pc:sldChg chg="delSp modSp add mod modNotesTx">
        <pc:chgData name="Daphne Elberse" userId="b69e6192-07f0-4074-874e-7e2fc188a84d" providerId="ADAL" clId="{86CDD673-8635-4A5C-AEB3-DF4FD05002BF}" dt="2022-09-15T13:54:03.558" v="3395" actId="20577"/>
        <pc:sldMkLst>
          <pc:docMk/>
          <pc:sldMk cId="2130247490" sldId="285"/>
        </pc:sldMkLst>
        <pc:spChg chg="mod">
          <ac:chgData name="Daphne Elberse" userId="b69e6192-07f0-4074-874e-7e2fc188a84d" providerId="ADAL" clId="{86CDD673-8635-4A5C-AEB3-DF4FD05002BF}" dt="2022-09-15T09:31:17.862" v="700" actId="20577"/>
          <ac:spMkLst>
            <pc:docMk/>
            <pc:sldMk cId="2130247490" sldId="285"/>
            <ac:spMk id="3" creationId="{A9E2DD1C-695B-DE51-129C-5BCFBCCE2511}"/>
          </ac:spMkLst>
        </pc:spChg>
        <pc:picChg chg="del">
          <ac:chgData name="Daphne Elberse" userId="b69e6192-07f0-4074-874e-7e2fc188a84d" providerId="ADAL" clId="{86CDD673-8635-4A5C-AEB3-DF4FD05002BF}" dt="2022-09-15T09:31:13.147" v="681" actId="478"/>
          <ac:picMkLst>
            <pc:docMk/>
            <pc:sldMk cId="2130247490" sldId="285"/>
            <ac:picMk id="8" creationId="{A292CC5C-F63C-4B33-DE91-42B44DC4C3D8}"/>
          </ac:picMkLst>
        </pc:picChg>
        <pc:picChg chg="mod modCrop">
          <ac:chgData name="Daphne Elberse" userId="b69e6192-07f0-4074-874e-7e2fc188a84d" providerId="ADAL" clId="{86CDD673-8635-4A5C-AEB3-DF4FD05002BF}" dt="2022-09-15T09:36:05.909" v="1191" actId="14100"/>
          <ac:picMkLst>
            <pc:docMk/>
            <pc:sldMk cId="2130247490" sldId="285"/>
            <ac:picMk id="10" creationId="{21D55FAA-4692-970A-0822-C4C790296590}"/>
          </ac:picMkLst>
        </pc:picChg>
      </pc:sldChg>
      <pc:sldChg chg="add del">
        <pc:chgData name="Daphne Elberse" userId="b69e6192-07f0-4074-874e-7e2fc188a84d" providerId="ADAL" clId="{86CDD673-8635-4A5C-AEB3-DF4FD05002BF}" dt="2022-09-15T10:23:12.058" v="1980" actId="47"/>
        <pc:sldMkLst>
          <pc:docMk/>
          <pc:sldMk cId="2199655946" sldId="286"/>
        </pc:sldMkLst>
      </pc:sldChg>
      <pc:sldChg chg="addSp delSp modSp add mod modNotesTx">
        <pc:chgData name="Daphne Elberse" userId="b69e6192-07f0-4074-874e-7e2fc188a84d" providerId="ADAL" clId="{86CDD673-8635-4A5C-AEB3-DF4FD05002BF}" dt="2022-09-15T11:26:19.964" v="2457" actId="1076"/>
        <pc:sldMkLst>
          <pc:docMk/>
          <pc:sldMk cId="2368273200" sldId="287"/>
        </pc:sldMkLst>
        <pc:spChg chg="mod">
          <ac:chgData name="Daphne Elberse" userId="b69e6192-07f0-4074-874e-7e2fc188a84d" providerId="ADAL" clId="{86CDD673-8635-4A5C-AEB3-DF4FD05002BF}" dt="2022-09-15T10:16:54.152" v="1922" actId="20577"/>
          <ac:spMkLst>
            <pc:docMk/>
            <pc:sldMk cId="2368273200" sldId="287"/>
            <ac:spMk id="3" creationId="{A9E2DD1C-695B-DE51-129C-5BCFBCCE2511}"/>
          </ac:spMkLst>
        </pc:spChg>
        <pc:spChg chg="add del mod">
          <ac:chgData name="Daphne Elberse" userId="b69e6192-07f0-4074-874e-7e2fc188a84d" providerId="ADAL" clId="{86CDD673-8635-4A5C-AEB3-DF4FD05002BF}" dt="2022-09-15T10:25:43.584" v="2002" actId="478"/>
          <ac:spMkLst>
            <pc:docMk/>
            <pc:sldMk cId="2368273200" sldId="287"/>
            <ac:spMk id="5" creationId="{8429C41C-37D2-CF3A-D131-7F9F17C9AAE7}"/>
          </ac:spMkLst>
        </pc:spChg>
        <pc:spChg chg="add del mod">
          <ac:chgData name="Daphne Elberse" userId="b69e6192-07f0-4074-874e-7e2fc188a84d" providerId="ADAL" clId="{86CDD673-8635-4A5C-AEB3-DF4FD05002BF}" dt="2022-09-15T10:26:21.229" v="2008"/>
          <ac:spMkLst>
            <pc:docMk/>
            <pc:sldMk cId="2368273200" sldId="287"/>
            <ac:spMk id="9" creationId="{5E019ECB-770D-A9AC-3D0D-22833E1CA92D}"/>
          </ac:spMkLst>
        </pc:spChg>
        <pc:spChg chg="add del mod">
          <ac:chgData name="Daphne Elberse" userId="b69e6192-07f0-4074-874e-7e2fc188a84d" providerId="ADAL" clId="{86CDD673-8635-4A5C-AEB3-DF4FD05002BF}" dt="2022-09-15T10:26:21.229" v="2008"/>
          <ac:spMkLst>
            <pc:docMk/>
            <pc:sldMk cId="2368273200" sldId="287"/>
            <ac:spMk id="10" creationId="{88EFCCA2-4984-2367-6AC6-98BA00333FBC}"/>
          </ac:spMkLst>
        </pc:spChg>
        <pc:spChg chg="add del mod">
          <ac:chgData name="Daphne Elberse" userId="b69e6192-07f0-4074-874e-7e2fc188a84d" providerId="ADAL" clId="{86CDD673-8635-4A5C-AEB3-DF4FD05002BF}" dt="2022-09-15T10:26:21.229" v="2008"/>
          <ac:spMkLst>
            <pc:docMk/>
            <pc:sldMk cId="2368273200" sldId="287"/>
            <ac:spMk id="11" creationId="{099E937F-7E13-A936-BA30-687E6DB097EB}"/>
          </ac:spMkLst>
        </pc:spChg>
        <pc:spChg chg="add del mod">
          <ac:chgData name="Daphne Elberse" userId="b69e6192-07f0-4074-874e-7e2fc188a84d" providerId="ADAL" clId="{86CDD673-8635-4A5C-AEB3-DF4FD05002BF}" dt="2022-09-15T10:26:21.229" v="2008"/>
          <ac:spMkLst>
            <pc:docMk/>
            <pc:sldMk cId="2368273200" sldId="287"/>
            <ac:spMk id="12" creationId="{BC559DCA-41F8-2695-F48B-8E9D3E434528}"/>
          </ac:spMkLst>
        </pc:spChg>
        <pc:spChg chg="add del mod">
          <ac:chgData name="Daphne Elberse" userId="b69e6192-07f0-4074-874e-7e2fc188a84d" providerId="ADAL" clId="{86CDD673-8635-4A5C-AEB3-DF4FD05002BF}" dt="2022-09-15T10:26:21.229" v="2008"/>
          <ac:spMkLst>
            <pc:docMk/>
            <pc:sldMk cId="2368273200" sldId="287"/>
            <ac:spMk id="13" creationId="{7C7ACA4F-CD7C-9C50-A92E-1617D7FCA412}"/>
          </ac:spMkLst>
        </pc:spChg>
        <pc:spChg chg="add del mod">
          <ac:chgData name="Daphne Elberse" userId="b69e6192-07f0-4074-874e-7e2fc188a84d" providerId="ADAL" clId="{86CDD673-8635-4A5C-AEB3-DF4FD05002BF}" dt="2022-09-15T10:26:21.229" v="2008"/>
          <ac:spMkLst>
            <pc:docMk/>
            <pc:sldMk cId="2368273200" sldId="287"/>
            <ac:spMk id="14" creationId="{DD98746E-4CEF-1F09-9954-C467881943BA}"/>
          </ac:spMkLst>
        </pc:spChg>
        <pc:spChg chg="add del mod">
          <ac:chgData name="Daphne Elberse" userId="b69e6192-07f0-4074-874e-7e2fc188a84d" providerId="ADAL" clId="{86CDD673-8635-4A5C-AEB3-DF4FD05002BF}" dt="2022-09-15T10:26:21.229" v="2008"/>
          <ac:spMkLst>
            <pc:docMk/>
            <pc:sldMk cId="2368273200" sldId="287"/>
            <ac:spMk id="15" creationId="{9A1757B7-DE15-6760-5FF0-EEA34F224553}"/>
          </ac:spMkLst>
        </pc:spChg>
        <pc:spChg chg="add del mod">
          <ac:chgData name="Daphne Elberse" userId="b69e6192-07f0-4074-874e-7e2fc188a84d" providerId="ADAL" clId="{86CDD673-8635-4A5C-AEB3-DF4FD05002BF}" dt="2022-09-15T10:26:21.229" v="2008"/>
          <ac:spMkLst>
            <pc:docMk/>
            <pc:sldMk cId="2368273200" sldId="287"/>
            <ac:spMk id="16" creationId="{AC4E5527-282D-91B1-AC5C-C114DAE691D3}"/>
          </ac:spMkLst>
        </pc:spChg>
        <pc:spChg chg="add del mod">
          <ac:chgData name="Daphne Elberse" userId="b69e6192-07f0-4074-874e-7e2fc188a84d" providerId="ADAL" clId="{86CDD673-8635-4A5C-AEB3-DF4FD05002BF}" dt="2022-09-15T10:26:21.229" v="2008"/>
          <ac:spMkLst>
            <pc:docMk/>
            <pc:sldMk cId="2368273200" sldId="287"/>
            <ac:spMk id="17" creationId="{54045E7C-DF84-641B-1390-5DC94A3DC9DD}"/>
          </ac:spMkLst>
        </pc:spChg>
        <pc:spChg chg="add del mod">
          <ac:chgData name="Daphne Elberse" userId="b69e6192-07f0-4074-874e-7e2fc188a84d" providerId="ADAL" clId="{86CDD673-8635-4A5C-AEB3-DF4FD05002BF}" dt="2022-09-15T10:26:21.229" v="2008"/>
          <ac:spMkLst>
            <pc:docMk/>
            <pc:sldMk cId="2368273200" sldId="287"/>
            <ac:spMk id="18" creationId="{83691BF9-3256-75FA-49F9-9676FF26D21D}"/>
          </ac:spMkLst>
        </pc:spChg>
        <pc:spChg chg="add del mod">
          <ac:chgData name="Daphne Elberse" userId="b69e6192-07f0-4074-874e-7e2fc188a84d" providerId="ADAL" clId="{86CDD673-8635-4A5C-AEB3-DF4FD05002BF}" dt="2022-09-15T10:26:21.229" v="2008"/>
          <ac:spMkLst>
            <pc:docMk/>
            <pc:sldMk cId="2368273200" sldId="287"/>
            <ac:spMk id="19" creationId="{B8CFE901-EBEA-F235-CF68-AA10B8D7B861}"/>
          </ac:spMkLst>
        </pc:spChg>
        <pc:spChg chg="add del mod">
          <ac:chgData name="Daphne Elberse" userId="b69e6192-07f0-4074-874e-7e2fc188a84d" providerId="ADAL" clId="{86CDD673-8635-4A5C-AEB3-DF4FD05002BF}" dt="2022-09-15T10:26:21.229" v="2008"/>
          <ac:spMkLst>
            <pc:docMk/>
            <pc:sldMk cId="2368273200" sldId="287"/>
            <ac:spMk id="20" creationId="{0E6CDE94-2D0F-918D-28C0-9BF18880FACD}"/>
          </ac:spMkLst>
        </pc:spChg>
        <pc:spChg chg="add del mod">
          <ac:chgData name="Daphne Elberse" userId="b69e6192-07f0-4074-874e-7e2fc188a84d" providerId="ADAL" clId="{86CDD673-8635-4A5C-AEB3-DF4FD05002BF}" dt="2022-09-15T10:26:21.229" v="2008"/>
          <ac:spMkLst>
            <pc:docMk/>
            <pc:sldMk cId="2368273200" sldId="287"/>
            <ac:spMk id="21" creationId="{3165BC48-51F0-8564-CDC2-9E78BCB28B7A}"/>
          </ac:spMkLst>
        </pc:spChg>
        <pc:spChg chg="add del mod">
          <ac:chgData name="Daphne Elberse" userId="b69e6192-07f0-4074-874e-7e2fc188a84d" providerId="ADAL" clId="{86CDD673-8635-4A5C-AEB3-DF4FD05002BF}" dt="2022-09-15T10:26:21.229" v="2008"/>
          <ac:spMkLst>
            <pc:docMk/>
            <pc:sldMk cId="2368273200" sldId="287"/>
            <ac:spMk id="22" creationId="{9F9C595C-B53C-D6A9-B96A-4B2E7747DF7F}"/>
          </ac:spMkLst>
        </pc:spChg>
        <pc:spChg chg="add mod">
          <ac:chgData name="Daphne Elberse" userId="b69e6192-07f0-4074-874e-7e2fc188a84d" providerId="ADAL" clId="{86CDD673-8635-4A5C-AEB3-DF4FD05002BF}" dt="2022-09-15T10:29:12.638" v="2040" actId="14100"/>
          <ac:spMkLst>
            <pc:docMk/>
            <pc:sldMk cId="2368273200" sldId="287"/>
            <ac:spMk id="24" creationId="{114BA321-F0F3-C085-F015-688E9E61FE38}"/>
          </ac:spMkLst>
        </pc:spChg>
        <pc:spChg chg="add mod">
          <ac:chgData name="Daphne Elberse" userId="b69e6192-07f0-4074-874e-7e2fc188a84d" providerId="ADAL" clId="{86CDD673-8635-4A5C-AEB3-DF4FD05002BF}" dt="2022-09-15T10:29:17.387" v="2041" actId="14100"/>
          <ac:spMkLst>
            <pc:docMk/>
            <pc:sldMk cId="2368273200" sldId="287"/>
            <ac:spMk id="25" creationId="{FC502E87-61EA-CDB0-B87E-355622C300C6}"/>
          </ac:spMkLst>
        </pc:spChg>
        <pc:spChg chg="add mod">
          <ac:chgData name="Daphne Elberse" userId="b69e6192-07f0-4074-874e-7e2fc188a84d" providerId="ADAL" clId="{86CDD673-8635-4A5C-AEB3-DF4FD05002BF}" dt="2022-09-15T10:29:21.933" v="2042" actId="14100"/>
          <ac:spMkLst>
            <pc:docMk/>
            <pc:sldMk cId="2368273200" sldId="287"/>
            <ac:spMk id="26" creationId="{DCDB5988-8477-4B65-2E79-8419F72AFB6F}"/>
          </ac:spMkLst>
        </pc:spChg>
        <pc:spChg chg="add del mod">
          <ac:chgData name="Daphne Elberse" userId="b69e6192-07f0-4074-874e-7e2fc188a84d" providerId="ADAL" clId="{86CDD673-8635-4A5C-AEB3-DF4FD05002BF}" dt="2022-09-15T10:28:42.352" v="2035" actId="478"/>
          <ac:spMkLst>
            <pc:docMk/>
            <pc:sldMk cId="2368273200" sldId="287"/>
            <ac:spMk id="27" creationId="{DC3D3A3C-4402-7ADE-2B33-1F6D6E5AD16D}"/>
          </ac:spMkLst>
        </pc:spChg>
        <pc:spChg chg="add mod">
          <ac:chgData name="Daphne Elberse" userId="b69e6192-07f0-4074-874e-7e2fc188a84d" providerId="ADAL" clId="{86CDD673-8635-4A5C-AEB3-DF4FD05002BF}" dt="2022-09-15T10:29:40.263" v="2045" actId="208"/>
          <ac:spMkLst>
            <pc:docMk/>
            <pc:sldMk cId="2368273200" sldId="287"/>
            <ac:spMk id="28" creationId="{9B047B6E-8234-EA98-4096-3CAA99D4433B}"/>
          </ac:spMkLst>
        </pc:spChg>
        <pc:spChg chg="add mod">
          <ac:chgData name="Daphne Elberse" userId="b69e6192-07f0-4074-874e-7e2fc188a84d" providerId="ADAL" clId="{86CDD673-8635-4A5C-AEB3-DF4FD05002BF}" dt="2022-09-15T10:30:01.302" v="2050" actId="1076"/>
          <ac:spMkLst>
            <pc:docMk/>
            <pc:sldMk cId="2368273200" sldId="287"/>
            <ac:spMk id="29" creationId="{19CAC0A7-1765-CF48-85A0-C900022878AD}"/>
          </ac:spMkLst>
        </pc:spChg>
        <pc:spChg chg="add mod">
          <ac:chgData name="Daphne Elberse" userId="b69e6192-07f0-4074-874e-7e2fc188a84d" providerId="ADAL" clId="{86CDD673-8635-4A5C-AEB3-DF4FD05002BF}" dt="2022-09-15T10:29:54.106" v="2049" actId="1076"/>
          <ac:spMkLst>
            <pc:docMk/>
            <pc:sldMk cId="2368273200" sldId="287"/>
            <ac:spMk id="30" creationId="{B7F7D1AA-21F7-0CD8-F5F6-939702F5D56C}"/>
          </ac:spMkLst>
        </pc:spChg>
        <pc:spChg chg="add mod">
          <ac:chgData name="Daphne Elberse" userId="b69e6192-07f0-4074-874e-7e2fc188a84d" providerId="ADAL" clId="{86CDD673-8635-4A5C-AEB3-DF4FD05002BF}" dt="2022-09-15T11:25:27.377" v="2445" actId="1076"/>
          <ac:spMkLst>
            <pc:docMk/>
            <pc:sldMk cId="2368273200" sldId="287"/>
            <ac:spMk id="31" creationId="{5F9F145E-C4C8-2366-834A-27AC098426BD}"/>
          </ac:spMkLst>
        </pc:spChg>
        <pc:spChg chg="add mod">
          <ac:chgData name="Daphne Elberse" userId="b69e6192-07f0-4074-874e-7e2fc188a84d" providerId="ADAL" clId="{86CDD673-8635-4A5C-AEB3-DF4FD05002BF}" dt="2022-09-15T11:25:48.448" v="2449" actId="1076"/>
          <ac:spMkLst>
            <pc:docMk/>
            <pc:sldMk cId="2368273200" sldId="287"/>
            <ac:spMk id="32" creationId="{903A7C0A-F530-0794-F386-9D6B99F80CDE}"/>
          </ac:spMkLst>
        </pc:spChg>
        <pc:spChg chg="add mod">
          <ac:chgData name="Daphne Elberse" userId="b69e6192-07f0-4074-874e-7e2fc188a84d" providerId="ADAL" clId="{86CDD673-8635-4A5C-AEB3-DF4FD05002BF}" dt="2022-09-15T11:25:58.938" v="2451" actId="1076"/>
          <ac:spMkLst>
            <pc:docMk/>
            <pc:sldMk cId="2368273200" sldId="287"/>
            <ac:spMk id="33" creationId="{F5819BCD-B946-A801-D089-7DB36C765089}"/>
          </ac:spMkLst>
        </pc:spChg>
        <pc:spChg chg="add mod">
          <ac:chgData name="Daphne Elberse" userId="b69e6192-07f0-4074-874e-7e2fc188a84d" providerId="ADAL" clId="{86CDD673-8635-4A5C-AEB3-DF4FD05002BF}" dt="2022-09-15T11:26:11.514" v="2455" actId="1076"/>
          <ac:spMkLst>
            <pc:docMk/>
            <pc:sldMk cId="2368273200" sldId="287"/>
            <ac:spMk id="34" creationId="{6C9A3D74-5C52-F10C-CE8F-7DFC5A452177}"/>
          </ac:spMkLst>
        </pc:spChg>
        <pc:spChg chg="add mod">
          <ac:chgData name="Daphne Elberse" userId="b69e6192-07f0-4074-874e-7e2fc188a84d" providerId="ADAL" clId="{86CDD673-8635-4A5C-AEB3-DF4FD05002BF}" dt="2022-09-15T11:26:15.081" v="2456" actId="1076"/>
          <ac:spMkLst>
            <pc:docMk/>
            <pc:sldMk cId="2368273200" sldId="287"/>
            <ac:spMk id="35" creationId="{8DE12992-3E92-CA23-6F95-E69509E5AE97}"/>
          </ac:spMkLst>
        </pc:spChg>
        <pc:spChg chg="add mod">
          <ac:chgData name="Daphne Elberse" userId="b69e6192-07f0-4074-874e-7e2fc188a84d" providerId="ADAL" clId="{86CDD673-8635-4A5C-AEB3-DF4FD05002BF}" dt="2022-09-15T11:26:19.964" v="2457" actId="1076"/>
          <ac:spMkLst>
            <pc:docMk/>
            <pc:sldMk cId="2368273200" sldId="287"/>
            <ac:spMk id="36" creationId="{2FB4254B-1113-089F-D5C2-5140831F572E}"/>
          </ac:spMkLst>
        </pc:spChg>
        <pc:picChg chg="add mod">
          <ac:chgData name="Daphne Elberse" userId="b69e6192-07f0-4074-874e-7e2fc188a84d" providerId="ADAL" clId="{86CDD673-8635-4A5C-AEB3-DF4FD05002BF}" dt="2022-09-15T10:27:27.480" v="2022" actId="14100"/>
          <ac:picMkLst>
            <pc:docMk/>
            <pc:sldMk cId="2368273200" sldId="287"/>
            <ac:picMk id="6" creationId="{131AA9FA-1AC5-E50E-42E8-0E2BE39BA9E2}"/>
          </ac:picMkLst>
        </pc:picChg>
        <pc:picChg chg="add mod">
          <ac:chgData name="Daphne Elberse" userId="b69e6192-07f0-4074-874e-7e2fc188a84d" providerId="ADAL" clId="{86CDD673-8635-4A5C-AEB3-DF4FD05002BF}" dt="2022-09-15T10:27:31.825" v="2023" actId="1076"/>
          <ac:picMkLst>
            <pc:docMk/>
            <pc:sldMk cId="2368273200" sldId="287"/>
            <ac:picMk id="7" creationId="{416D8949-2AEF-D952-F042-044EDF820153}"/>
          </ac:picMkLst>
        </pc:picChg>
        <pc:picChg chg="del">
          <ac:chgData name="Daphne Elberse" userId="b69e6192-07f0-4074-874e-7e2fc188a84d" providerId="ADAL" clId="{86CDD673-8635-4A5C-AEB3-DF4FD05002BF}" dt="2022-09-15T10:16:29.267" v="1856" actId="478"/>
          <ac:picMkLst>
            <pc:docMk/>
            <pc:sldMk cId="2368273200" sldId="287"/>
            <ac:picMk id="8" creationId="{A292CC5C-F63C-4B33-DE91-42B44DC4C3D8}"/>
          </ac:picMkLst>
        </pc:picChg>
        <pc:picChg chg="add mod">
          <ac:chgData name="Daphne Elberse" userId="b69e6192-07f0-4074-874e-7e2fc188a84d" providerId="ADAL" clId="{86CDD673-8635-4A5C-AEB3-DF4FD05002BF}" dt="2022-09-15T10:27:08.036" v="2016" actId="1076"/>
          <ac:picMkLst>
            <pc:docMk/>
            <pc:sldMk cId="2368273200" sldId="287"/>
            <ac:picMk id="23" creationId="{9FB6460E-64E4-43A9-2006-5DD7586CB898}"/>
          </ac:picMkLst>
        </pc:picChg>
      </pc:sldChg>
      <pc:sldChg chg="addSp delSp modSp add mod modNotesTx">
        <pc:chgData name="Daphne Elberse" userId="b69e6192-07f0-4074-874e-7e2fc188a84d" providerId="ADAL" clId="{86CDD673-8635-4A5C-AEB3-DF4FD05002BF}" dt="2022-09-16T08:42:14.212" v="3747" actId="1076"/>
        <pc:sldMkLst>
          <pc:docMk/>
          <pc:sldMk cId="1871488670" sldId="288"/>
        </pc:sldMkLst>
        <pc:spChg chg="add mod">
          <ac:chgData name="Daphne Elberse" userId="b69e6192-07f0-4074-874e-7e2fc188a84d" providerId="ADAL" clId="{86CDD673-8635-4A5C-AEB3-DF4FD05002BF}" dt="2022-09-16T08:41:06.819" v="3743" actId="1076"/>
          <ac:spMkLst>
            <pc:docMk/>
            <pc:sldMk cId="1871488670" sldId="288"/>
            <ac:spMk id="3" creationId="{2DA1A516-6C37-5965-0D66-7B8B0E2137B4}"/>
          </ac:spMkLst>
        </pc:spChg>
        <pc:graphicFrameChg chg="del">
          <ac:chgData name="Daphne Elberse" userId="b69e6192-07f0-4074-874e-7e2fc188a84d" providerId="ADAL" clId="{86CDD673-8635-4A5C-AEB3-DF4FD05002BF}" dt="2022-09-15T10:22:31.390" v="1943" actId="478"/>
          <ac:graphicFrameMkLst>
            <pc:docMk/>
            <pc:sldMk cId="1871488670" sldId="288"/>
            <ac:graphicFrameMk id="4" creationId="{C42F947E-B44C-7341-E14A-801566C68F3B}"/>
          </ac:graphicFrameMkLst>
        </pc:graphicFrameChg>
        <pc:graphicFrameChg chg="del">
          <ac:chgData name="Daphne Elberse" userId="b69e6192-07f0-4074-874e-7e2fc188a84d" providerId="ADAL" clId="{86CDD673-8635-4A5C-AEB3-DF4FD05002BF}" dt="2022-09-15T10:22:33.019" v="1944" actId="478"/>
          <ac:graphicFrameMkLst>
            <pc:docMk/>
            <pc:sldMk cId="1871488670" sldId="288"/>
            <ac:graphicFrameMk id="5" creationId="{6FCC3ADF-70DE-E1C3-BC19-A61E699D5605}"/>
          </ac:graphicFrameMkLst>
        </pc:graphicFrameChg>
        <pc:picChg chg="add mod ord">
          <ac:chgData name="Daphne Elberse" userId="b69e6192-07f0-4074-874e-7e2fc188a84d" providerId="ADAL" clId="{86CDD673-8635-4A5C-AEB3-DF4FD05002BF}" dt="2022-09-16T08:42:14.212" v="3747" actId="1076"/>
          <ac:picMkLst>
            <pc:docMk/>
            <pc:sldMk cId="1871488670" sldId="288"/>
            <ac:picMk id="9" creationId="{2077B683-1868-C5DD-296F-36D7C8ECA054}"/>
          </ac:picMkLst>
        </pc:picChg>
      </pc:sldChg>
      <pc:sldChg chg="addSp delSp modSp add mod">
        <pc:chgData name="Daphne Elberse" userId="b69e6192-07f0-4074-874e-7e2fc188a84d" providerId="ADAL" clId="{86CDD673-8635-4A5C-AEB3-DF4FD05002BF}" dt="2022-09-16T08:42:34.702" v="3752" actId="1076"/>
        <pc:sldMkLst>
          <pc:docMk/>
          <pc:sldMk cId="179182287" sldId="289"/>
        </pc:sldMkLst>
        <pc:spChg chg="mod">
          <ac:chgData name="Daphne Elberse" userId="b69e6192-07f0-4074-874e-7e2fc188a84d" providerId="ADAL" clId="{86CDD673-8635-4A5C-AEB3-DF4FD05002BF}" dt="2022-09-16T08:42:34.702" v="3752" actId="1076"/>
          <ac:spMkLst>
            <pc:docMk/>
            <pc:sldMk cId="179182287" sldId="289"/>
            <ac:spMk id="7" creationId="{21019DD8-CCF0-03D3-1599-E572A58018DA}"/>
          </ac:spMkLst>
        </pc:spChg>
        <pc:graphicFrameChg chg="add del mod">
          <ac:chgData name="Daphne Elberse" userId="b69e6192-07f0-4074-874e-7e2fc188a84d" providerId="ADAL" clId="{86CDD673-8635-4A5C-AEB3-DF4FD05002BF}" dt="2022-09-15T11:13:37.632" v="2330" actId="478"/>
          <ac:graphicFrameMkLst>
            <pc:docMk/>
            <pc:sldMk cId="179182287" sldId="289"/>
            <ac:graphicFrameMk id="4" creationId="{C67FA804-662F-4521-33B7-4E00F5151EF2}"/>
          </ac:graphicFrameMkLst>
        </pc:graphicFrameChg>
        <pc:picChg chg="add mod">
          <ac:chgData name="Daphne Elberse" userId="b69e6192-07f0-4074-874e-7e2fc188a84d" providerId="ADAL" clId="{86CDD673-8635-4A5C-AEB3-DF4FD05002BF}" dt="2022-09-15T11:15:27.238" v="2337" actId="1076"/>
          <ac:picMkLst>
            <pc:docMk/>
            <pc:sldMk cId="179182287" sldId="289"/>
            <ac:picMk id="8" creationId="{0F9EE248-3467-1966-1C18-E66FF86F3EE5}"/>
          </ac:picMkLst>
        </pc:picChg>
      </pc:sldChg>
      <pc:sldChg chg="add del">
        <pc:chgData name="Daphne Elberse" userId="b69e6192-07f0-4074-874e-7e2fc188a84d" providerId="ADAL" clId="{86CDD673-8635-4A5C-AEB3-DF4FD05002BF}" dt="2022-09-16T08:36:54.836" v="3656" actId="47"/>
        <pc:sldMkLst>
          <pc:docMk/>
          <pc:sldMk cId="202179239" sldId="290"/>
        </pc:sldMkLst>
      </pc:sldChg>
    </pc:docChg>
  </pc:docChgLst>
  <pc:docChgLst>
    <pc:chgData name="Lisa Gullbransson" userId="3ca94f7d-81ad-40c6-995b-ae2902b3661a" providerId="ADAL" clId="{FAA576FC-D19E-4B75-87B2-BE0E0A50F222}"/>
    <pc:docChg chg="delSld">
      <pc:chgData name="Lisa Gullbransson" userId="3ca94f7d-81ad-40c6-995b-ae2902b3661a" providerId="ADAL" clId="{FAA576FC-D19E-4B75-87B2-BE0E0A50F222}" dt="2022-08-12T10:17:58.791" v="0" actId="2696"/>
      <pc:docMkLst>
        <pc:docMk/>
      </pc:docMkLst>
      <pc:sldChg chg="del">
        <pc:chgData name="Lisa Gullbransson" userId="3ca94f7d-81ad-40c6-995b-ae2902b3661a" providerId="ADAL" clId="{FAA576FC-D19E-4B75-87B2-BE0E0A50F222}" dt="2022-08-12T10:17:58.791" v="0" actId="2696"/>
        <pc:sldMkLst>
          <pc:docMk/>
          <pc:sldMk cId="1406658736" sldId="2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871383-37A9-47EE-91C1-A3DF90743B98}" type="datetimeFigureOut">
              <a:rPr lang="en-US" smtClean="0"/>
              <a:t>9/16/2022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F2F76A-630C-45CC-8315-50A03D0EDEC2}" type="slidenum">
              <a:rPr lang="en-US" smtClean="0"/>
              <a:t>‹#›</a:t>
            </a:fld>
            <a:endParaRPr lang="en-US" dirty="0"/>
          </a:p>
        </p:txBody>
      </p:sp>
    </p:spTree>
    <p:extLst>
      <p:ext uri="{BB962C8B-B14F-4D97-AF65-F5344CB8AC3E}">
        <p14:creationId xmlns:p14="http://schemas.microsoft.com/office/powerpoint/2010/main" val="1638770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9F2F76A-630C-45CC-8315-50A03D0EDEC2}" type="slidenum">
              <a:rPr lang="en-US" smtClean="0"/>
              <a:t>1</a:t>
            </a:fld>
            <a:endParaRPr lang="en-US"/>
          </a:p>
        </p:txBody>
      </p:sp>
    </p:spTree>
    <p:extLst>
      <p:ext uri="{BB962C8B-B14F-4D97-AF65-F5344CB8AC3E}">
        <p14:creationId xmlns:p14="http://schemas.microsoft.com/office/powerpoint/2010/main" val="4286291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Selection of our authoring tool and LMS: </a:t>
            </a:r>
          </a:p>
          <a:p>
            <a:r>
              <a:rPr lang="en-NL" sz="1200" b="1" dirty="0">
                <a:latin typeface="Lato" panose="020F0502020204030203" pitchFamily="34" charset="0"/>
              </a:rPr>
              <a:t>SCORM-compliant: </a:t>
            </a:r>
            <a:r>
              <a:rPr lang="en-NL" sz="1200" dirty="0">
                <a:latin typeface="Lato" panose="020F0502020204030203" pitchFamily="34" charset="0"/>
              </a:rPr>
              <a:t>content can be created one time and used in many different systems without modification. </a:t>
            </a:r>
          </a:p>
          <a:p>
            <a:r>
              <a:rPr lang="en-NL" sz="1200" b="1" dirty="0">
                <a:latin typeface="Lato" panose="020F0502020204030203" pitchFamily="34" charset="0"/>
              </a:rPr>
              <a:t>Interactive content: </a:t>
            </a:r>
            <a:r>
              <a:rPr lang="en-NL" sz="1200" dirty="0">
                <a:latin typeface="Lato" panose="020F0502020204030203" pitchFamily="34" charset="0"/>
              </a:rPr>
              <a:t>content can be designed with the use of interactive elements allowing a didactical sound and engaging learning experience. </a:t>
            </a:r>
          </a:p>
          <a:p>
            <a:r>
              <a:rPr lang="en-NL" sz="1200" b="1" dirty="0">
                <a:latin typeface="Lato" panose="020F0502020204030203" pitchFamily="34" charset="0"/>
              </a:rPr>
              <a:t>Multi-device responsive: </a:t>
            </a:r>
            <a:r>
              <a:rPr lang="en-NL" sz="1200" dirty="0">
                <a:latin typeface="Lato" panose="020F0502020204030203" pitchFamily="34" charset="0"/>
              </a:rPr>
              <a:t>content is automatically adjusted for various screen sizes (mobile, tablet, desktop).</a:t>
            </a:r>
          </a:p>
          <a:p>
            <a:r>
              <a:rPr lang="en-NL" sz="1200" b="1" dirty="0">
                <a:latin typeface="Lato" panose="020F0502020204030203" pitchFamily="34" charset="0"/>
              </a:rPr>
              <a:t>Offline access: </a:t>
            </a:r>
            <a:r>
              <a:rPr lang="en-NL" sz="1200" dirty="0">
                <a:latin typeface="Lato" panose="020F0502020204030203" pitchFamily="34" charset="0"/>
              </a:rPr>
              <a:t>content is</a:t>
            </a:r>
            <a:r>
              <a:rPr lang="en-US" sz="1200" dirty="0">
                <a:latin typeface="Lato" panose="020F0502020204030203" pitchFamily="34" charset="0"/>
              </a:rPr>
              <a:t> available </a:t>
            </a:r>
            <a:r>
              <a:rPr lang="en-NL" sz="1200" dirty="0">
                <a:latin typeface="Lato" panose="020F0502020204030203" pitchFamily="34" charset="0"/>
              </a:rPr>
              <a:t>both on- and offline </a:t>
            </a:r>
            <a:r>
              <a:rPr lang="en-US" sz="1200" dirty="0">
                <a:latin typeface="Lato" panose="020F0502020204030203" pitchFamily="34" charset="0"/>
              </a:rPr>
              <a:t>via a web browser, desktop app, </a:t>
            </a:r>
            <a:r>
              <a:rPr lang="en-NL" sz="1200" dirty="0">
                <a:latin typeface="Lato" panose="020F0502020204030203" pitchFamily="34" charset="0"/>
              </a:rPr>
              <a:t>or</a:t>
            </a:r>
            <a:r>
              <a:rPr lang="en-US" sz="1200" dirty="0">
                <a:latin typeface="Lato" panose="020F0502020204030203" pitchFamily="34" charset="0"/>
              </a:rPr>
              <a:t> mobile app. </a:t>
            </a:r>
            <a:endParaRPr lang="en-NL" b="1" dirty="0">
              <a:latin typeface="Lato" panose="020F0502020204030203" pitchFamily="34" charset="0"/>
            </a:endParaRPr>
          </a:p>
          <a:p>
            <a:endParaRPr lang="en-NL" dirty="0"/>
          </a:p>
        </p:txBody>
      </p:sp>
      <p:sp>
        <p:nvSpPr>
          <p:cNvPr id="4" name="Slide Number Placeholder 3"/>
          <p:cNvSpPr>
            <a:spLocks noGrp="1"/>
          </p:cNvSpPr>
          <p:nvPr>
            <p:ph type="sldNum" sz="quarter" idx="5"/>
          </p:nvPr>
        </p:nvSpPr>
        <p:spPr/>
        <p:txBody>
          <a:bodyPr/>
          <a:lstStyle/>
          <a:p>
            <a:fld id="{30C7787F-69E4-480C-903C-391CC2D24EBF}" type="slidenum">
              <a:rPr lang="en-NL" smtClean="0"/>
              <a:t>10</a:t>
            </a:fld>
            <a:endParaRPr lang="en-NL"/>
          </a:p>
        </p:txBody>
      </p:sp>
    </p:spTree>
    <p:extLst>
      <p:ext uri="{BB962C8B-B14F-4D97-AF65-F5344CB8AC3E}">
        <p14:creationId xmlns:p14="http://schemas.microsoft.com/office/powerpoint/2010/main" val="3062398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cs typeface="Calibri" panose="020F0502020204030204"/>
              </a:rPr>
              <a:t>What do we mean with a blended learning format? Why did we choose for a blended learning format?</a:t>
            </a:r>
          </a:p>
          <a:p>
            <a:r>
              <a:rPr lang="en-NL" dirty="0">
                <a:cs typeface="Calibri" panose="020F0502020204030204"/>
              </a:rPr>
              <a:t>Our learners are </a:t>
            </a:r>
            <a:r>
              <a:rPr lang="en-US" dirty="0">
                <a:cs typeface="Calibri" panose="020F0502020204030204"/>
              </a:rPr>
              <a:t>passionate healthcare professionals in resource-restricted settings, who are motivated to strengthen their knowledge and skills while facing the following challenges: </a:t>
            </a:r>
            <a:endParaRPr lang="en-NL" dirty="0">
              <a:cs typeface="Calibri" panose="020F0502020204030204"/>
            </a:endParaRPr>
          </a:p>
          <a:p>
            <a:pPr marL="171450" indent="-171450">
              <a:buFont typeface="Arial" panose="020B0604020202020204" pitchFamily="34" charset="0"/>
              <a:buChar char="•"/>
            </a:pPr>
            <a:r>
              <a:rPr lang="en-US" dirty="0">
                <a:cs typeface="Calibri" panose="020F0502020204030204"/>
              </a:rPr>
              <a:t>Limited time available during office hours</a:t>
            </a:r>
          </a:p>
          <a:p>
            <a:pPr marL="171450" indent="-171450">
              <a:buFont typeface="Arial" panose="020B0604020202020204" pitchFamily="34" charset="0"/>
              <a:buChar char="•"/>
            </a:pPr>
            <a:r>
              <a:rPr lang="en-US" dirty="0">
                <a:cs typeface="Calibri" panose="020F0502020204030204"/>
              </a:rPr>
              <a:t>Poor internet connection</a:t>
            </a:r>
          </a:p>
          <a:p>
            <a:pPr marL="171450" indent="-171450">
              <a:buFont typeface="Arial" panose="020B0604020202020204" pitchFamily="34" charset="0"/>
              <a:buChar char="•"/>
            </a:pPr>
            <a:r>
              <a:rPr lang="en-US" dirty="0">
                <a:cs typeface="Calibri" panose="020F0502020204030204"/>
              </a:rPr>
              <a:t>Basic proficiency in English</a:t>
            </a:r>
          </a:p>
          <a:p>
            <a:pPr marL="171450" indent="-171450">
              <a:buFont typeface="Arial" panose="020B0604020202020204" pitchFamily="34" charset="0"/>
              <a:buChar char="•"/>
            </a:pPr>
            <a:r>
              <a:rPr lang="en-US" dirty="0">
                <a:cs typeface="Calibri" panose="020F0502020204030204"/>
              </a:rPr>
              <a:t>Limited digital literacy</a:t>
            </a:r>
          </a:p>
          <a:p>
            <a:pPr marL="171450" indent="-171450">
              <a:buFont typeface="Arial" panose="020B0604020202020204" pitchFamily="34" charset="0"/>
              <a:buChar char="•"/>
            </a:pPr>
            <a:r>
              <a:rPr lang="en-US" dirty="0">
                <a:cs typeface="Calibri" panose="020F0502020204030204"/>
              </a:rPr>
              <a:t>Desire to stay motivated, belong to a group of learners, and put new knowledge and skills into practice</a:t>
            </a:r>
            <a:endParaRPr lang="en-NL" dirty="0">
              <a:cs typeface="Calibri" panose="020F0502020204030204"/>
            </a:endParaRPr>
          </a:p>
          <a:p>
            <a:pPr marL="171450" indent="-171450">
              <a:buFont typeface="Arial" panose="020B0604020202020204" pitchFamily="34" charset="0"/>
              <a:buChar char="•"/>
            </a:pPr>
            <a:endParaRPr lang="en-NL" dirty="0">
              <a:cs typeface="Calibri" panose="020F0502020204030204"/>
            </a:endParaRPr>
          </a:p>
          <a:p>
            <a:pPr marL="0" indent="0">
              <a:buFont typeface="Arial" panose="020B0604020202020204" pitchFamily="34" charset="0"/>
              <a:buNone/>
            </a:pPr>
            <a:r>
              <a:rPr lang="en-NL" dirty="0">
                <a:cs typeface="Calibri" panose="020F0502020204030204"/>
              </a:rPr>
              <a:t>To respond to their needs we apply blended learning (see benefits slide). Personal contact is key to effective distance-based learning. The LMS should be easy and accessible. </a:t>
            </a:r>
          </a:p>
          <a:p>
            <a:pPr marL="0" indent="0">
              <a:buFont typeface="Arial" panose="020B0604020202020204" pitchFamily="34" charset="0"/>
              <a:buNone/>
            </a:pPr>
            <a:endParaRPr lang="en-US" dirty="0">
              <a:cs typeface="Calibri" panose="020F0502020204030204"/>
            </a:endParaRPr>
          </a:p>
          <a:p>
            <a:endParaRPr lang="en-US" dirty="0">
              <a:cs typeface="Calibri" panose="020F0502020204030204"/>
            </a:endParaRPr>
          </a:p>
          <a:p>
            <a:endParaRPr lang="en-NL" dirty="0">
              <a:cs typeface="Calibri" panose="020F0502020204030204"/>
            </a:endParaRPr>
          </a:p>
        </p:txBody>
      </p:sp>
      <p:sp>
        <p:nvSpPr>
          <p:cNvPr id="4" name="Slide Number Placeholder 3"/>
          <p:cNvSpPr>
            <a:spLocks noGrp="1"/>
          </p:cNvSpPr>
          <p:nvPr>
            <p:ph type="sldNum" sz="quarter" idx="5"/>
          </p:nvPr>
        </p:nvSpPr>
        <p:spPr/>
        <p:txBody>
          <a:bodyPr/>
          <a:lstStyle/>
          <a:p>
            <a:fld id="{E9F2F76A-630C-45CC-8315-50A03D0EDEC2}" type="slidenum">
              <a:rPr lang="en-US" smtClean="0"/>
              <a:t>11</a:t>
            </a:fld>
            <a:endParaRPr lang="en-US"/>
          </a:p>
        </p:txBody>
      </p:sp>
    </p:spTree>
    <p:extLst>
      <p:ext uri="{BB962C8B-B14F-4D97-AF65-F5344CB8AC3E}">
        <p14:creationId xmlns:p14="http://schemas.microsoft.com/office/powerpoint/2010/main" val="3336125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9F2F76A-630C-45CC-8315-50A03D0EDEC2}" type="slidenum">
              <a:rPr lang="en-US" smtClean="0"/>
              <a:t>12</a:t>
            </a:fld>
            <a:endParaRPr lang="en-US" dirty="0"/>
          </a:p>
        </p:txBody>
      </p:sp>
    </p:spTree>
    <p:extLst>
      <p:ext uri="{BB962C8B-B14F-4D97-AF65-F5344CB8AC3E}">
        <p14:creationId xmlns:p14="http://schemas.microsoft.com/office/powerpoint/2010/main" val="1224058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sz="1800" dirty="0">
                <a:effectLst/>
                <a:latin typeface="Calibri" panose="020F0502020204030204" pitchFamily="34" charset="0"/>
                <a:ea typeface="Calibri" panose="020F0502020204030204" pitchFamily="34" charset="0"/>
                <a:cs typeface="Times New Roman" panose="02020603050405020304" pitchFamily="18" charset="0"/>
              </a:rPr>
              <a:t>Survey results (n=391) showed most users accessed the e-course via their smartphone (73%) with high appreciation for the Moodle platform, highlighting its smooth UX journey and level of interactivity, as well as the added value of the blended learning format (79%), increasing engagement and motivation to pursue learning, and foremost increase in skills crucial for performing midwifery profession. The blended model ensured digital literacy skills transfer, enhancing inclusiveness of our learning environment. </a:t>
            </a:r>
          </a:p>
          <a:p>
            <a:endParaRPr lang="en-NL" sz="18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L" sz="1800" dirty="0">
                <a:effectLst/>
                <a:latin typeface="Calibri" panose="020F0502020204030204" pitchFamily="34" charset="0"/>
                <a:ea typeface="Calibri" panose="020F0502020204030204" pitchFamily="34" charset="0"/>
                <a:cs typeface="Times New Roman" panose="02020603050405020304" pitchFamily="18" charset="0"/>
              </a:rPr>
              <a:t>On the other hand, the Pandemic[e]Response program demonstrated that reaching out to communities and professionals in remote areas poses challenges in accessing the platform despite offering the learning content online and offline via a web browser and a mobile application. This relates to the balancing act between offline functionality for users and online monitoring of participants’ progress for e-learning providers as well as the trade-off between creating an interactive and attractive learning environment and limitations related to course size, device requirements, and internet connectivity.</a:t>
            </a:r>
          </a:p>
          <a:p>
            <a:endParaRPr lang="en-US" dirty="0">
              <a:cs typeface="Calibri"/>
            </a:endParaRPr>
          </a:p>
        </p:txBody>
      </p:sp>
      <p:sp>
        <p:nvSpPr>
          <p:cNvPr id="4" name="Slide Number Placeholder 3"/>
          <p:cNvSpPr>
            <a:spLocks noGrp="1"/>
          </p:cNvSpPr>
          <p:nvPr>
            <p:ph type="sldNum" sz="quarter" idx="5"/>
          </p:nvPr>
        </p:nvSpPr>
        <p:spPr/>
        <p:txBody>
          <a:bodyPr/>
          <a:lstStyle/>
          <a:p>
            <a:fld id="{E9F2F76A-630C-45CC-8315-50A03D0EDEC2}" type="slidenum">
              <a:rPr lang="en-US" smtClean="0"/>
              <a:t>13</a:t>
            </a:fld>
            <a:endParaRPr lang="en-US" dirty="0"/>
          </a:p>
        </p:txBody>
      </p:sp>
    </p:spTree>
    <p:extLst>
      <p:ext uri="{BB962C8B-B14F-4D97-AF65-F5344CB8AC3E}">
        <p14:creationId xmlns:p14="http://schemas.microsoft.com/office/powerpoint/2010/main" val="1460760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NL" sz="1200" dirty="0">
                <a:highlight>
                  <a:srgbClr val="FFFF00"/>
                </a:highlight>
              </a:rPr>
              <a:t>Examples: interactive and engaging design with videos has consequences for offline functionality due to YouTube or SCORM size with actual videos, </a:t>
            </a:r>
          </a:p>
          <a:p>
            <a:pPr marL="0" indent="0">
              <a:buNone/>
            </a:pPr>
            <a:r>
              <a:rPr lang="en-NL" sz="1200" dirty="0">
                <a:highlight>
                  <a:srgbClr val="FFFF00"/>
                </a:highlight>
              </a:rPr>
              <a:t>M&amp;E interacts with offline functionality when you place restrictions and people need to connect with internet to confirm that they completed tests in order to continue. </a:t>
            </a:r>
            <a:endParaRPr lang="en-NL" dirty="0"/>
          </a:p>
          <a:p>
            <a:endParaRPr lang="en-US" dirty="0">
              <a:cs typeface="Calibri"/>
            </a:endParaRPr>
          </a:p>
        </p:txBody>
      </p:sp>
      <p:sp>
        <p:nvSpPr>
          <p:cNvPr id="4" name="Slide Number Placeholder 3"/>
          <p:cNvSpPr>
            <a:spLocks noGrp="1"/>
          </p:cNvSpPr>
          <p:nvPr>
            <p:ph type="sldNum" sz="quarter" idx="5"/>
          </p:nvPr>
        </p:nvSpPr>
        <p:spPr/>
        <p:txBody>
          <a:bodyPr/>
          <a:lstStyle/>
          <a:p>
            <a:fld id="{E9F2F76A-630C-45CC-8315-50A03D0EDEC2}" type="slidenum">
              <a:rPr lang="en-US" smtClean="0"/>
              <a:t>14</a:t>
            </a:fld>
            <a:endParaRPr lang="en-US" dirty="0"/>
          </a:p>
        </p:txBody>
      </p:sp>
    </p:spTree>
    <p:extLst>
      <p:ext uri="{BB962C8B-B14F-4D97-AF65-F5344CB8AC3E}">
        <p14:creationId xmlns:p14="http://schemas.microsoft.com/office/powerpoint/2010/main" val="3276084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9F2F76A-630C-45CC-8315-50A03D0EDEC2}" type="slidenum">
              <a:rPr lang="en-US" smtClean="0"/>
              <a:t>15</a:t>
            </a:fld>
            <a:endParaRPr lang="en-US" dirty="0"/>
          </a:p>
        </p:txBody>
      </p:sp>
    </p:spTree>
    <p:extLst>
      <p:ext uri="{BB962C8B-B14F-4D97-AF65-F5344CB8AC3E}">
        <p14:creationId xmlns:p14="http://schemas.microsoft.com/office/powerpoint/2010/main" val="3565214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303030"/>
              </a:solidFill>
              <a:effectLst/>
              <a:latin typeface="Lato" panose="020F0502020204030203" pitchFamily="34" charset="0"/>
            </a:endParaRPr>
          </a:p>
        </p:txBody>
      </p:sp>
      <p:sp>
        <p:nvSpPr>
          <p:cNvPr id="4" name="Slide Number Placeholder 3"/>
          <p:cNvSpPr>
            <a:spLocks noGrp="1"/>
          </p:cNvSpPr>
          <p:nvPr>
            <p:ph type="sldNum" sz="quarter" idx="5"/>
          </p:nvPr>
        </p:nvSpPr>
        <p:spPr/>
        <p:txBody>
          <a:bodyPr/>
          <a:lstStyle/>
          <a:p>
            <a:fld id="{E9F2F76A-630C-45CC-8315-50A03D0EDEC2}" type="slidenum">
              <a:rPr lang="en-US" smtClean="0"/>
              <a:t>16</a:t>
            </a:fld>
            <a:endParaRPr lang="en-US" dirty="0"/>
          </a:p>
        </p:txBody>
      </p:sp>
    </p:spTree>
    <p:extLst>
      <p:ext uri="{BB962C8B-B14F-4D97-AF65-F5344CB8AC3E}">
        <p14:creationId xmlns:p14="http://schemas.microsoft.com/office/powerpoint/2010/main" val="3365288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sz="1200" i="0" dirty="0">
                <a:highlight>
                  <a:srgbClr val="FFFF00"/>
                </a:highlight>
                <a:latin typeface="+mn-lt"/>
              </a:rPr>
              <a:t>With digital health solutions</a:t>
            </a:r>
            <a:r>
              <a:rPr lang="en-US" sz="1200" i="0" dirty="0">
                <a:highlight>
                  <a:srgbClr val="FFFF00"/>
                </a:highlight>
                <a:latin typeface="+mn-lt"/>
              </a:rPr>
              <a:t> </a:t>
            </a:r>
            <a:r>
              <a:rPr lang="en-US" sz="1200" b="0" i="0" dirty="0">
                <a:effectLst/>
                <a:highlight>
                  <a:srgbClr val="FFFF00"/>
                </a:highlight>
                <a:latin typeface="+mn-lt"/>
              </a:rPr>
              <a:t>strive to educate and inform healthcare professionals and communities about topics such as maternal and child health, sexual and reproductive health and rights (SRHR) to strengthen healthcare systems and empower communities globally</a:t>
            </a:r>
            <a:r>
              <a:rPr lang="en-NL" sz="1200" b="0" i="0" dirty="0">
                <a:effectLst/>
                <a:highlight>
                  <a:srgbClr val="FFFF00"/>
                </a:highlight>
                <a:latin typeface="+mn-lt"/>
              </a:rPr>
              <a:t>.</a:t>
            </a:r>
            <a:endParaRPr lang="en-US" sz="1200" i="0" dirty="0">
              <a:highlight>
                <a:srgbClr val="FFFF00"/>
              </a:highlight>
              <a:latin typeface="+mn-lt"/>
            </a:endParaRPr>
          </a:p>
          <a:p>
            <a:endParaRPr lang="en-NL" dirty="0">
              <a:latin typeface="+mn-lt"/>
            </a:endParaRPr>
          </a:p>
          <a:p>
            <a:pPr marL="571500" indent="-228600">
              <a:lnSpc>
                <a:spcPct val="120000"/>
              </a:lnSpc>
              <a:spcAft>
                <a:spcPts val="600"/>
              </a:spcAft>
              <a:buFont typeface="Arial" panose="020B0604020202020204" pitchFamily="34" charset="0"/>
              <a:buChar char="•"/>
            </a:pPr>
            <a:r>
              <a:rPr lang="en-NL" sz="1200" dirty="0">
                <a:latin typeface="+mn-lt"/>
              </a:rPr>
              <a:t>20+ year track record in digital health solutions</a:t>
            </a:r>
            <a:endParaRPr lang="en-US" sz="1200" dirty="0">
              <a:latin typeface="+mn-lt"/>
            </a:endParaRPr>
          </a:p>
          <a:p>
            <a:pPr marL="571500" indent="-228600">
              <a:lnSpc>
                <a:spcPct val="120000"/>
              </a:lnSpc>
              <a:spcAft>
                <a:spcPts val="600"/>
              </a:spcAft>
              <a:buFont typeface="Arial" panose="020B0604020202020204" pitchFamily="34" charset="0"/>
              <a:buChar char="•"/>
            </a:pPr>
            <a:r>
              <a:rPr lang="en-US" sz="1200" dirty="0">
                <a:latin typeface="+mn-lt"/>
              </a:rPr>
              <a:t>Strong </a:t>
            </a:r>
            <a:r>
              <a:rPr lang="en-NL" sz="1200" dirty="0">
                <a:latin typeface="+mn-lt"/>
              </a:rPr>
              <a:t>network and presence</a:t>
            </a:r>
            <a:r>
              <a:rPr lang="en-US" sz="1200" dirty="0">
                <a:latin typeface="+mn-lt"/>
              </a:rPr>
              <a:t> in </a:t>
            </a:r>
            <a:r>
              <a:rPr lang="en-NL" sz="1200" dirty="0">
                <a:latin typeface="+mn-lt"/>
              </a:rPr>
              <a:t>s</a:t>
            </a:r>
            <a:r>
              <a:rPr lang="en-US" sz="1200" dirty="0" err="1">
                <a:latin typeface="+mn-lt"/>
              </a:rPr>
              <a:t>ub</a:t>
            </a:r>
            <a:r>
              <a:rPr lang="en-US" sz="1200" dirty="0">
                <a:latin typeface="+mn-lt"/>
              </a:rPr>
              <a:t>-Saharan Africa</a:t>
            </a:r>
            <a:endParaRPr lang="en-NL" sz="1200" dirty="0">
              <a:latin typeface="+mn-lt"/>
            </a:endParaRPr>
          </a:p>
          <a:p>
            <a:pPr marL="571500" indent="-228600">
              <a:lnSpc>
                <a:spcPct val="120000"/>
              </a:lnSpc>
              <a:spcAft>
                <a:spcPts val="600"/>
              </a:spcAft>
              <a:buFont typeface="Arial" panose="020B0604020202020204" pitchFamily="34" charset="0"/>
              <a:buChar char="•"/>
            </a:pPr>
            <a:r>
              <a:rPr lang="en-NL" sz="1200" dirty="0">
                <a:latin typeface="+mn-lt"/>
              </a:rPr>
              <a:t>Active in Ethiopia since 2013</a:t>
            </a:r>
            <a:endParaRPr lang="en-US" sz="800" dirty="0">
              <a:latin typeface="+mn-lt"/>
            </a:endParaRPr>
          </a:p>
          <a:p>
            <a:endParaRPr lang="en-NL" dirty="0">
              <a:latin typeface="+mn-lt"/>
            </a:endParaRPr>
          </a:p>
        </p:txBody>
      </p:sp>
      <p:sp>
        <p:nvSpPr>
          <p:cNvPr id="4" name="Slide Number Placeholder 3"/>
          <p:cNvSpPr>
            <a:spLocks noGrp="1"/>
          </p:cNvSpPr>
          <p:nvPr>
            <p:ph type="sldNum" sz="quarter" idx="5"/>
          </p:nvPr>
        </p:nvSpPr>
        <p:spPr/>
        <p:txBody>
          <a:bodyPr/>
          <a:lstStyle/>
          <a:p>
            <a:fld id="{E9F2F76A-630C-45CC-8315-50A03D0EDEC2}" type="slidenum">
              <a:rPr lang="en-US" smtClean="0"/>
              <a:t>2</a:t>
            </a:fld>
            <a:endParaRPr lang="en-US"/>
          </a:p>
        </p:txBody>
      </p:sp>
    </p:spTree>
    <p:extLst>
      <p:ext uri="{BB962C8B-B14F-4D97-AF65-F5344CB8AC3E}">
        <p14:creationId xmlns:p14="http://schemas.microsoft.com/office/powerpoint/2010/main" val="183267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Started out with one course, HIV[e]Education, broadened our scope with offering m-Health and digital learning solutions as well and expanding our thematic areas to SRHR, MCH and CH.</a:t>
            </a:r>
          </a:p>
        </p:txBody>
      </p:sp>
      <p:sp>
        <p:nvSpPr>
          <p:cNvPr id="4" name="Slide Number Placeholder 3"/>
          <p:cNvSpPr>
            <a:spLocks noGrp="1"/>
          </p:cNvSpPr>
          <p:nvPr>
            <p:ph type="sldNum" sz="quarter" idx="5"/>
          </p:nvPr>
        </p:nvSpPr>
        <p:spPr/>
        <p:txBody>
          <a:bodyPr/>
          <a:lstStyle/>
          <a:p>
            <a:fld id="{E9F2F76A-630C-45CC-8315-50A03D0EDEC2}" type="slidenum">
              <a:rPr lang="en-US" smtClean="0"/>
              <a:t>3</a:t>
            </a:fld>
            <a:endParaRPr lang="en-US" dirty="0"/>
          </a:p>
        </p:txBody>
      </p:sp>
    </p:spTree>
    <p:extLst>
      <p:ext uri="{BB962C8B-B14F-4D97-AF65-F5344CB8AC3E}">
        <p14:creationId xmlns:p14="http://schemas.microsoft.com/office/powerpoint/2010/main" val="4102806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L" dirty="0">
                <a:solidFill>
                  <a:schemeClr val="accent6"/>
                </a:solidFill>
              </a:rPr>
              <a:t>Start of Health[e]Foundation, h</a:t>
            </a:r>
            <a:r>
              <a:rPr lang="en-US" dirty="0" err="1">
                <a:solidFill>
                  <a:schemeClr val="accent6"/>
                </a:solidFill>
              </a:rPr>
              <a:t>istory</a:t>
            </a:r>
            <a:r>
              <a:rPr lang="en-NL" dirty="0">
                <a:solidFill>
                  <a:schemeClr val="accent6"/>
                </a:solidFill>
              </a:rPr>
              <a:t>,</a:t>
            </a:r>
            <a:r>
              <a:rPr lang="en-US" dirty="0">
                <a:solidFill>
                  <a:schemeClr val="accent6"/>
                </a:solidFill>
              </a:rPr>
              <a:t> and change of scenery</a:t>
            </a:r>
            <a:r>
              <a:rPr lang="en-NL" dirty="0">
                <a:solidFill>
                  <a:schemeClr val="accent6"/>
                </a:solidFill>
              </a:rPr>
              <a:t>. Recent developments related to</a:t>
            </a:r>
            <a:r>
              <a:rPr lang="en-US" dirty="0">
                <a:solidFill>
                  <a:schemeClr val="accent6"/>
                </a:solidFill>
              </a:rPr>
              <a:t> COVID-19 </a:t>
            </a:r>
            <a:r>
              <a:rPr lang="en-NL" dirty="0">
                <a:solidFill>
                  <a:schemeClr val="accent6"/>
                </a:solidFill>
              </a:rPr>
              <a:t>and </a:t>
            </a:r>
            <a:r>
              <a:rPr lang="en-US" dirty="0">
                <a:solidFill>
                  <a:schemeClr val="accent6"/>
                </a:solidFill>
              </a:rPr>
              <a:t>sustainability</a:t>
            </a:r>
            <a:r>
              <a:rPr lang="en-NL" dirty="0">
                <a:solidFill>
                  <a:schemeClr val="accent6"/>
                </a:solidFill>
              </a:rPr>
              <a:t>, resulting in m</a:t>
            </a:r>
            <a:r>
              <a:rPr lang="en-US" dirty="0" err="1">
                <a:solidFill>
                  <a:schemeClr val="accent6"/>
                </a:solidFill>
              </a:rPr>
              <a:t>inim</a:t>
            </a:r>
            <a:r>
              <a:rPr lang="en-NL" dirty="0">
                <a:solidFill>
                  <a:schemeClr val="accent6"/>
                </a:solidFill>
              </a:rPr>
              <a:t>um</a:t>
            </a:r>
            <a:r>
              <a:rPr lang="en-US" dirty="0">
                <a:solidFill>
                  <a:schemeClr val="accent6"/>
                </a:solidFill>
              </a:rPr>
              <a:t> requirements</a:t>
            </a:r>
            <a:r>
              <a:rPr lang="en-NL" dirty="0">
                <a:solidFill>
                  <a:schemeClr val="accent6"/>
                </a:solidFill>
              </a:rPr>
              <a:t> for c</a:t>
            </a:r>
            <a:r>
              <a:rPr lang="en-US" dirty="0" err="1">
                <a:solidFill>
                  <a:schemeClr val="accent6"/>
                </a:solidFill>
              </a:rPr>
              <a:t>hoosing</a:t>
            </a:r>
            <a:r>
              <a:rPr lang="en-NL" dirty="0">
                <a:solidFill>
                  <a:schemeClr val="accent6"/>
                </a:solidFill>
              </a:rPr>
              <a:t> a new</a:t>
            </a:r>
            <a:r>
              <a:rPr lang="en-US" dirty="0">
                <a:solidFill>
                  <a:schemeClr val="accent6"/>
                </a:solidFill>
              </a:rPr>
              <a:t> LMS</a:t>
            </a:r>
            <a:r>
              <a:rPr lang="en-NL" dirty="0">
                <a:solidFill>
                  <a:schemeClr val="accent6"/>
                </a:solidFill>
              </a:rPr>
              <a:t>. Future perspective: locally-owned digital solutions. </a:t>
            </a:r>
            <a:endParaRPr lang="en-NL" dirty="0"/>
          </a:p>
        </p:txBody>
      </p:sp>
      <p:sp>
        <p:nvSpPr>
          <p:cNvPr id="4" name="Slide Number Placeholder 3"/>
          <p:cNvSpPr>
            <a:spLocks noGrp="1"/>
          </p:cNvSpPr>
          <p:nvPr>
            <p:ph type="sldNum" sz="quarter" idx="5"/>
          </p:nvPr>
        </p:nvSpPr>
        <p:spPr/>
        <p:txBody>
          <a:bodyPr/>
          <a:lstStyle/>
          <a:p>
            <a:fld id="{E9F2F76A-630C-45CC-8315-50A03D0EDEC2}" type="slidenum">
              <a:rPr lang="en-US" smtClean="0"/>
              <a:t>4</a:t>
            </a:fld>
            <a:endParaRPr lang="en-US" dirty="0"/>
          </a:p>
        </p:txBody>
      </p:sp>
    </p:spTree>
    <p:extLst>
      <p:ext uri="{BB962C8B-B14F-4D97-AF65-F5344CB8AC3E}">
        <p14:creationId xmlns:p14="http://schemas.microsoft.com/office/powerpoint/2010/main" val="1029804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COVID-19 has negatively influenced progress towards realizing SDG 3 ‘Good health and well-being’ and SDG 5 ‘Gender Equality’</a:t>
            </a:r>
          </a:p>
          <a:p>
            <a:r>
              <a:rPr lang="en-NL" dirty="0"/>
              <a:t>Consequences for:</a:t>
            </a:r>
          </a:p>
          <a:p>
            <a:pPr marL="171450" indent="-171450">
              <a:buFontTx/>
              <a:buChar char="-"/>
            </a:pPr>
            <a:r>
              <a:rPr lang="en-NL" dirty="0"/>
              <a:t>Reproductive health, maternal health, and child health</a:t>
            </a:r>
          </a:p>
          <a:p>
            <a:pPr marL="171450" indent="-171450">
              <a:buFontTx/>
              <a:buChar char="-"/>
            </a:pPr>
            <a:r>
              <a:rPr lang="en-NL" dirty="0"/>
              <a:t>Availability of health workers, including nurses and midwives</a:t>
            </a:r>
          </a:p>
          <a:p>
            <a:pPr marL="171450" indent="-171450">
              <a:buFontTx/>
              <a:buChar char="-"/>
            </a:pPr>
            <a:r>
              <a:rPr lang="en-NL" dirty="0"/>
              <a:t>Gender based violence and domestic violence</a:t>
            </a:r>
          </a:p>
        </p:txBody>
      </p:sp>
      <p:sp>
        <p:nvSpPr>
          <p:cNvPr id="4" name="Slide Number Placeholder 3"/>
          <p:cNvSpPr>
            <a:spLocks noGrp="1"/>
          </p:cNvSpPr>
          <p:nvPr>
            <p:ph type="sldNum" sz="quarter" idx="5"/>
          </p:nvPr>
        </p:nvSpPr>
        <p:spPr/>
        <p:txBody>
          <a:bodyPr/>
          <a:lstStyle/>
          <a:p>
            <a:fld id="{E9F2F76A-630C-45CC-8315-50A03D0EDEC2}" type="slidenum">
              <a:rPr lang="en-US" smtClean="0"/>
              <a:t>5</a:t>
            </a:fld>
            <a:endParaRPr lang="en-US" dirty="0"/>
          </a:p>
        </p:txBody>
      </p:sp>
    </p:spTree>
    <p:extLst>
      <p:ext uri="{BB962C8B-B14F-4D97-AF65-F5344CB8AC3E}">
        <p14:creationId xmlns:p14="http://schemas.microsoft.com/office/powerpoint/2010/main" val="2606091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cs typeface="Calibri"/>
              </a:rPr>
              <a:t>Also, or even particularly, the case for Ethiopia, where SDG targets related to reproductive, maternal, and child health are dangerously </a:t>
            </a:r>
            <a:r>
              <a:rPr lang="en-US" dirty="0">
                <a:cs typeface="Calibri"/>
              </a:rPr>
              <a:t>exceeded,</a:t>
            </a:r>
            <a:r>
              <a:rPr lang="en-NL" dirty="0">
                <a:cs typeface="Calibri"/>
              </a:rPr>
              <a:t> and midwives have been stretched to their limits both because over the COVID-19 pandemic as well as due to the humanitarian conflict. </a:t>
            </a:r>
          </a:p>
          <a:p>
            <a:pPr marL="0" marR="0" lvl="0" indent="0" algn="l" defTabSz="914400" rtl="0" eaLnBrk="1" fontAlgn="auto" latinLnBrk="0" hangingPunct="1">
              <a:lnSpc>
                <a:spcPct val="100000"/>
              </a:lnSpc>
              <a:spcBef>
                <a:spcPts val="0"/>
              </a:spcBef>
              <a:spcAft>
                <a:spcPts val="0"/>
              </a:spcAft>
              <a:buClrTx/>
              <a:buSzTx/>
              <a:buFontTx/>
              <a:buNone/>
              <a:tabLst/>
              <a:defRPr/>
            </a:pPr>
            <a:r>
              <a:rPr lang="en-NL" sz="1800" dirty="0">
                <a:effectLst/>
                <a:latin typeface="Calibri" panose="020F0502020204030204" pitchFamily="34" charset="0"/>
                <a:ea typeface="Times New Roman" panose="02020603050405020304" pitchFamily="18" charset="0"/>
              </a:rPr>
              <a:t>This points to a dire need to strengthen health services and training opportunities for health professionals, hereby acknowledging the great potential of digital health solutions.</a:t>
            </a:r>
            <a:endParaRPr lang="en-NL" sz="1800" dirty="0">
              <a:effectLst/>
              <a:latin typeface="Times New Roman" panose="02020603050405020304" pitchFamily="18" charset="0"/>
              <a:ea typeface="Times New Roman" panose="02020603050405020304" pitchFamily="18"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E9F2F76A-630C-45CC-8315-50A03D0EDEC2}" type="slidenum">
              <a:rPr lang="en-US" smtClean="0"/>
              <a:t>6</a:t>
            </a:fld>
            <a:endParaRPr lang="en-US" dirty="0"/>
          </a:p>
        </p:txBody>
      </p:sp>
    </p:spTree>
    <p:extLst>
      <p:ext uri="{BB962C8B-B14F-4D97-AF65-F5344CB8AC3E}">
        <p14:creationId xmlns:p14="http://schemas.microsoft.com/office/powerpoint/2010/main" val="4237008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NL" sz="1800" dirty="0">
                <a:effectLst/>
                <a:latin typeface="Calibri" panose="020F0502020204030204" pitchFamily="34" charset="0"/>
                <a:ea typeface="Calibri" panose="020F0502020204030204" pitchFamily="34" charset="0"/>
                <a:cs typeface="Times New Roman" panose="02020603050405020304" pitchFamily="18" charset="0"/>
              </a:rPr>
              <a:t>SRHR[e]Education and </a:t>
            </a:r>
            <a:r>
              <a:rPr lang="en-US" sz="1800" dirty="0">
                <a:effectLst/>
                <a:latin typeface="Calibri" panose="020F0502020204030204" pitchFamily="34" charset="0"/>
                <a:ea typeface="Calibri" panose="020F0502020204030204" pitchFamily="34" charset="0"/>
                <a:cs typeface="Times New Roman" panose="02020603050405020304" pitchFamily="18" charset="0"/>
              </a:rPr>
              <a:t>Pandemic[e]Response course</a:t>
            </a:r>
            <a:r>
              <a:rPr lang="en-NL" sz="1800" dirty="0">
                <a:effectLst/>
                <a:latin typeface="Calibri" panose="020F0502020204030204" pitchFamily="34" charset="0"/>
                <a:ea typeface="Calibri" panose="020F0502020204030204" pitchFamily="34" charset="0"/>
                <a:cs typeface="Times New Roman" panose="02020603050405020304" pitchFamily="18" charset="0"/>
              </a:rPr>
              <a:t>s</a:t>
            </a:r>
            <a:r>
              <a:rPr lang="en-US" sz="1800" dirty="0">
                <a:effectLst/>
                <a:latin typeface="Calibri" panose="020F0502020204030204" pitchFamily="34" charset="0"/>
                <a:ea typeface="Calibri" panose="020F0502020204030204" pitchFamily="34" charset="0"/>
                <a:cs typeface="Times New Roman" panose="02020603050405020304" pitchFamily="18" charset="0"/>
              </a:rPr>
              <a:t> w</a:t>
            </a:r>
            <a:r>
              <a:rPr lang="en-NL" sz="1800" dirty="0">
                <a:effectLst/>
                <a:latin typeface="Calibri" panose="020F0502020204030204" pitchFamily="34" charset="0"/>
                <a:ea typeface="Calibri" panose="020F0502020204030204" pitchFamily="34" charset="0"/>
                <a:cs typeface="Times New Roman" panose="02020603050405020304" pitchFamily="18" charset="0"/>
              </a:rPr>
              <a:t>ere</a:t>
            </a:r>
            <a:r>
              <a:rPr lang="en-US" sz="1800" dirty="0">
                <a:effectLst/>
                <a:latin typeface="Calibri" panose="020F0502020204030204" pitchFamily="34" charset="0"/>
                <a:ea typeface="Calibri" panose="020F0502020204030204" pitchFamily="34" charset="0"/>
                <a:cs typeface="Times New Roman" panose="02020603050405020304" pitchFamily="18" charset="0"/>
              </a:rPr>
              <a:t> developed and contextualized to the Ethiopian context. </a:t>
            </a:r>
            <a:r>
              <a:rPr lang="en-NL" sz="1800" dirty="0">
                <a:effectLst/>
                <a:latin typeface="Calibri" panose="020F0502020204030204" pitchFamily="34" charset="0"/>
                <a:ea typeface="Calibri" panose="020F0502020204030204" pitchFamily="34" charset="0"/>
                <a:cs typeface="Times New Roman" panose="02020603050405020304" pitchFamily="18" charset="0"/>
              </a:rPr>
              <a:t>They</a:t>
            </a:r>
            <a:r>
              <a:rPr lang="en-US" sz="1800" dirty="0">
                <a:effectLst/>
                <a:latin typeface="Calibri" panose="020F0502020204030204" pitchFamily="34" charset="0"/>
                <a:ea typeface="Calibri" panose="020F0502020204030204" pitchFamily="34" charset="0"/>
                <a:cs typeface="Times New Roman" panose="02020603050405020304" pitchFamily="18" charset="0"/>
              </a:rPr>
              <a:t> include topics of COVID-19 and maternal health, gender equality, gender-based violence, respectful maternity care, post-abortion care, family planning, sexually transmitted infections, postpartum hemorrhage, hypertensive disorders, cervical cancer, essential newborn care and SRH in humanitarian crises. </a:t>
            </a:r>
            <a:endParaRPr lang="en-NL"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9F2F76A-630C-45CC-8315-50A03D0EDEC2}" type="slidenum">
              <a:rPr lang="en-US" smtClean="0"/>
              <a:t>7</a:t>
            </a:fld>
            <a:endParaRPr lang="en-US" dirty="0"/>
          </a:p>
        </p:txBody>
      </p:sp>
    </p:spTree>
    <p:extLst>
      <p:ext uri="{BB962C8B-B14F-4D97-AF65-F5344CB8AC3E}">
        <p14:creationId xmlns:p14="http://schemas.microsoft.com/office/powerpoint/2010/main" val="796098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Introduce our partners, because a </a:t>
            </a:r>
            <a:r>
              <a:rPr lang="en-NL" dirty="0" err="1"/>
              <a:t>succes</a:t>
            </a:r>
            <a:r>
              <a:rPr lang="en-US" dirty="0"/>
              <a:t>s</a:t>
            </a:r>
            <a:r>
              <a:rPr lang="en-NL" dirty="0" err="1"/>
              <a:t>ful</a:t>
            </a:r>
            <a:r>
              <a:rPr lang="en-NL" dirty="0"/>
              <a:t> program is always implemented in partnership with passionate and </a:t>
            </a:r>
            <a:r>
              <a:rPr lang="en-NL" dirty="0" err="1"/>
              <a:t>knowledg</a:t>
            </a:r>
            <a:r>
              <a:rPr lang="en-US" dirty="0"/>
              <a:t>e</a:t>
            </a:r>
            <a:r>
              <a:rPr lang="en-NL" dirty="0"/>
              <a:t>able national and international partners who share our mission and goals. </a:t>
            </a:r>
            <a:r>
              <a:rPr lang="en-US" sz="1200" dirty="0">
                <a:effectLst/>
                <a:latin typeface="Calibri" panose="020F0502020204030204" pitchFamily="34" charset="0"/>
                <a:ea typeface="Calibri" panose="020F0502020204030204" pitchFamily="34" charset="0"/>
                <a:cs typeface="Times New Roman" panose="02020603050405020304" pitchFamily="18" charset="0"/>
              </a:rPr>
              <a:t>The training was delivered via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EMwA</a:t>
            </a:r>
            <a:r>
              <a:rPr lang="en-US" sz="1200" dirty="0">
                <a:effectLst/>
                <a:latin typeface="Calibri" panose="020F0502020204030204" pitchFamily="34" charset="0"/>
                <a:ea typeface="Calibri" panose="020F0502020204030204" pitchFamily="34" charset="0"/>
                <a:cs typeface="Times New Roman" panose="02020603050405020304" pitchFamily="18" charset="0"/>
              </a:rPr>
              <a:t> to the four collaborating Universities in Addis Ababa,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Jimma</a:t>
            </a:r>
            <a:r>
              <a:rPr lang="en-US" sz="1200" dirty="0">
                <a:effectLst/>
                <a:latin typeface="Calibri" panose="020F0502020204030204" pitchFamily="34" charset="0"/>
                <a:ea typeface="Calibri" panose="020F0502020204030204" pitchFamily="34" charset="0"/>
                <a:cs typeface="Times New Roman" panose="02020603050405020304" pitchFamily="18" charset="0"/>
              </a:rPr>
              <a:t>, Debre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Birhan</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Wolkite</a:t>
            </a:r>
            <a:r>
              <a:rPr lang="en-NL" sz="1200" dirty="0">
                <a:effectLst/>
                <a:latin typeface="Calibri" panose="020F0502020204030204" pitchFamily="34" charset="0"/>
                <a:ea typeface="Calibri" panose="020F0502020204030204" pitchFamily="34" charset="0"/>
                <a:cs typeface="Times New Roman" panose="02020603050405020304" pitchFamily="18" charset="0"/>
              </a:rPr>
              <a:t>. </a:t>
            </a:r>
            <a:r>
              <a:rPr lang="en-NL" dirty="0"/>
              <a:t>To develop the Pandemic[e]Response course, as well as our TENA interactive voice response service, we have collaborated with </a:t>
            </a:r>
            <a:r>
              <a:rPr lang="en-NL" dirty="0" err="1"/>
              <a:t>EMwA</a:t>
            </a:r>
            <a:r>
              <a:rPr lang="en-NL" dirty="0"/>
              <a:t> and Viamo, with financial support from </a:t>
            </a:r>
            <a:r>
              <a:rPr lang="en-NL" dirty="0" err="1"/>
              <a:t>Nuffic</a:t>
            </a:r>
            <a:r>
              <a:rPr lang="en-NL" dirty="0"/>
              <a:t> and </a:t>
            </a:r>
            <a:r>
              <a:rPr lang="en-NL" dirty="0" err="1"/>
              <a:t>Diorapthe</a:t>
            </a:r>
            <a:r>
              <a:rPr lang="en-NL" dirty="0"/>
              <a:t>. </a:t>
            </a:r>
          </a:p>
        </p:txBody>
      </p:sp>
      <p:sp>
        <p:nvSpPr>
          <p:cNvPr id="4" name="Slide Number Placeholder 3"/>
          <p:cNvSpPr>
            <a:spLocks noGrp="1"/>
          </p:cNvSpPr>
          <p:nvPr>
            <p:ph type="sldNum" sz="quarter" idx="5"/>
          </p:nvPr>
        </p:nvSpPr>
        <p:spPr/>
        <p:txBody>
          <a:bodyPr/>
          <a:lstStyle/>
          <a:p>
            <a:fld id="{30C7787F-69E4-480C-903C-391CC2D24EBF}" type="slidenum">
              <a:rPr lang="en-NL" smtClean="0"/>
              <a:t>8</a:t>
            </a:fld>
            <a:endParaRPr lang="en-NL"/>
          </a:p>
        </p:txBody>
      </p:sp>
    </p:spTree>
    <p:extLst>
      <p:ext uri="{BB962C8B-B14F-4D97-AF65-F5344CB8AC3E}">
        <p14:creationId xmlns:p14="http://schemas.microsoft.com/office/powerpoint/2010/main" val="1099151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Introduce our learners. (future) Midwives in Ethiopia, who are motivated to update their knowledge and skills to provide quality information and care to their clients. </a:t>
            </a:r>
          </a:p>
        </p:txBody>
      </p:sp>
      <p:sp>
        <p:nvSpPr>
          <p:cNvPr id="4" name="Slide Number Placeholder 3"/>
          <p:cNvSpPr>
            <a:spLocks noGrp="1"/>
          </p:cNvSpPr>
          <p:nvPr>
            <p:ph type="sldNum" sz="quarter" idx="5"/>
          </p:nvPr>
        </p:nvSpPr>
        <p:spPr/>
        <p:txBody>
          <a:bodyPr/>
          <a:lstStyle/>
          <a:p>
            <a:fld id="{30C7787F-69E4-480C-903C-391CC2D24EBF}" type="slidenum">
              <a:rPr lang="en-NL" smtClean="0"/>
              <a:t>9</a:t>
            </a:fld>
            <a:endParaRPr lang="en-NL"/>
          </a:p>
        </p:txBody>
      </p:sp>
    </p:spTree>
    <p:extLst>
      <p:ext uri="{BB962C8B-B14F-4D97-AF65-F5344CB8AC3E}">
        <p14:creationId xmlns:p14="http://schemas.microsoft.com/office/powerpoint/2010/main" val="2193199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9/16/2022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18" Type="http://schemas.openxmlformats.org/officeDocument/2006/relationships/image" Target="../media/image45.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4.png"/><Relationship Id="rId2" Type="http://schemas.openxmlformats.org/officeDocument/2006/relationships/notesSlide" Target="../notesSlides/notesSlide11.xml"/><Relationship Id="rId16" Type="http://schemas.openxmlformats.org/officeDocument/2006/relationships/image" Target="../media/image43.png"/><Relationship Id="rId20"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png"/><Relationship Id="rId10" Type="http://schemas.openxmlformats.org/officeDocument/2006/relationships/image" Target="../media/image38.svg"/><Relationship Id="rId19" Type="http://schemas.openxmlformats.org/officeDocument/2006/relationships/image" Target="../media/image46.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png"/><Relationship Id="rId7" Type="http://schemas.openxmlformats.org/officeDocument/2006/relationships/image" Target="../media/image3.png"/><Relationship Id="rId12" Type="http://schemas.openxmlformats.org/officeDocument/2006/relationships/image" Target="../media/image55.jpg"/><Relationship Id="rId17" Type="http://schemas.openxmlformats.org/officeDocument/2006/relationships/image" Target="../media/image60.png"/><Relationship Id="rId2" Type="http://schemas.openxmlformats.org/officeDocument/2006/relationships/notesSlide" Target="../notesSlides/notesSlide16.xml"/><Relationship Id="rId16"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54.png"/><Relationship Id="rId5" Type="http://schemas.openxmlformats.org/officeDocument/2006/relationships/hyperlink" Target="http://www.healthefoundation.eu/" TargetMode="External"/><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gif"/><Relationship Id="rId4" Type="http://schemas.openxmlformats.org/officeDocument/2006/relationships/hyperlink" Target="mailto:daphne@healthefoundation.eu" TargetMode="External"/><Relationship Id="rId9" Type="http://schemas.openxmlformats.org/officeDocument/2006/relationships/image" Target="../media/image52.png"/><Relationship Id="rId1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9DD8DBBE-9168-D9BB-C9B4-7E86434AC920}"/>
              </a:ext>
            </a:extLst>
          </p:cNvPr>
          <p:cNvPicPr>
            <a:picLocks noChangeAspect="1"/>
          </p:cNvPicPr>
          <p:nvPr/>
        </p:nvPicPr>
        <p:blipFill>
          <a:blip r:embed="rId3">
            <a:alphaModFix amt="63000"/>
          </a:blip>
          <a:srcRect t="7812" b="7812"/>
          <a:stretch>
            <a:fillRect/>
          </a:stretch>
        </p:blipFill>
        <p:spPr>
          <a:xfrm>
            <a:off x="0" y="-34090"/>
            <a:ext cx="18288000" cy="10321089"/>
          </a:xfrm>
          <a:prstGeom prst="rect">
            <a:avLst/>
          </a:prstGeom>
        </p:spPr>
      </p:pic>
      <p:pic>
        <p:nvPicPr>
          <p:cNvPr id="3" name="Picture 3"/>
          <p:cNvPicPr>
            <a:picLocks noChangeAspect="1"/>
          </p:cNvPicPr>
          <p:nvPr/>
        </p:nvPicPr>
        <p:blipFill>
          <a:blip r:embed="rId4"/>
          <a:srcRect l="8721" t="28744" r="8497" b="31220"/>
          <a:stretch>
            <a:fillRect/>
          </a:stretch>
        </p:blipFill>
        <p:spPr>
          <a:xfrm>
            <a:off x="12725400" y="417214"/>
            <a:ext cx="5284002" cy="997249"/>
          </a:xfrm>
          <a:prstGeom prst="rect">
            <a:avLst/>
          </a:prstGeom>
        </p:spPr>
      </p:pic>
      <p:grpSp>
        <p:nvGrpSpPr>
          <p:cNvPr id="4" name="Group 4"/>
          <p:cNvGrpSpPr/>
          <p:nvPr/>
        </p:nvGrpSpPr>
        <p:grpSpPr>
          <a:xfrm>
            <a:off x="1078832" y="980492"/>
            <a:ext cx="7836568" cy="7475764"/>
            <a:chOff x="0" y="0"/>
            <a:chExt cx="1567316" cy="816679"/>
          </a:xfrm>
        </p:grpSpPr>
        <p:sp>
          <p:nvSpPr>
            <p:cNvPr id="5" name="Freeform 5"/>
            <p:cNvSpPr/>
            <p:nvPr/>
          </p:nvSpPr>
          <p:spPr>
            <a:xfrm>
              <a:off x="0" y="0"/>
              <a:ext cx="1567316" cy="816679"/>
            </a:xfrm>
            <a:custGeom>
              <a:avLst/>
              <a:gdLst/>
              <a:ahLst/>
              <a:cxnLst/>
              <a:rect l="l" t="t" r="r" b="b"/>
              <a:pathLst>
                <a:path w="1567316" h="816679">
                  <a:moveTo>
                    <a:pt x="0" y="0"/>
                  </a:moveTo>
                  <a:lnTo>
                    <a:pt x="1567316" y="0"/>
                  </a:lnTo>
                  <a:lnTo>
                    <a:pt x="1567316" y="816679"/>
                  </a:lnTo>
                  <a:lnTo>
                    <a:pt x="0" y="816679"/>
                  </a:lnTo>
                  <a:close/>
                </a:path>
              </a:pathLst>
            </a:custGeom>
            <a:solidFill>
              <a:srgbClr val="FFFFFF">
                <a:alpha val="75686"/>
              </a:srgbClr>
            </a:solidFill>
          </p:spPr>
        </p:sp>
      </p:grpSp>
      <p:sp>
        <p:nvSpPr>
          <p:cNvPr id="6" name="TextBox 6"/>
          <p:cNvSpPr txBox="1"/>
          <p:nvPr/>
        </p:nvSpPr>
        <p:spPr>
          <a:xfrm>
            <a:off x="1503974" y="3698591"/>
            <a:ext cx="7138736" cy="4570290"/>
          </a:xfrm>
          <a:prstGeom prst="rect">
            <a:avLst/>
          </a:prstGeom>
        </p:spPr>
        <p:txBody>
          <a:bodyPr wrap="square" lIns="0" tIns="0" rIns="0" bIns="0" rtlCol="0" anchor="t">
            <a:spAutoFit/>
          </a:bodyPr>
          <a:lstStyle/>
          <a:p>
            <a:pPr>
              <a:lnSpc>
                <a:spcPts val="4501"/>
              </a:lnSpc>
            </a:pPr>
            <a:r>
              <a:rPr lang="en-NL" sz="3600" dirty="0">
                <a:effectLst/>
                <a:latin typeface="Lato" panose="020F0502020204030203" pitchFamily="34" charset="0"/>
                <a:ea typeface="Calibri" panose="020F0502020204030204" pitchFamily="34" charset="0"/>
                <a:cs typeface="Calibri" panose="020F0502020204030204" pitchFamily="34" charset="0"/>
              </a:rPr>
              <a:t>Using Moodle to empower maternal and newborn healthcare professionals in Ethiopia with blended learning programs during COVID-19</a:t>
            </a:r>
          </a:p>
          <a:p>
            <a:pPr>
              <a:lnSpc>
                <a:spcPts val="4501"/>
              </a:lnSpc>
            </a:pPr>
            <a:endParaRPr lang="en-NL" sz="3600" dirty="0">
              <a:solidFill>
                <a:srgbClr val="000000"/>
              </a:solidFill>
              <a:latin typeface="Lato" panose="020F0502020204030203" pitchFamily="34" charset="0"/>
              <a:cs typeface="Calibri" panose="020F0502020204030204" pitchFamily="34" charset="0"/>
            </a:endParaRPr>
          </a:p>
          <a:p>
            <a:pPr>
              <a:lnSpc>
                <a:spcPts val="4501"/>
              </a:lnSpc>
            </a:pPr>
            <a:r>
              <a:rPr lang="en-NL" sz="3600" b="1" dirty="0">
                <a:solidFill>
                  <a:srgbClr val="000000"/>
                </a:solidFill>
                <a:latin typeface="Lato" panose="020F0502020204030203" pitchFamily="34" charset="0"/>
                <a:cs typeface="Calibri" panose="020F0502020204030204" pitchFamily="34" charset="0"/>
              </a:rPr>
              <a:t>Daphne Elberse</a:t>
            </a:r>
          </a:p>
          <a:p>
            <a:pPr>
              <a:lnSpc>
                <a:spcPts val="4501"/>
              </a:lnSpc>
            </a:pPr>
            <a:r>
              <a:rPr lang="en-NL" sz="3600" dirty="0">
                <a:solidFill>
                  <a:srgbClr val="000000"/>
                </a:solidFill>
                <a:latin typeface="Lato" panose="020F0502020204030203" pitchFamily="34" charset="0"/>
                <a:cs typeface="Calibri" panose="020F0502020204030204" pitchFamily="34" charset="0"/>
              </a:rPr>
              <a:t>Project Manager</a:t>
            </a:r>
            <a:endParaRPr lang="en-US" sz="3215" dirty="0">
              <a:solidFill>
                <a:srgbClr val="000000"/>
              </a:solidFill>
              <a:latin typeface="Lato" panose="020F0502020204030203" pitchFamily="34" charset="0"/>
            </a:endParaRPr>
          </a:p>
        </p:txBody>
      </p:sp>
      <p:sp>
        <p:nvSpPr>
          <p:cNvPr id="7" name="TextBox 7"/>
          <p:cNvSpPr txBox="1"/>
          <p:nvPr/>
        </p:nvSpPr>
        <p:spPr>
          <a:xfrm>
            <a:off x="1503974" y="1383953"/>
            <a:ext cx="6749689" cy="1846659"/>
          </a:xfrm>
          <a:prstGeom prst="rect">
            <a:avLst/>
          </a:prstGeom>
        </p:spPr>
        <p:txBody>
          <a:bodyPr wrap="square" lIns="0" tIns="0" rIns="0" bIns="0" rtlCol="0" anchor="t">
            <a:spAutoFit/>
          </a:bodyPr>
          <a:lstStyle/>
          <a:p>
            <a:r>
              <a:rPr lang="en-NL" sz="6000" dirty="0">
                <a:solidFill>
                  <a:schemeClr val="accent6"/>
                </a:solidFill>
                <a:latin typeface="Glacial Indifference Bold"/>
              </a:rPr>
              <a:t>DIGITAL HEALTH SOLUTIONS</a:t>
            </a:r>
            <a:endParaRPr lang="en-US" sz="6000" dirty="0">
              <a:solidFill>
                <a:schemeClr val="accent6"/>
              </a:solidFill>
              <a:latin typeface="Glacial Indifference Bold"/>
            </a:endParaRPr>
          </a:p>
        </p:txBody>
      </p:sp>
      <p:sp>
        <p:nvSpPr>
          <p:cNvPr id="8" name="AutoShape 8"/>
          <p:cNvSpPr/>
          <p:nvPr/>
        </p:nvSpPr>
        <p:spPr>
          <a:xfrm>
            <a:off x="1503974" y="3467100"/>
            <a:ext cx="5601910" cy="0"/>
          </a:xfrm>
          <a:prstGeom prst="line">
            <a:avLst/>
          </a:prstGeom>
          <a:ln w="95250" cap="flat">
            <a:solidFill>
              <a:srgbClr val="008092"/>
            </a:solidFill>
            <a:prstDash val="solid"/>
            <a:headEnd type="none" w="sm" len="sm"/>
            <a:tailEnd type="none" w="sm" len="sm"/>
          </a:ln>
        </p:spPr>
      </p:sp>
      <p:pic>
        <p:nvPicPr>
          <p:cNvPr id="1026" name="Picture 2" descr="Moodle Academy: Kalender: Bekijk dag: donderdag, 29 september 2022">
            <a:extLst>
              <a:ext uri="{FF2B5EF4-FFF2-40B4-BE49-F238E27FC236}">
                <a16:creationId xmlns:a16="http://schemas.microsoft.com/office/drawing/2014/main" id="{DCC27827-DEDE-573F-1640-BBB692D7D8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50938" y="1414463"/>
            <a:ext cx="2942422" cy="7701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83D3BD7-0419-517D-5B0E-74629730196C}"/>
              </a:ext>
            </a:extLst>
          </p:cNvPr>
          <p:cNvPicPr>
            <a:picLocks noChangeAspect="1"/>
          </p:cNvPicPr>
          <p:nvPr/>
        </p:nvPicPr>
        <p:blipFill>
          <a:blip r:embed="rId3">
            <a:alphaModFix amt="37000"/>
          </a:blip>
          <a:srcRect t="63614" b="32702"/>
          <a:stretch>
            <a:fillRect/>
          </a:stretch>
        </p:blipFill>
        <p:spPr>
          <a:xfrm>
            <a:off x="0" y="0"/>
            <a:ext cx="18288000" cy="457200"/>
          </a:xfrm>
          <a:prstGeom prst="rect">
            <a:avLst/>
          </a:prstGeom>
        </p:spPr>
      </p:pic>
      <p:sp>
        <p:nvSpPr>
          <p:cNvPr id="3" name="TextBox 8">
            <a:extLst>
              <a:ext uri="{FF2B5EF4-FFF2-40B4-BE49-F238E27FC236}">
                <a16:creationId xmlns:a16="http://schemas.microsoft.com/office/drawing/2014/main" id="{A9E2DD1C-695B-DE51-129C-5BCFBCCE2511}"/>
              </a:ext>
            </a:extLst>
          </p:cNvPr>
          <p:cNvSpPr txBox="1"/>
          <p:nvPr/>
        </p:nvSpPr>
        <p:spPr>
          <a:xfrm>
            <a:off x="1004636" y="1085980"/>
            <a:ext cx="13778163" cy="782265"/>
          </a:xfrm>
          <a:prstGeom prst="rect">
            <a:avLst/>
          </a:prstGeom>
        </p:spPr>
        <p:txBody>
          <a:bodyPr wrap="square" lIns="0" tIns="0" rIns="0" bIns="0" rtlCol="0" anchor="t">
            <a:spAutoFit/>
          </a:bodyPr>
          <a:lstStyle/>
          <a:p>
            <a:pPr marL="0" lvl="0" indent="0">
              <a:lnSpc>
                <a:spcPts val="6135"/>
              </a:lnSpc>
              <a:spcBef>
                <a:spcPct val="0"/>
              </a:spcBef>
            </a:pPr>
            <a:r>
              <a:rPr lang="en-NL" sz="5899" spc="117" dirty="0">
                <a:solidFill>
                  <a:srgbClr val="FF9E1B"/>
                </a:solidFill>
                <a:latin typeface="Glacial Indifference Bold"/>
              </a:rPr>
              <a:t>OUR E-LEARNING PRODUCT</a:t>
            </a:r>
            <a:endParaRPr lang="en-US" sz="5899" spc="117" dirty="0">
              <a:solidFill>
                <a:srgbClr val="FF9E1B"/>
              </a:solidFill>
              <a:latin typeface="Glacial Indifference Bold"/>
            </a:endParaRPr>
          </a:p>
        </p:txBody>
      </p:sp>
      <p:pic>
        <p:nvPicPr>
          <p:cNvPr id="4" name="Picture 3">
            <a:extLst>
              <a:ext uri="{FF2B5EF4-FFF2-40B4-BE49-F238E27FC236}">
                <a16:creationId xmlns:a16="http://schemas.microsoft.com/office/drawing/2014/main" id="{A5B30B41-644C-06E2-A946-7B9C57A6BCE8}"/>
              </a:ext>
            </a:extLst>
          </p:cNvPr>
          <p:cNvPicPr>
            <a:picLocks noChangeAspect="1"/>
          </p:cNvPicPr>
          <p:nvPr/>
        </p:nvPicPr>
        <p:blipFill>
          <a:blip r:embed="rId4"/>
          <a:srcRect l="8721" t="28744" r="8497" b="31220"/>
          <a:stretch>
            <a:fillRect/>
          </a:stretch>
        </p:blipFill>
        <p:spPr>
          <a:xfrm>
            <a:off x="12922858" y="9195004"/>
            <a:ext cx="4526942" cy="854369"/>
          </a:xfrm>
          <a:prstGeom prst="rect">
            <a:avLst/>
          </a:prstGeom>
        </p:spPr>
      </p:pic>
      <p:pic>
        <p:nvPicPr>
          <p:cNvPr id="6" name="Picture 2" descr="Moodle als LMS: Tien vragen (en antwoorden) over Moodle Content leren">
            <a:extLst>
              <a:ext uri="{FF2B5EF4-FFF2-40B4-BE49-F238E27FC236}">
                <a16:creationId xmlns:a16="http://schemas.microsoft.com/office/drawing/2014/main" id="{131AA9FA-1AC5-E50E-42E8-0E2BE39BA9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636" y="9027452"/>
            <a:ext cx="2271964" cy="11946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rticulate Live Chat - Live Chat Directory">
            <a:extLst>
              <a:ext uri="{FF2B5EF4-FFF2-40B4-BE49-F238E27FC236}">
                <a16:creationId xmlns:a16="http://schemas.microsoft.com/office/drawing/2014/main" id="{416D8949-2AEF-D952-F042-044EDF82015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536" t="32800" r="13545" b="32721"/>
          <a:stretch/>
        </p:blipFill>
        <p:spPr bwMode="auto">
          <a:xfrm>
            <a:off x="3641489" y="9231055"/>
            <a:ext cx="2676993" cy="78226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Graphical user interface, application, PowerPoint&#10;&#10;Description automatically generated">
            <a:extLst>
              <a:ext uri="{FF2B5EF4-FFF2-40B4-BE49-F238E27FC236}">
                <a16:creationId xmlns:a16="http://schemas.microsoft.com/office/drawing/2014/main" id="{9FB6460E-64E4-43A9-2006-5DD7586CB898}"/>
              </a:ext>
            </a:extLst>
          </p:cNvPr>
          <p:cNvPicPr>
            <a:picLocks noChangeAspect="1"/>
          </p:cNvPicPr>
          <p:nvPr/>
        </p:nvPicPr>
        <p:blipFill rotWithShape="1">
          <a:blip r:embed="rId7">
            <a:extLst>
              <a:ext uri="{28A0092B-C50C-407E-A947-70E740481C1C}">
                <a14:useLocalDpi xmlns:a14="http://schemas.microsoft.com/office/drawing/2010/main" val="0"/>
              </a:ext>
            </a:extLst>
          </a:blip>
          <a:srcRect l="7594" t="25857" r="8578" b="18944"/>
          <a:stretch/>
        </p:blipFill>
        <p:spPr>
          <a:xfrm>
            <a:off x="4292268" y="3063589"/>
            <a:ext cx="9703464" cy="6389572"/>
          </a:xfrm>
          <a:prstGeom prst="rect">
            <a:avLst/>
          </a:prstGeom>
        </p:spPr>
      </p:pic>
      <p:sp>
        <p:nvSpPr>
          <p:cNvPr id="24" name="AutoShape 18">
            <a:extLst>
              <a:ext uri="{FF2B5EF4-FFF2-40B4-BE49-F238E27FC236}">
                <a16:creationId xmlns:a16="http://schemas.microsoft.com/office/drawing/2014/main" id="{114BA321-F0F3-C085-F015-688E9E61FE38}"/>
              </a:ext>
            </a:extLst>
          </p:cNvPr>
          <p:cNvSpPr/>
          <p:nvPr/>
        </p:nvSpPr>
        <p:spPr>
          <a:xfrm rot="5400000" flipH="1" flipV="1">
            <a:off x="5283532" y="2927100"/>
            <a:ext cx="0" cy="1080000"/>
          </a:xfrm>
          <a:prstGeom prst="line">
            <a:avLst/>
          </a:prstGeom>
          <a:ln w="47625" cap="rnd">
            <a:solidFill>
              <a:srgbClr val="008092"/>
            </a:solidFill>
            <a:prstDash val="solid"/>
            <a:headEnd type="none" w="sm" len="sm"/>
            <a:tailEnd type="oval" w="lg" len="lg"/>
          </a:ln>
        </p:spPr>
      </p:sp>
      <p:sp>
        <p:nvSpPr>
          <p:cNvPr id="25" name="AutoShape 18">
            <a:extLst>
              <a:ext uri="{FF2B5EF4-FFF2-40B4-BE49-F238E27FC236}">
                <a16:creationId xmlns:a16="http://schemas.microsoft.com/office/drawing/2014/main" id="{FC502E87-61EA-CDB0-B87E-355622C300C6}"/>
              </a:ext>
            </a:extLst>
          </p:cNvPr>
          <p:cNvSpPr/>
          <p:nvPr/>
        </p:nvSpPr>
        <p:spPr>
          <a:xfrm rot="5400000" flipH="1" flipV="1">
            <a:off x="5283533" y="4968384"/>
            <a:ext cx="0" cy="1080000"/>
          </a:xfrm>
          <a:prstGeom prst="line">
            <a:avLst/>
          </a:prstGeom>
          <a:ln w="47625" cap="rnd">
            <a:solidFill>
              <a:srgbClr val="008092"/>
            </a:solidFill>
            <a:prstDash val="solid"/>
            <a:headEnd type="none" w="sm" len="sm"/>
            <a:tailEnd type="oval" w="lg" len="lg"/>
          </a:ln>
        </p:spPr>
      </p:sp>
      <p:sp>
        <p:nvSpPr>
          <p:cNvPr id="26" name="AutoShape 18">
            <a:extLst>
              <a:ext uri="{FF2B5EF4-FFF2-40B4-BE49-F238E27FC236}">
                <a16:creationId xmlns:a16="http://schemas.microsoft.com/office/drawing/2014/main" id="{DCDB5988-8477-4B65-2E79-8419F72AFB6F}"/>
              </a:ext>
            </a:extLst>
          </p:cNvPr>
          <p:cNvSpPr/>
          <p:nvPr/>
        </p:nvSpPr>
        <p:spPr>
          <a:xfrm rot="5400000" flipH="1" flipV="1">
            <a:off x="5283532" y="6836116"/>
            <a:ext cx="0" cy="1080000"/>
          </a:xfrm>
          <a:prstGeom prst="line">
            <a:avLst/>
          </a:prstGeom>
          <a:ln w="47625" cap="rnd">
            <a:solidFill>
              <a:srgbClr val="008092"/>
            </a:solidFill>
            <a:prstDash val="solid"/>
            <a:headEnd type="none" w="sm" len="sm"/>
            <a:tailEnd type="oval" w="lg" len="lg"/>
          </a:ln>
        </p:spPr>
      </p:sp>
      <p:sp>
        <p:nvSpPr>
          <p:cNvPr id="28" name="AutoShape 18">
            <a:extLst>
              <a:ext uri="{FF2B5EF4-FFF2-40B4-BE49-F238E27FC236}">
                <a16:creationId xmlns:a16="http://schemas.microsoft.com/office/drawing/2014/main" id="{9B047B6E-8234-EA98-4096-3CAA99D4433B}"/>
              </a:ext>
            </a:extLst>
          </p:cNvPr>
          <p:cNvSpPr/>
          <p:nvPr/>
        </p:nvSpPr>
        <p:spPr>
          <a:xfrm rot="5400000">
            <a:off x="13036800" y="2925786"/>
            <a:ext cx="0" cy="1080000"/>
          </a:xfrm>
          <a:prstGeom prst="line">
            <a:avLst/>
          </a:prstGeom>
          <a:ln w="47625" cap="rnd">
            <a:solidFill>
              <a:srgbClr val="008092"/>
            </a:solidFill>
            <a:prstDash val="solid"/>
            <a:headEnd type="none" w="sm" len="sm"/>
            <a:tailEnd type="oval" w="lg" len="lg"/>
          </a:ln>
        </p:spPr>
      </p:sp>
      <p:sp>
        <p:nvSpPr>
          <p:cNvPr id="29" name="AutoShape 18">
            <a:extLst>
              <a:ext uri="{FF2B5EF4-FFF2-40B4-BE49-F238E27FC236}">
                <a16:creationId xmlns:a16="http://schemas.microsoft.com/office/drawing/2014/main" id="{19CAC0A7-1765-CF48-85A0-C900022878AD}"/>
              </a:ext>
            </a:extLst>
          </p:cNvPr>
          <p:cNvSpPr/>
          <p:nvPr/>
        </p:nvSpPr>
        <p:spPr>
          <a:xfrm rot="5400000">
            <a:off x="13036800" y="4968384"/>
            <a:ext cx="0" cy="1080000"/>
          </a:xfrm>
          <a:prstGeom prst="line">
            <a:avLst/>
          </a:prstGeom>
          <a:ln w="47625" cap="rnd">
            <a:solidFill>
              <a:srgbClr val="008092"/>
            </a:solidFill>
            <a:prstDash val="solid"/>
            <a:headEnd type="none" w="sm" len="sm"/>
            <a:tailEnd type="oval" w="lg" len="lg"/>
          </a:ln>
        </p:spPr>
      </p:sp>
      <p:sp>
        <p:nvSpPr>
          <p:cNvPr id="30" name="AutoShape 18">
            <a:extLst>
              <a:ext uri="{FF2B5EF4-FFF2-40B4-BE49-F238E27FC236}">
                <a16:creationId xmlns:a16="http://schemas.microsoft.com/office/drawing/2014/main" id="{B7F7D1AA-21F7-0CD8-F5F6-939702F5D56C}"/>
              </a:ext>
            </a:extLst>
          </p:cNvPr>
          <p:cNvSpPr/>
          <p:nvPr/>
        </p:nvSpPr>
        <p:spPr>
          <a:xfrm rot="5400000">
            <a:off x="13036800" y="6868610"/>
            <a:ext cx="0" cy="1080000"/>
          </a:xfrm>
          <a:prstGeom prst="line">
            <a:avLst/>
          </a:prstGeom>
          <a:ln w="47625" cap="rnd">
            <a:solidFill>
              <a:srgbClr val="008092"/>
            </a:solidFill>
            <a:prstDash val="solid"/>
            <a:headEnd type="none" w="sm" len="sm"/>
            <a:tailEnd type="oval" w="lg" len="lg"/>
          </a:ln>
        </p:spPr>
      </p:sp>
      <p:sp>
        <p:nvSpPr>
          <p:cNvPr id="31" name="TextBox 27">
            <a:extLst>
              <a:ext uri="{FF2B5EF4-FFF2-40B4-BE49-F238E27FC236}">
                <a16:creationId xmlns:a16="http://schemas.microsoft.com/office/drawing/2014/main" id="{5F9F145E-C4C8-2366-834A-27AC098426BD}"/>
              </a:ext>
            </a:extLst>
          </p:cNvPr>
          <p:cNvSpPr txBox="1"/>
          <p:nvPr/>
        </p:nvSpPr>
        <p:spPr>
          <a:xfrm>
            <a:off x="2006434" y="2814286"/>
            <a:ext cx="2540332" cy="1269578"/>
          </a:xfrm>
          <a:prstGeom prst="rect">
            <a:avLst/>
          </a:prstGeom>
        </p:spPr>
        <p:txBody>
          <a:bodyPr wrap="square" lIns="0" tIns="0" rIns="0" bIns="0" rtlCol="0" anchor="t">
            <a:spAutoFit/>
          </a:bodyPr>
          <a:lstStyle/>
          <a:p>
            <a:pPr>
              <a:lnSpc>
                <a:spcPts val="3315"/>
              </a:lnSpc>
            </a:pPr>
            <a:r>
              <a:rPr lang="en-NL" sz="2800" b="1" dirty="0">
                <a:latin typeface="Lato" panose="020F0502020204030203" pitchFamily="34" charset="0"/>
              </a:rPr>
              <a:t>Simple and straightforward design</a:t>
            </a:r>
            <a:endParaRPr lang="en-US" sz="2800" b="1" dirty="0">
              <a:latin typeface="Lato" panose="020F0502020204030203" pitchFamily="34" charset="0"/>
            </a:endParaRPr>
          </a:p>
        </p:txBody>
      </p:sp>
      <p:sp>
        <p:nvSpPr>
          <p:cNvPr id="32" name="TextBox 27">
            <a:extLst>
              <a:ext uri="{FF2B5EF4-FFF2-40B4-BE49-F238E27FC236}">
                <a16:creationId xmlns:a16="http://schemas.microsoft.com/office/drawing/2014/main" id="{903A7C0A-F530-0794-F386-9D6B99F80CDE}"/>
              </a:ext>
            </a:extLst>
          </p:cNvPr>
          <p:cNvSpPr txBox="1"/>
          <p:nvPr/>
        </p:nvSpPr>
        <p:spPr>
          <a:xfrm>
            <a:off x="2006434" y="4890063"/>
            <a:ext cx="2372209" cy="1269578"/>
          </a:xfrm>
          <a:prstGeom prst="rect">
            <a:avLst/>
          </a:prstGeom>
        </p:spPr>
        <p:txBody>
          <a:bodyPr wrap="square" lIns="0" tIns="0" rIns="0" bIns="0" rtlCol="0" anchor="t">
            <a:spAutoFit/>
          </a:bodyPr>
          <a:lstStyle/>
          <a:p>
            <a:pPr>
              <a:lnSpc>
                <a:spcPts val="3315"/>
              </a:lnSpc>
            </a:pPr>
            <a:r>
              <a:rPr lang="en-NL" sz="2800" b="1" dirty="0">
                <a:latin typeface="Lato" panose="020F0502020204030203" pitchFamily="34" charset="0"/>
              </a:rPr>
              <a:t>M&amp;E based on pre- and post tests</a:t>
            </a:r>
            <a:endParaRPr lang="en-US" sz="2800" b="1" dirty="0">
              <a:latin typeface="Lato" panose="020F0502020204030203" pitchFamily="34" charset="0"/>
            </a:endParaRPr>
          </a:p>
        </p:txBody>
      </p:sp>
      <p:sp>
        <p:nvSpPr>
          <p:cNvPr id="33" name="TextBox 27">
            <a:extLst>
              <a:ext uri="{FF2B5EF4-FFF2-40B4-BE49-F238E27FC236}">
                <a16:creationId xmlns:a16="http://schemas.microsoft.com/office/drawing/2014/main" id="{F5819BCD-B946-A801-D089-7DB36C765089}"/>
              </a:ext>
            </a:extLst>
          </p:cNvPr>
          <p:cNvSpPr txBox="1"/>
          <p:nvPr/>
        </p:nvSpPr>
        <p:spPr>
          <a:xfrm>
            <a:off x="2006434" y="6952677"/>
            <a:ext cx="2372209" cy="846386"/>
          </a:xfrm>
          <a:prstGeom prst="rect">
            <a:avLst/>
          </a:prstGeom>
        </p:spPr>
        <p:txBody>
          <a:bodyPr wrap="square" lIns="0" tIns="0" rIns="0" bIns="0" rtlCol="0" anchor="t">
            <a:spAutoFit/>
          </a:bodyPr>
          <a:lstStyle/>
          <a:p>
            <a:pPr>
              <a:lnSpc>
                <a:spcPts val="3315"/>
              </a:lnSpc>
            </a:pPr>
            <a:r>
              <a:rPr lang="en-NL" sz="2800" b="1" dirty="0">
                <a:latin typeface="Lato" panose="020F0502020204030203" pitchFamily="34" charset="0"/>
              </a:rPr>
              <a:t>Offline functionality</a:t>
            </a:r>
            <a:endParaRPr lang="en-US" sz="2800" b="1" dirty="0">
              <a:latin typeface="Lato" panose="020F0502020204030203" pitchFamily="34" charset="0"/>
            </a:endParaRPr>
          </a:p>
        </p:txBody>
      </p:sp>
      <p:sp>
        <p:nvSpPr>
          <p:cNvPr id="34" name="TextBox 27">
            <a:extLst>
              <a:ext uri="{FF2B5EF4-FFF2-40B4-BE49-F238E27FC236}">
                <a16:creationId xmlns:a16="http://schemas.microsoft.com/office/drawing/2014/main" id="{6C9A3D74-5C52-F10C-CE8F-7DFC5A452177}"/>
              </a:ext>
            </a:extLst>
          </p:cNvPr>
          <p:cNvSpPr txBox="1"/>
          <p:nvPr/>
        </p:nvSpPr>
        <p:spPr>
          <a:xfrm>
            <a:off x="13976969" y="3093458"/>
            <a:ext cx="2540332" cy="846386"/>
          </a:xfrm>
          <a:prstGeom prst="rect">
            <a:avLst/>
          </a:prstGeom>
        </p:spPr>
        <p:txBody>
          <a:bodyPr wrap="square" lIns="0" tIns="0" rIns="0" bIns="0" rtlCol="0" anchor="t">
            <a:spAutoFit/>
          </a:bodyPr>
          <a:lstStyle/>
          <a:p>
            <a:pPr>
              <a:lnSpc>
                <a:spcPts val="3315"/>
              </a:lnSpc>
            </a:pPr>
            <a:r>
              <a:rPr lang="en-NL" sz="2800" b="1" dirty="0">
                <a:latin typeface="Lato" panose="020F0502020204030203" pitchFamily="34" charset="0"/>
              </a:rPr>
              <a:t>Multi-device compatibility</a:t>
            </a:r>
            <a:endParaRPr lang="en-US" sz="2800" b="1" dirty="0">
              <a:latin typeface="Lato" panose="020F0502020204030203" pitchFamily="34" charset="0"/>
            </a:endParaRPr>
          </a:p>
        </p:txBody>
      </p:sp>
      <p:sp>
        <p:nvSpPr>
          <p:cNvPr id="35" name="TextBox 27">
            <a:extLst>
              <a:ext uri="{FF2B5EF4-FFF2-40B4-BE49-F238E27FC236}">
                <a16:creationId xmlns:a16="http://schemas.microsoft.com/office/drawing/2014/main" id="{8DE12992-3E92-CA23-6F95-E69509E5AE97}"/>
              </a:ext>
            </a:extLst>
          </p:cNvPr>
          <p:cNvSpPr txBox="1"/>
          <p:nvPr/>
        </p:nvSpPr>
        <p:spPr>
          <a:xfrm>
            <a:off x="13995732" y="4890063"/>
            <a:ext cx="2540332" cy="1269578"/>
          </a:xfrm>
          <a:prstGeom prst="rect">
            <a:avLst/>
          </a:prstGeom>
        </p:spPr>
        <p:txBody>
          <a:bodyPr wrap="square" lIns="0" tIns="0" rIns="0" bIns="0" rtlCol="0" anchor="t">
            <a:spAutoFit/>
          </a:bodyPr>
          <a:lstStyle/>
          <a:p>
            <a:pPr>
              <a:lnSpc>
                <a:spcPts val="3315"/>
              </a:lnSpc>
            </a:pPr>
            <a:r>
              <a:rPr lang="en-NL" sz="2800" b="1" dirty="0">
                <a:latin typeface="Lato" panose="020F0502020204030203" pitchFamily="34" charset="0"/>
              </a:rPr>
              <a:t>Interactive distance-based learning</a:t>
            </a:r>
            <a:endParaRPr lang="en-US" sz="2800" b="1" dirty="0">
              <a:latin typeface="Lato" panose="020F0502020204030203" pitchFamily="34" charset="0"/>
            </a:endParaRPr>
          </a:p>
        </p:txBody>
      </p:sp>
      <p:sp>
        <p:nvSpPr>
          <p:cNvPr id="36" name="TextBox 27">
            <a:extLst>
              <a:ext uri="{FF2B5EF4-FFF2-40B4-BE49-F238E27FC236}">
                <a16:creationId xmlns:a16="http://schemas.microsoft.com/office/drawing/2014/main" id="{2FB4254B-1113-089F-D5C2-5140831F572E}"/>
              </a:ext>
            </a:extLst>
          </p:cNvPr>
          <p:cNvSpPr txBox="1"/>
          <p:nvPr/>
        </p:nvSpPr>
        <p:spPr>
          <a:xfrm>
            <a:off x="13976969" y="6810127"/>
            <a:ext cx="2540332" cy="1269578"/>
          </a:xfrm>
          <a:prstGeom prst="rect">
            <a:avLst/>
          </a:prstGeom>
        </p:spPr>
        <p:txBody>
          <a:bodyPr wrap="square" lIns="0" tIns="0" rIns="0" bIns="0" rtlCol="0" anchor="t">
            <a:spAutoFit/>
          </a:bodyPr>
          <a:lstStyle/>
          <a:p>
            <a:pPr>
              <a:lnSpc>
                <a:spcPts val="3315"/>
              </a:lnSpc>
            </a:pPr>
            <a:r>
              <a:rPr lang="en-NL" sz="2800" b="1" dirty="0">
                <a:latin typeface="Lato" panose="020F0502020204030203" pitchFamily="34" charset="0"/>
              </a:rPr>
              <a:t>Open-access &amp; SCORM compliant</a:t>
            </a:r>
            <a:endParaRPr lang="en-US" sz="2800" b="1" dirty="0">
              <a:latin typeface="Lato" panose="020F0502020204030203" pitchFamily="34" charset="0"/>
            </a:endParaRPr>
          </a:p>
        </p:txBody>
      </p:sp>
    </p:spTree>
    <p:extLst>
      <p:ext uri="{BB962C8B-B14F-4D97-AF65-F5344CB8AC3E}">
        <p14:creationId xmlns:p14="http://schemas.microsoft.com/office/powerpoint/2010/main" val="236827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mart Phone with solid fill"/>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91103" y="4929622"/>
            <a:ext cx="1800000" cy="1800000"/>
          </a:xfrm>
          <a:prstGeom prst="rect">
            <a:avLst/>
          </a:prstGeom>
        </p:spPr>
      </p:pic>
      <p:pic>
        <p:nvPicPr>
          <p:cNvPr id="3" name="Picture 3" descr="Doctor female with solid fill"/>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6154" r="11879"/>
          <a:stretch/>
        </p:blipFill>
        <p:spPr>
          <a:xfrm>
            <a:off x="9144000" y="4929622"/>
            <a:ext cx="1295400" cy="1800000"/>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50835" y="2560234"/>
            <a:ext cx="1800000" cy="1788750"/>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31280"/>
          <a:stretch>
            <a:fillRect/>
          </a:stretch>
        </p:blipFill>
        <p:spPr>
          <a:xfrm>
            <a:off x="8950702" y="2439908"/>
            <a:ext cx="1800000" cy="1908855"/>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86583" y="7310260"/>
            <a:ext cx="1800000" cy="1813187"/>
          </a:xfrm>
          <a:prstGeom prst="rect">
            <a:avLst/>
          </a:prstGeom>
        </p:spPr>
      </p:pic>
      <p:pic>
        <p:nvPicPr>
          <p:cNvPr id="7" name="Picture 7" descr="Download from cloud outline"/>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587611" y="5524499"/>
            <a:ext cx="417027" cy="417027"/>
          </a:xfrm>
          <a:prstGeom prst="rect">
            <a:avLst/>
          </a:prstGeom>
        </p:spPr>
      </p:pic>
      <p:sp>
        <p:nvSpPr>
          <p:cNvPr id="9" name="TextBox 9"/>
          <p:cNvSpPr txBox="1"/>
          <p:nvPr/>
        </p:nvSpPr>
        <p:spPr>
          <a:xfrm>
            <a:off x="3168661" y="4920635"/>
            <a:ext cx="4799182" cy="1846659"/>
          </a:xfrm>
          <a:prstGeom prst="rect">
            <a:avLst/>
          </a:prstGeom>
        </p:spPr>
        <p:txBody>
          <a:bodyPr wrap="square" lIns="0" tIns="0" rIns="0" bIns="0" rtlCol="0" anchor="t">
            <a:spAutoFit/>
          </a:bodyPr>
          <a:lstStyle/>
          <a:p>
            <a:r>
              <a:rPr lang="en-NL" sz="3000" dirty="0">
                <a:solidFill>
                  <a:srgbClr val="000000"/>
                </a:solidFill>
                <a:latin typeface="Lato" panose="020F0502020204030203" pitchFamily="34" charset="0"/>
              </a:rPr>
              <a:t>Available on smartphones, tablets, laptops, and desktops with offline functionality</a:t>
            </a:r>
            <a:endParaRPr lang="en-US" sz="3000" dirty="0">
              <a:solidFill>
                <a:srgbClr val="000000"/>
              </a:solidFill>
              <a:latin typeface="Lato" panose="020F0502020204030203" pitchFamily="34" charset="0"/>
            </a:endParaRPr>
          </a:p>
        </p:txBody>
      </p:sp>
      <p:sp>
        <p:nvSpPr>
          <p:cNvPr id="10" name="TextBox 10"/>
          <p:cNvSpPr txBox="1"/>
          <p:nvPr/>
        </p:nvSpPr>
        <p:spPr>
          <a:xfrm>
            <a:off x="3168661" y="2563970"/>
            <a:ext cx="4799182" cy="1384995"/>
          </a:xfrm>
          <a:prstGeom prst="rect">
            <a:avLst/>
          </a:prstGeom>
        </p:spPr>
        <p:txBody>
          <a:bodyPr wrap="square" lIns="0" tIns="0" rIns="0" bIns="0" rtlCol="0" anchor="t">
            <a:spAutoFit/>
          </a:bodyPr>
          <a:lstStyle/>
          <a:p>
            <a:r>
              <a:rPr lang="en-NL" sz="3000" dirty="0">
                <a:solidFill>
                  <a:srgbClr val="000000"/>
                </a:solidFill>
                <a:latin typeface="Lato" panose="020F0502020204030203" pitchFamily="34" charset="0"/>
              </a:rPr>
              <a:t>Up-to-date c</a:t>
            </a:r>
            <a:r>
              <a:rPr lang="en-US" sz="3000" dirty="0" err="1">
                <a:solidFill>
                  <a:srgbClr val="000000"/>
                </a:solidFill>
                <a:latin typeface="Lato" panose="020F0502020204030203" pitchFamily="34" charset="0"/>
              </a:rPr>
              <a:t>ountry</a:t>
            </a:r>
            <a:r>
              <a:rPr lang="en-US" sz="3000" dirty="0">
                <a:solidFill>
                  <a:srgbClr val="000000"/>
                </a:solidFill>
                <a:latin typeface="Lato" panose="020F0502020204030203" pitchFamily="34" charset="0"/>
              </a:rPr>
              <a:t>-specific health </a:t>
            </a:r>
            <a:r>
              <a:rPr lang="en-NL" sz="3000" dirty="0">
                <a:solidFill>
                  <a:srgbClr val="000000"/>
                </a:solidFill>
                <a:latin typeface="Lato" panose="020F0502020204030203" pitchFamily="34" charset="0"/>
              </a:rPr>
              <a:t>education </a:t>
            </a:r>
            <a:r>
              <a:rPr lang="en-US" sz="3000" dirty="0">
                <a:solidFill>
                  <a:srgbClr val="000000"/>
                </a:solidFill>
                <a:latin typeface="Lato" panose="020F0502020204030203" pitchFamily="34" charset="0"/>
              </a:rPr>
              <a:t>in line with (inter)national g</a:t>
            </a:r>
            <a:r>
              <a:rPr lang="en-NL" sz="3000" dirty="0" err="1">
                <a:solidFill>
                  <a:srgbClr val="000000"/>
                </a:solidFill>
                <a:latin typeface="Lato" panose="020F0502020204030203" pitchFamily="34" charset="0"/>
              </a:rPr>
              <a:t>uidelines</a:t>
            </a:r>
            <a:endParaRPr lang="en-US" sz="3000" dirty="0">
              <a:solidFill>
                <a:srgbClr val="000000"/>
              </a:solidFill>
              <a:latin typeface="Lato" panose="020F0502020204030203" pitchFamily="34" charset="0"/>
            </a:endParaRPr>
          </a:p>
        </p:txBody>
      </p:sp>
      <p:sp>
        <p:nvSpPr>
          <p:cNvPr id="11" name="TextBox 11"/>
          <p:cNvSpPr txBox="1"/>
          <p:nvPr/>
        </p:nvSpPr>
        <p:spPr>
          <a:xfrm>
            <a:off x="11277600" y="5035179"/>
            <a:ext cx="5358342" cy="1846659"/>
          </a:xfrm>
          <a:prstGeom prst="rect">
            <a:avLst/>
          </a:prstGeom>
        </p:spPr>
        <p:txBody>
          <a:bodyPr wrap="square" lIns="0" tIns="0" rIns="0" bIns="0" rtlCol="0" anchor="t">
            <a:spAutoFit/>
          </a:bodyPr>
          <a:lstStyle/>
          <a:p>
            <a:r>
              <a:rPr lang="en-NL" sz="3000" dirty="0">
                <a:solidFill>
                  <a:srgbClr val="000000"/>
                </a:solidFill>
                <a:latin typeface="Lato" panose="020F0502020204030203" pitchFamily="34" charset="0"/>
              </a:rPr>
              <a:t>Keeping </a:t>
            </a:r>
            <a:r>
              <a:rPr lang="en-US" sz="3000" dirty="0">
                <a:solidFill>
                  <a:srgbClr val="000000"/>
                </a:solidFill>
                <a:latin typeface="Lato" panose="020F0502020204030203" pitchFamily="34" charset="0"/>
              </a:rPr>
              <a:t>m</a:t>
            </a:r>
            <a:r>
              <a:rPr lang="en-NL" sz="3000" dirty="0" err="1">
                <a:solidFill>
                  <a:srgbClr val="000000"/>
                </a:solidFill>
                <a:latin typeface="Lato" panose="020F0502020204030203" pitchFamily="34" charset="0"/>
              </a:rPr>
              <a:t>idwives</a:t>
            </a:r>
            <a:r>
              <a:rPr lang="en-NL" sz="3000" dirty="0">
                <a:solidFill>
                  <a:srgbClr val="000000"/>
                </a:solidFill>
                <a:latin typeface="Lato" panose="020F0502020204030203" pitchFamily="34" charset="0"/>
              </a:rPr>
              <a:t> motivated to learn new</a:t>
            </a:r>
            <a:r>
              <a:rPr lang="en-US" sz="3000" dirty="0">
                <a:solidFill>
                  <a:srgbClr val="000000"/>
                </a:solidFill>
                <a:latin typeface="Lato" panose="020F0502020204030203" pitchFamily="34" charset="0"/>
              </a:rPr>
              <a:t> </a:t>
            </a:r>
            <a:r>
              <a:rPr lang="en-NL" sz="3000" dirty="0">
                <a:solidFill>
                  <a:srgbClr val="000000"/>
                </a:solidFill>
                <a:latin typeface="Lato" panose="020F0502020204030203" pitchFamily="34" charset="0"/>
              </a:rPr>
              <a:t>knowledge and skills, put these into practice and belong to a group of learners</a:t>
            </a:r>
            <a:endParaRPr lang="en-US" sz="3000" dirty="0">
              <a:solidFill>
                <a:srgbClr val="000000"/>
              </a:solidFill>
              <a:latin typeface="Lato" panose="020F0502020204030203" pitchFamily="34" charset="0"/>
            </a:endParaRPr>
          </a:p>
        </p:txBody>
      </p:sp>
      <p:sp>
        <p:nvSpPr>
          <p:cNvPr id="12" name="TextBox 12"/>
          <p:cNvSpPr txBox="1"/>
          <p:nvPr/>
        </p:nvSpPr>
        <p:spPr>
          <a:xfrm>
            <a:off x="3175518" y="7277301"/>
            <a:ext cx="4792326" cy="1846146"/>
          </a:xfrm>
          <a:prstGeom prst="rect">
            <a:avLst/>
          </a:prstGeom>
        </p:spPr>
        <p:txBody>
          <a:bodyPr wrap="square" lIns="0" tIns="0" rIns="0" bIns="0" rtlCol="0" anchor="t">
            <a:spAutoFit/>
          </a:bodyPr>
          <a:lstStyle/>
          <a:p>
            <a:r>
              <a:rPr lang="en-US" sz="2999" spc="59" dirty="0">
                <a:solidFill>
                  <a:srgbClr val="000000"/>
                </a:solidFill>
                <a:latin typeface="Lato" panose="020F0502020204030203" pitchFamily="34" charset="0"/>
              </a:rPr>
              <a:t>Gathering </a:t>
            </a:r>
            <a:r>
              <a:rPr lang="en-NL" sz="2999" spc="59" dirty="0">
                <a:solidFill>
                  <a:srgbClr val="000000"/>
                </a:solidFill>
                <a:latin typeface="Lato" panose="020F0502020204030203" pitchFamily="34" charset="0"/>
              </a:rPr>
              <a:t>learning</a:t>
            </a:r>
            <a:r>
              <a:rPr lang="en-US" sz="2999" spc="59" dirty="0">
                <a:solidFill>
                  <a:srgbClr val="000000"/>
                </a:solidFill>
                <a:latin typeface="Lato" panose="020F0502020204030203" pitchFamily="34" charset="0"/>
              </a:rPr>
              <a:t> data  for continuous monitoring,</a:t>
            </a:r>
            <a:r>
              <a:rPr lang="en-NL" sz="2999" spc="59" dirty="0">
                <a:solidFill>
                  <a:srgbClr val="000000"/>
                </a:solidFill>
                <a:latin typeface="Lato" panose="020F0502020204030203" pitchFamily="34" charset="0"/>
              </a:rPr>
              <a:t> </a:t>
            </a:r>
            <a:r>
              <a:rPr lang="en-US" sz="2999" spc="59" dirty="0">
                <a:solidFill>
                  <a:srgbClr val="000000"/>
                </a:solidFill>
                <a:latin typeface="Lato" panose="020F0502020204030203" pitchFamily="34" charset="0"/>
              </a:rPr>
              <a:t>improvement, and results </a:t>
            </a:r>
            <a:r>
              <a:rPr lang="en-NL" sz="2999" spc="59" dirty="0">
                <a:solidFill>
                  <a:srgbClr val="000000"/>
                </a:solidFill>
                <a:latin typeface="Lato" panose="020F0502020204030203" pitchFamily="34" charset="0"/>
              </a:rPr>
              <a:t> &amp; impact </a:t>
            </a:r>
            <a:r>
              <a:rPr lang="en-US" sz="2999" spc="59" dirty="0">
                <a:solidFill>
                  <a:srgbClr val="000000"/>
                </a:solidFill>
                <a:latin typeface="Lato" panose="020F0502020204030203" pitchFamily="34" charset="0"/>
              </a:rPr>
              <a:t>measurements</a:t>
            </a:r>
          </a:p>
        </p:txBody>
      </p:sp>
      <p:sp>
        <p:nvSpPr>
          <p:cNvPr id="13" name="TextBox 13"/>
          <p:cNvSpPr txBox="1"/>
          <p:nvPr/>
        </p:nvSpPr>
        <p:spPr>
          <a:xfrm>
            <a:off x="11277600" y="7821024"/>
            <a:ext cx="5358342" cy="461665"/>
          </a:xfrm>
          <a:prstGeom prst="rect">
            <a:avLst/>
          </a:prstGeom>
        </p:spPr>
        <p:txBody>
          <a:bodyPr wrap="square" lIns="0" tIns="0" rIns="0" bIns="0" rtlCol="0" anchor="t">
            <a:spAutoFit/>
          </a:bodyPr>
          <a:lstStyle/>
          <a:p>
            <a:r>
              <a:rPr lang="en-NL" sz="3000" dirty="0">
                <a:solidFill>
                  <a:srgbClr val="000000"/>
                </a:solidFill>
                <a:latin typeface="Lato" panose="020F0502020204030203" pitchFamily="34" charset="0"/>
              </a:rPr>
              <a:t>Simple straightforward design</a:t>
            </a:r>
            <a:endParaRPr lang="en-US" sz="3000" dirty="0">
              <a:solidFill>
                <a:srgbClr val="000000"/>
              </a:solidFill>
              <a:latin typeface="Lato" panose="020F0502020204030203" pitchFamily="34" charset="0"/>
            </a:endParaRPr>
          </a:p>
        </p:txBody>
      </p:sp>
      <p:sp>
        <p:nvSpPr>
          <p:cNvPr id="14" name="TextBox 14"/>
          <p:cNvSpPr txBox="1"/>
          <p:nvPr/>
        </p:nvSpPr>
        <p:spPr>
          <a:xfrm>
            <a:off x="11277600" y="2701837"/>
            <a:ext cx="5358342" cy="1384995"/>
          </a:xfrm>
          <a:prstGeom prst="rect">
            <a:avLst/>
          </a:prstGeom>
        </p:spPr>
        <p:txBody>
          <a:bodyPr wrap="square" lIns="0" tIns="0" rIns="0" bIns="0" rtlCol="0" anchor="t">
            <a:spAutoFit/>
          </a:bodyPr>
          <a:lstStyle/>
          <a:p>
            <a:r>
              <a:rPr lang="en-US" sz="3000" dirty="0">
                <a:solidFill>
                  <a:srgbClr val="000000"/>
                </a:solidFill>
                <a:latin typeface="Lato" panose="020F0502020204030203" pitchFamily="34" charset="0"/>
              </a:rPr>
              <a:t>L</a:t>
            </a:r>
            <a:r>
              <a:rPr lang="en-NL" sz="3000" dirty="0">
                <a:solidFill>
                  <a:srgbClr val="000000"/>
                </a:solidFill>
                <a:latin typeface="Lato" panose="020F0502020204030203" pitchFamily="34" charset="0"/>
              </a:rPr>
              <a:t>earning anytime, anywhere, outside office hours without the need to leave clinics unattended</a:t>
            </a:r>
            <a:endParaRPr lang="en-US" sz="3000" dirty="0">
              <a:solidFill>
                <a:srgbClr val="000000"/>
              </a:solidFill>
              <a:latin typeface="Lato" panose="020F0502020204030203" pitchFamily="34" charset="0"/>
            </a:endParaRPr>
          </a:p>
        </p:txBody>
      </p:sp>
      <p:pic>
        <p:nvPicPr>
          <p:cNvPr id="15" name="Picture 15"/>
          <p:cNvPicPr>
            <a:picLocks noChangeAspect="1"/>
          </p:cNvPicPr>
          <p:nvPr/>
        </p:nvPicPr>
        <p:blipFill>
          <a:blip r:embed="rId15">
            <a:alphaModFix amt="37000"/>
          </a:blip>
          <a:srcRect t="63614" b="32702"/>
          <a:stretch>
            <a:fillRect/>
          </a:stretch>
        </p:blipFill>
        <p:spPr>
          <a:xfrm>
            <a:off x="0" y="0"/>
            <a:ext cx="18288000" cy="457200"/>
          </a:xfrm>
          <a:prstGeom prst="rect">
            <a:avLst/>
          </a:prstGeom>
        </p:spPr>
      </p:pic>
      <p:pic>
        <p:nvPicPr>
          <p:cNvPr id="20" name="Picture 5" descr="A picture containing text, clipart&#10;&#10;Description automatically generated">
            <a:extLst>
              <a:ext uri="{FF2B5EF4-FFF2-40B4-BE49-F238E27FC236}">
                <a16:creationId xmlns:a16="http://schemas.microsoft.com/office/drawing/2014/main" id="{0F524B73-3A97-027E-5AEC-6F7315817D34}"/>
              </a:ext>
            </a:extLst>
          </p:cNvPr>
          <p:cNvPicPr>
            <a:picLocks noChangeAspect="1"/>
          </p:cNvPicPr>
          <p:nvPr/>
        </p:nvPicPr>
        <p:blipFill>
          <a:blip r:embed="rId16"/>
          <a:srcRect/>
          <a:stretch>
            <a:fillRect/>
          </a:stretch>
        </p:blipFill>
        <p:spPr>
          <a:xfrm>
            <a:off x="10750702" y="9381363"/>
            <a:ext cx="722044" cy="658544"/>
          </a:xfrm>
          <a:prstGeom prst="rect">
            <a:avLst/>
          </a:prstGeom>
        </p:spPr>
      </p:pic>
      <p:pic>
        <p:nvPicPr>
          <p:cNvPr id="22" name="Picture 4">
            <a:extLst>
              <a:ext uri="{FF2B5EF4-FFF2-40B4-BE49-F238E27FC236}">
                <a16:creationId xmlns:a16="http://schemas.microsoft.com/office/drawing/2014/main" id="{E9B5719E-3ED1-8C87-3ABD-5A2CFC2404D2}"/>
              </a:ext>
            </a:extLst>
          </p:cNvPr>
          <p:cNvPicPr>
            <a:picLocks noChangeAspect="1"/>
          </p:cNvPicPr>
          <p:nvPr/>
        </p:nvPicPr>
        <p:blipFill>
          <a:blip r:embed="rId17"/>
          <a:srcRect/>
          <a:stretch>
            <a:fillRect/>
          </a:stretch>
        </p:blipFill>
        <p:spPr>
          <a:xfrm>
            <a:off x="11691901" y="9386888"/>
            <a:ext cx="722044" cy="659910"/>
          </a:xfrm>
          <a:prstGeom prst="rect">
            <a:avLst/>
          </a:prstGeom>
        </p:spPr>
      </p:pic>
      <p:sp>
        <p:nvSpPr>
          <p:cNvPr id="18" name="TextBox 8">
            <a:extLst>
              <a:ext uri="{FF2B5EF4-FFF2-40B4-BE49-F238E27FC236}">
                <a16:creationId xmlns:a16="http://schemas.microsoft.com/office/drawing/2014/main" id="{25F332D3-CB8B-D29A-87F1-BCA46C4FCAE1}"/>
              </a:ext>
            </a:extLst>
          </p:cNvPr>
          <p:cNvSpPr txBox="1"/>
          <p:nvPr/>
        </p:nvSpPr>
        <p:spPr>
          <a:xfrm>
            <a:off x="1004636" y="1085980"/>
            <a:ext cx="16673764" cy="782265"/>
          </a:xfrm>
          <a:prstGeom prst="rect">
            <a:avLst/>
          </a:prstGeom>
        </p:spPr>
        <p:txBody>
          <a:bodyPr wrap="square" lIns="0" tIns="0" rIns="0" bIns="0" rtlCol="0" anchor="t">
            <a:spAutoFit/>
          </a:bodyPr>
          <a:lstStyle/>
          <a:p>
            <a:pPr marL="0" lvl="0" indent="0">
              <a:lnSpc>
                <a:spcPts val="6135"/>
              </a:lnSpc>
              <a:spcBef>
                <a:spcPct val="0"/>
              </a:spcBef>
            </a:pPr>
            <a:r>
              <a:rPr lang="en-NL" sz="5899" spc="117" dirty="0">
                <a:solidFill>
                  <a:srgbClr val="FF9E1B"/>
                </a:solidFill>
                <a:latin typeface="Glacial Indifference Bold"/>
              </a:rPr>
              <a:t>BENEFITS OF BLENDED LEARNING</a:t>
            </a:r>
            <a:endParaRPr lang="en-US" sz="5899" spc="117" dirty="0">
              <a:solidFill>
                <a:srgbClr val="FF9E1B"/>
              </a:solidFill>
              <a:latin typeface="Glacial Indifference Bold"/>
            </a:endParaRPr>
          </a:p>
        </p:txBody>
      </p:sp>
      <p:pic>
        <p:nvPicPr>
          <p:cNvPr id="21" name="Graphic 20" descr="Ui Ux with solid fill">
            <a:extLst>
              <a:ext uri="{FF2B5EF4-FFF2-40B4-BE49-F238E27FC236}">
                <a16:creationId xmlns:a16="http://schemas.microsoft.com/office/drawing/2014/main" id="{9895F3C3-DDE3-BDC9-25AF-CCBBC78C2F3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950702" y="7231601"/>
            <a:ext cx="1800000" cy="1800000"/>
          </a:xfrm>
          <a:prstGeom prst="rect">
            <a:avLst/>
          </a:prstGeom>
        </p:spPr>
      </p:pic>
      <p:pic>
        <p:nvPicPr>
          <p:cNvPr id="23" name="Picture 22">
            <a:extLst>
              <a:ext uri="{FF2B5EF4-FFF2-40B4-BE49-F238E27FC236}">
                <a16:creationId xmlns:a16="http://schemas.microsoft.com/office/drawing/2014/main" id="{1DC693FC-3737-C9CA-9FB8-0ECB12CB60F8}"/>
              </a:ext>
            </a:extLst>
          </p:cNvPr>
          <p:cNvPicPr>
            <a:picLocks noChangeAspect="1"/>
          </p:cNvPicPr>
          <p:nvPr/>
        </p:nvPicPr>
        <p:blipFill>
          <a:blip r:embed="rId20"/>
          <a:srcRect l="8721" t="28744" r="8497" b="31220"/>
          <a:stretch>
            <a:fillRect/>
          </a:stretch>
        </p:blipFill>
        <p:spPr>
          <a:xfrm>
            <a:off x="12922858" y="9195004"/>
            <a:ext cx="4526942" cy="8543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077B683-1868-C5DD-296F-36D7C8ECA054}"/>
              </a:ext>
            </a:extLst>
          </p:cNvPr>
          <p:cNvPicPr>
            <a:picLocks noChangeAspect="1"/>
          </p:cNvPicPr>
          <p:nvPr/>
        </p:nvPicPr>
        <p:blipFill>
          <a:blip r:embed="rId3"/>
          <a:stretch>
            <a:fillRect/>
          </a:stretch>
        </p:blipFill>
        <p:spPr>
          <a:xfrm>
            <a:off x="9563384" y="919678"/>
            <a:ext cx="8724616" cy="8447644"/>
          </a:xfrm>
          <a:prstGeom prst="rect">
            <a:avLst/>
          </a:prstGeom>
        </p:spPr>
      </p:pic>
      <p:pic>
        <p:nvPicPr>
          <p:cNvPr id="2" name="Picture 2"/>
          <p:cNvPicPr>
            <a:picLocks noChangeAspect="1"/>
          </p:cNvPicPr>
          <p:nvPr/>
        </p:nvPicPr>
        <p:blipFill>
          <a:blip r:embed="rId4">
            <a:alphaModFix amt="37000"/>
          </a:blip>
          <a:srcRect t="63614" b="32702"/>
          <a:stretch>
            <a:fillRect/>
          </a:stretch>
        </p:blipFill>
        <p:spPr>
          <a:xfrm>
            <a:off x="0" y="0"/>
            <a:ext cx="18288000" cy="457200"/>
          </a:xfrm>
          <a:prstGeom prst="rect">
            <a:avLst/>
          </a:prstGeom>
        </p:spPr>
      </p:pic>
      <p:sp>
        <p:nvSpPr>
          <p:cNvPr id="6" name="TextBox 8">
            <a:extLst>
              <a:ext uri="{FF2B5EF4-FFF2-40B4-BE49-F238E27FC236}">
                <a16:creationId xmlns:a16="http://schemas.microsoft.com/office/drawing/2014/main" id="{BF0A7BD2-790B-35C6-DC38-8A934C58F6EF}"/>
              </a:ext>
            </a:extLst>
          </p:cNvPr>
          <p:cNvSpPr txBox="1"/>
          <p:nvPr/>
        </p:nvSpPr>
        <p:spPr>
          <a:xfrm>
            <a:off x="1004636" y="1085980"/>
            <a:ext cx="13778163" cy="782265"/>
          </a:xfrm>
          <a:prstGeom prst="rect">
            <a:avLst/>
          </a:prstGeom>
        </p:spPr>
        <p:txBody>
          <a:bodyPr wrap="square" lIns="0" tIns="0" rIns="0" bIns="0" rtlCol="0" anchor="t">
            <a:spAutoFit/>
          </a:bodyPr>
          <a:lstStyle/>
          <a:p>
            <a:pPr marL="0" lvl="0" indent="0">
              <a:lnSpc>
                <a:spcPts val="6135"/>
              </a:lnSpc>
              <a:spcBef>
                <a:spcPct val="0"/>
              </a:spcBef>
            </a:pPr>
            <a:r>
              <a:rPr lang="en-NL" sz="5899" spc="117" dirty="0">
                <a:solidFill>
                  <a:srgbClr val="FF9E1B"/>
                </a:solidFill>
                <a:latin typeface="Glacial Indifference Bold"/>
              </a:rPr>
              <a:t>RESULTS</a:t>
            </a:r>
            <a:endParaRPr lang="en-US" sz="5899" spc="117" dirty="0">
              <a:solidFill>
                <a:srgbClr val="FF9E1B"/>
              </a:solidFill>
              <a:latin typeface="Glacial Indifference Bold"/>
            </a:endParaRPr>
          </a:p>
        </p:txBody>
      </p:sp>
      <p:pic>
        <p:nvPicPr>
          <p:cNvPr id="8" name="Picture 7">
            <a:extLst>
              <a:ext uri="{FF2B5EF4-FFF2-40B4-BE49-F238E27FC236}">
                <a16:creationId xmlns:a16="http://schemas.microsoft.com/office/drawing/2014/main" id="{146A4BDB-0B56-866B-0879-844D87AE0514}"/>
              </a:ext>
            </a:extLst>
          </p:cNvPr>
          <p:cNvPicPr>
            <a:picLocks noChangeAspect="1"/>
          </p:cNvPicPr>
          <p:nvPr/>
        </p:nvPicPr>
        <p:blipFill>
          <a:blip r:embed="rId5"/>
          <a:srcRect l="8721" t="28744" r="8497" b="31220"/>
          <a:stretch>
            <a:fillRect/>
          </a:stretch>
        </p:blipFill>
        <p:spPr>
          <a:xfrm>
            <a:off x="12922858" y="9195004"/>
            <a:ext cx="4526942" cy="854369"/>
          </a:xfrm>
          <a:prstGeom prst="rect">
            <a:avLst/>
          </a:prstGeom>
        </p:spPr>
      </p:pic>
      <p:sp>
        <p:nvSpPr>
          <p:cNvPr id="3" name="TextBox 2">
            <a:extLst>
              <a:ext uri="{FF2B5EF4-FFF2-40B4-BE49-F238E27FC236}">
                <a16:creationId xmlns:a16="http://schemas.microsoft.com/office/drawing/2014/main" id="{2DA1A516-6C37-5965-0D66-7B8B0E2137B4}"/>
              </a:ext>
            </a:extLst>
          </p:cNvPr>
          <p:cNvSpPr txBox="1"/>
          <p:nvPr/>
        </p:nvSpPr>
        <p:spPr>
          <a:xfrm>
            <a:off x="1004636" y="2497025"/>
            <a:ext cx="8534684" cy="5708871"/>
          </a:xfrm>
          <a:prstGeom prst="rect">
            <a:avLst/>
          </a:prstGeom>
        </p:spPr>
        <p:txBody>
          <a:bodyPr wrap="square" lIns="0" tIns="0" rIns="0" bIns="0" rtlCol="0" anchor="t">
            <a:spAutoFit/>
          </a:bodyPr>
          <a:lstStyle/>
          <a:p>
            <a:pPr>
              <a:lnSpc>
                <a:spcPts val="5040"/>
              </a:lnSpc>
              <a:spcBef>
                <a:spcPct val="0"/>
              </a:spcBef>
            </a:pPr>
            <a:r>
              <a:rPr lang="en-NL" sz="3600" b="1" dirty="0">
                <a:solidFill>
                  <a:srgbClr val="000000"/>
                </a:solidFill>
                <a:latin typeface="Lato"/>
              </a:rPr>
              <a:t>Survey results (n=391): </a:t>
            </a:r>
          </a:p>
          <a:p>
            <a:pPr marL="571500" indent="-571500">
              <a:lnSpc>
                <a:spcPts val="5040"/>
              </a:lnSpc>
              <a:spcBef>
                <a:spcPct val="0"/>
              </a:spcBef>
              <a:buFont typeface="Arial" panose="020B0604020202020204" pitchFamily="34" charset="0"/>
              <a:buChar char="•"/>
            </a:pPr>
            <a:r>
              <a:rPr lang="en-NL" sz="3600" dirty="0">
                <a:solidFill>
                  <a:srgbClr val="000000"/>
                </a:solidFill>
                <a:latin typeface="Lato"/>
              </a:rPr>
              <a:t>Most users access the e-course via their smartphone (73%)</a:t>
            </a:r>
          </a:p>
          <a:p>
            <a:pPr marL="571500" indent="-571500">
              <a:lnSpc>
                <a:spcPts val="5040"/>
              </a:lnSpc>
              <a:spcBef>
                <a:spcPct val="0"/>
              </a:spcBef>
              <a:buFont typeface="Arial" panose="020B0604020202020204" pitchFamily="34" charset="0"/>
              <a:buChar char="•"/>
            </a:pPr>
            <a:r>
              <a:rPr lang="en-NL" sz="3600" dirty="0">
                <a:solidFill>
                  <a:srgbClr val="000000"/>
                </a:solidFill>
                <a:latin typeface="Lato"/>
              </a:rPr>
              <a:t>Most users prefer the blended learning format compared to e-learning only or traditional </a:t>
            </a:r>
            <a:r>
              <a:rPr lang="en-NL" sz="3600" dirty="0" err="1">
                <a:solidFill>
                  <a:srgbClr val="000000"/>
                </a:solidFill>
                <a:latin typeface="Lato"/>
              </a:rPr>
              <a:t>classro</a:t>
            </a:r>
            <a:r>
              <a:rPr lang="en-US" sz="3600" dirty="0">
                <a:solidFill>
                  <a:srgbClr val="000000"/>
                </a:solidFill>
                <a:latin typeface="Lato"/>
              </a:rPr>
              <a:t>o</a:t>
            </a:r>
            <a:r>
              <a:rPr lang="en-NL" sz="3600" dirty="0">
                <a:solidFill>
                  <a:srgbClr val="000000"/>
                </a:solidFill>
                <a:latin typeface="Lato"/>
              </a:rPr>
              <a:t>m education (79%)</a:t>
            </a:r>
          </a:p>
          <a:p>
            <a:pPr marL="571500" indent="-571500">
              <a:lnSpc>
                <a:spcPts val="5040"/>
              </a:lnSpc>
              <a:spcBef>
                <a:spcPct val="0"/>
              </a:spcBef>
              <a:buFont typeface="Arial" panose="020B0604020202020204" pitchFamily="34" charset="0"/>
              <a:buChar char="•"/>
            </a:pPr>
            <a:r>
              <a:rPr lang="en-NL" sz="3600" dirty="0">
                <a:solidFill>
                  <a:srgbClr val="000000"/>
                </a:solidFill>
                <a:latin typeface="Lato"/>
              </a:rPr>
              <a:t>Nearly all participants (96%) apply their acquired knowledge and skills in practice</a:t>
            </a:r>
          </a:p>
        </p:txBody>
      </p:sp>
    </p:spTree>
    <p:extLst>
      <p:ext uri="{BB962C8B-B14F-4D97-AF65-F5344CB8AC3E}">
        <p14:creationId xmlns:p14="http://schemas.microsoft.com/office/powerpoint/2010/main" val="187148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7000"/>
          </a:blip>
          <a:srcRect t="63614" b="32702"/>
          <a:stretch>
            <a:fillRect/>
          </a:stretch>
        </p:blipFill>
        <p:spPr>
          <a:xfrm>
            <a:off x="0" y="0"/>
            <a:ext cx="18288000" cy="457200"/>
          </a:xfrm>
          <a:prstGeom prst="rect">
            <a:avLst/>
          </a:prstGeom>
        </p:spPr>
      </p:pic>
      <p:sp>
        <p:nvSpPr>
          <p:cNvPr id="6" name="TextBox 8">
            <a:extLst>
              <a:ext uri="{FF2B5EF4-FFF2-40B4-BE49-F238E27FC236}">
                <a16:creationId xmlns:a16="http://schemas.microsoft.com/office/drawing/2014/main" id="{BF0A7BD2-790B-35C6-DC38-8A934C58F6EF}"/>
              </a:ext>
            </a:extLst>
          </p:cNvPr>
          <p:cNvSpPr txBox="1"/>
          <p:nvPr/>
        </p:nvSpPr>
        <p:spPr>
          <a:xfrm>
            <a:off x="1004636" y="1085980"/>
            <a:ext cx="13778163" cy="782265"/>
          </a:xfrm>
          <a:prstGeom prst="rect">
            <a:avLst/>
          </a:prstGeom>
        </p:spPr>
        <p:txBody>
          <a:bodyPr wrap="square" lIns="0" tIns="0" rIns="0" bIns="0" rtlCol="0" anchor="t">
            <a:spAutoFit/>
          </a:bodyPr>
          <a:lstStyle/>
          <a:p>
            <a:pPr marL="0" lvl="0" indent="0">
              <a:lnSpc>
                <a:spcPts val="6135"/>
              </a:lnSpc>
              <a:spcBef>
                <a:spcPct val="0"/>
              </a:spcBef>
            </a:pPr>
            <a:r>
              <a:rPr lang="en-NL" sz="5899" spc="117" dirty="0">
                <a:solidFill>
                  <a:srgbClr val="FF9E1B"/>
                </a:solidFill>
                <a:latin typeface="Glacial Indifference Bold"/>
              </a:rPr>
              <a:t>EVALUATION</a:t>
            </a:r>
            <a:endParaRPr lang="en-US" sz="5899" spc="117" dirty="0">
              <a:solidFill>
                <a:srgbClr val="FF9E1B"/>
              </a:solidFill>
              <a:latin typeface="Glacial Indifference Bold"/>
            </a:endParaRPr>
          </a:p>
        </p:txBody>
      </p:sp>
      <p:graphicFrame>
        <p:nvGraphicFramePr>
          <p:cNvPr id="4" name="Table 4">
            <a:extLst>
              <a:ext uri="{FF2B5EF4-FFF2-40B4-BE49-F238E27FC236}">
                <a16:creationId xmlns:a16="http://schemas.microsoft.com/office/drawing/2014/main" id="{C42F947E-B44C-7341-E14A-801566C68F3B}"/>
              </a:ext>
            </a:extLst>
          </p:cNvPr>
          <p:cNvGraphicFramePr>
            <a:graphicFrameLocks noGrp="1"/>
          </p:cNvGraphicFramePr>
          <p:nvPr>
            <p:extLst>
              <p:ext uri="{D42A27DB-BD31-4B8C-83A1-F6EECF244321}">
                <p14:modId xmlns:p14="http://schemas.microsoft.com/office/powerpoint/2010/main" val="2689506053"/>
              </p:ext>
            </p:extLst>
          </p:nvPr>
        </p:nvGraphicFramePr>
        <p:xfrm>
          <a:off x="1004636" y="2497025"/>
          <a:ext cx="7301164" cy="7230531"/>
        </p:xfrm>
        <a:graphic>
          <a:graphicData uri="http://schemas.openxmlformats.org/drawingml/2006/table">
            <a:tbl>
              <a:tblPr firstRow="1" bandRow="1">
                <a:tableStyleId>{F2DE63D5-997A-4646-A377-4702673A728D}</a:tableStyleId>
              </a:tblPr>
              <a:tblGrid>
                <a:gridCol w="7301164">
                  <a:extLst>
                    <a:ext uri="{9D8B030D-6E8A-4147-A177-3AD203B41FA5}">
                      <a16:colId xmlns:a16="http://schemas.microsoft.com/office/drawing/2014/main" val="551697152"/>
                    </a:ext>
                  </a:extLst>
                </a:gridCol>
              </a:tblGrid>
              <a:tr h="1032933">
                <a:tc>
                  <a:txBody>
                    <a:bodyPr/>
                    <a:lstStyle/>
                    <a:p>
                      <a:r>
                        <a:rPr lang="en-NL" sz="3000" kern="1200" dirty="0">
                          <a:solidFill>
                            <a:schemeClr val="tx1"/>
                          </a:solidFill>
                          <a:latin typeface="Lato" panose="020F0502020204030203" pitchFamily="34" charset="0"/>
                          <a:ea typeface="+mn-ea"/>
                          <a:cs typeface="+mn-cs"/>
                        </a:rPr>
                        <a:t>Strengths</a:t>
                      </a:r>
                    </a:p>
                  </a:txBody>
                  <a:tcPr>
                    <a:solidFill>
                      <a:schemeClr val="accent3">
                        <a:lumMod val="40000"/>
                        <a:lumOff val="60000"/>
                      </a:schemeClr>
                    </a:solidFill>
                  </a:tcPr>
                </a:tc>
                <a:extLst>
                  <a:ext uri="{0D108BD9-81ED-4DB2-BD59-A6C34878D82A}">
                    <a16:rowId xmlns:a16="http://schemas.microsoft.com/office/drawing/2014/main" val="1543484082"/>
                  </a:ext>
                </a:extLst>
              </a:tr>
              <a:tr h="1032933">
                <a:tc>
                  <a:txBody>
                    <a:bodyPr/>
                    <a:lstStyle/>
                    <a:p>
                      <a:pPr>
                        <a:lnSpc>
                          <a:spcPct val="150000"/>
                        </a:lnSpc>
                      </a:pPr>
                      <a:r>
                        <a:rPr lang="en-NL" sz="3000" dirty="0">
                          <a:latin typeface="Lato" panose="020F0502020204030203" pitchFamily="34" charset="0"/>
                        </a:rPr>
                        <a:t>Smartphone access</a:t>
                      </a:r>
                    </a:p>
                  </a:txBody>
                  <a:tcPr/>
                </a:tc>
                <a:extLst>
                  <a:ext uri="{0D108BD9-81ED-4DB2-BD59-A6C34878D82A}">
                    <a16:rowId xmlns:a16="http://schemas.microsoft.com/office/drawing/2014/main" val="578573166"/>
                  </a:ext>
                </a:extLst>
              </a:tr>
              <a:tr h="1032933">
                <a:tc>
                  <a:txBody>
                    <a:bodyPr/>
                    <a:lstStyle/>
                    <a:p>
                      <a:pPr>
                        <a:lnSpc>
                          <a:spcPct val="150000"/>
                        </a:lnSpc>
                      </a:pPr>
                      <a:r>
                        <a:rPr lang="en-NL" sz="3000" dirty="0">
                          <a:latin typeface="Lato" panose="020F0502020204030203" pitchFamily="34" charset="0"/>
                        </a:rPr>
                        <a:t>Smooth UX journey</a:t>
                      </a:r>
                    </a:p>
                  </a:txBody>
                  <a:tcPr/>
                </a:tc>
                <a:extLst>
                  <a:ext uri="{0D108BD9-81ED-4DB2-BD59-A6C34878D82A}">
                    <a16:rowId xmlns:a16="http://schemas.microsoft.com/office/drawing/2014/main" val="3658597870"/>
                  </a:ext>
                </a:extLst>
              </a:tr>
              <a:tr h="1032933">
                <a:tc>
                  <a:txBody>
                    <a:bodyPr/>
                    <a:lstStyle/>
                    <a:p>
                      <a:pPr>
                        <a:lnSpc>
                          <a:spcPct val="150000"/>
                        </a:lnSpc>
                      </a:pPr>
                      <a:r>
                        <a:rPr lang="en-NL" sz="3000" dirty="0">
                          <a:latin typeface="Lato" panose="020F0502020204030203" pitchFamily="34" charset="0"/>
                        </a:rPr>
                        <a:t>Interactivity</a:t>
                      </a:r>
                    </a:p>
                  </a:txBody>
                  <a:tcPr/>
                </a:tc>
                <a:extLst>
                  <a:ext uri="{0D108BD9-81ED-4DB2-BD59-A6C34878D82A}">
                    <a16:rowId xmlns:a16="http://schemas.microsoft.com/office/drawing/2014/main" val="3493905695"/>
                  </a:ext>
                </a:extLst>
              </a:tr>
              <a:tr h="1032933">
                <a:tc>
                  <a:txBody>
                    <a:bodyPr/>
                    <a:lstStyle/>
                    <a:p>
                      <a:pPr>
                        <a:lnSpc>
                          <a:spcPct val="150000"/>
                        </a:lnSpc>
                      </a:pPr>
                      <a:r>
                        <a:rPr lang="en-NL" sz="3000" dirty="0">
                          <a:latin typeface="Lato" panose="020F0502020204030203" pitchFamily="34" charset="0"/>
                        </a:rPr>
                        <a:t>Blended learning format</a:t>
                      </a:r>
                    </a:p>
                  </a:txBody>
                  <a:tcPr/>
                </a:tc>
                <a:extLst>
                  <a:ext uri="{0D108BD9-81ED-4DB2-BD59-A6C34878D82A}">
                    <a16:rowId xmlns:a16="http://schemas.microsoft.com/office/drawing/2014/main" val="1770197382"/>
                  </a:ext>
                </a:extLst>
              </a:tr>
              <a:tr h="1032933">
                <a:tc>
                  <a:txBody>
                    <a:bodyPr/>
                    <a:lstStyle/>
                    <a:p>
                      <a:pPr>
                        <a:lnSpc>
                          <a:spcPct val="150000"/>
                        </a:lnSpc>
                      </a:pPr>
                      <a:r>
                        <a:rPr lang="en-NL" sz="3000" dirty="0">
                          <a:latin typeface="Lato" panose="020F0502020204030203" pitchFamily="34" charset="0"/>
                        </a:rPr>
                        <a:t>Effective (digital literacy) skills transfer</a:t>
                      </a:r>
                    </a:p>
                  </a:txBody>
                  <a:tcPr/>
                </a:tc>
                <a:extLst>
                  <a:ext uri="{0D108BD9-81ED-4DB2-BD59-A6C34878D82A}">
                    <a16:rowId xmlns:a16="http://schemas.microsoft.com/office/drawing/2014/main" val="1848432761"/>
                  </a:ext>
                </a:extLst>
              </a:tr>
              <a:tr h="1032933">
                <a:tc>
                  <a:txBody>
                    <a:bodyPr/>
                    <a:lstStyle/>
                    <a:p>
                      <a:pPr>
                        <a:lnSpc>
                          <a:spcPct val="150000"/>
                        </a:lnSpc>
                      </a:pPr>
                      <a:r>
                        <a:rPr lang="en-NL" sz="3000" dirty="0">
                          <a:latin typeface="Lato" panose="020F0502020204030203" pitchFamily="34" charset="0"/>
                        </a:rPr>
                        <a:t>Inclusive design</a:t>
                      </a:r>
                    </a:p>
                  </a:txBody>
                  <a:tcPr/>
                </a:tc>
                <a:extLst>
                  <a:ext uri="{0D108BD9-81ED-4DB2-BD59-A6C34878D82A}">
                    <a16:rowId xmlns:a16="http://schemas.microsoft.com/office/drawing/2014/main" val="930629069"/>
                  </a:ext>
                </a:extLst>
              </a:tr>
            </a:tbl>
          </a:graphicData>
        </a:graphic>
      </p:graphicFrame>
      <p:graphicFrame>
        <p:nvGraphicFramePr>
          <p:cNvPr id="5" name="Table 4">
            <a:extLst>
              <a:ext uri="{FF2B5EF4-FFF2-40B4-BE49-F238E27FC236}">
                <a16:creationId xmlns:a16="http://schemas.microsoft.com/office/drawing/2014/main" id="{6FCC3ADF-70DE-E1C3-BC19-A61E699D5605}"/>
              </a:ext>
            </a:extLst>
          </p:cNvPr>
          <p:cNvGraphicFramePr>
            <a:graphicFrameLocks noGrp="1"/>
          </p:cNvGraphicFramePr>
          <p:nvPr>
            <p:extLst>
              <p:ext uri="{D42A27DB-BD31-4B8C-83A1-F6EECF244321}">
                <p14:modId xmlns:p14="http://schemas.microsoft.com/office/powerpoint/2010/main" val="1544590900"/>
              </p:ext>
            </p:extLst>
          </p:nvPr>
        </p:nvGraphicFramePr>
        <p:xfrm>
          <a:off x="9982200" y="2497025"/>
          <a:ext cx="7301164" cy="6197598"/>
        </p:xfrm>
        <a:graphic>
          <a:graphicData uri="http://schemas.openxmlformats.org/drawingml/2006/table">
            <a:tbl>
              <a:tblPr firstRow="1" bandRow="1">
                <a:tableStyleId>{72833802-FEF1-4C79-8D5D-14CF1EAF98D9}</a:tableStyleId>
              </a:tblPr>
              <a:tblGrid>
                <a:gridCol w="7301164">
                  <a:extLst>
                    <a:ext uri="{9D8B030D-6E8A-4147-A177-3AD203B41FA5}">
                      <a16:colId xmlns:a16="http://schemas.microsoft.com/office/drawing/2014/main" val="551697152"/>
                    </a:ext>
                  </a:extLst>
                </a:gridCol>
              </a:tblGrid>
              <a:tr h="1032933">
                <a:tc>
                  <a:txBody>
                    <a:bodyPr/>
                    <a:lstStyle/>
                    <a:p>
                      <a:r>
                        <a:rPr lang="en-NL" sz="3000" b="1" kern="1200" dirty="0">
                          <a:solidFill>
                            <a:schemeClr val="tx1"/>
                          </a:solidFill>
                          <a:latin typeface="Lato" panose="020F0502020204030203" pitchFamily="34" charset="0"/>
                          <a:ea typeface="+mn-ea"/>
                          <a:cs typeface="+mn-cs"/>
                        </a:rPr>
                        <a:t>Weaknesses</a:t>
                      </a:r>
                    </a:p>
                  </a:txBody>
                  <a:tcPr>
                    <a:solidFill>
                      <a:schemeClr val="accent2">
                        <a:lumMod val="40000"/>
                        <a:lumOff val="60000"/>
                      </a:schemeClr>
                    </a:solidFill>
                  </a:tcPr>
                </a:tc>
                <a:extLst>
                  <a:ext uri="{0D108BD9-81ED-4DB2-BD59-A6C34878D82A}">
                    <a16:rowId xmlns:a16="http://schemas.microsoft.com/office/drawing/2014/main" val="1543484082"/>
                  </a:ext>
                </a:extLst>
              </a:tr>
              <a:tr h="1032933">
                <a:tc>
                  <a:txBody>
                    <a:bodyPr/>
                    <a:lstStyle/>
                    <a:p>
                      <a:pPr marL="0" algn="l" defTabSz="914400" rtl="0" eaLnBrk="1" latinLnBrk="0" hangingPunct="1">
                        <a:lnSpc>
                          <a:spcPct val="150000"/>
                        </a:lnSpc>
                      </a:pPr>
                      <a:r>
                        <a:rPr lang="en-NL" sz="3000" kern="1200" dirty="0">
                          <a:solidFill>
                            <a:schemeClr val="tx1"/>
                          </a:solidFill>
                          <a:latin typeface="Lato" panose="020F0502020204030203" pitchFamily="34" charset="0"/>
                          <a:ea typeface="+mn-ea"/>
                          <a:cs typeface="+mn-cs"/>
                        </a:rPr>
                        <a:t>Offline functionality</a:t>
                      </a:r>
                    </a:p>
                  </a:txBody>
                  <a:tcPr/>
                </a:tc>
                <a:extLst>
                  <a:ext uri="{0D108BD9-81ED-4DB2-BD59-A6C34878D82A}">
                    <a16:rowId xmlns:a16="http://schemas.microsoft.com/office/drawing/2014/main" val="578573166"/>
                  </a:ext>
                </a:extLst>
              </a:tr>
              <a:tr h="1032933">
                <a:tc>
                  <a:txBody>
                    <a:bodyPr/>
                    <a:lstStyle/>
                    <a:p>
                      <a:pPr marL="0" algn="l" defTabSz="914400" rtl="0" eaLnBrk="1" latinLnBrk="0" hangingPunct="1">
                        <a:lnSpc>
                          <a:spcPct val="150000"/>
                        </a:lnSpc>
                      </a:pPr>
                      <a:r>
                        <a:rPr lang="en-NL" sz="3000" kern="1200" dirty="0">
                          <a:solidFill>
                            <a:schemeClr val="tx1"/>
                          </a:solidFill>
                          <a:latin typeface="Lato" panose="020F0502020204030203" pitchFamily="34" charset="0"/>
                          <a:ea typeface="+mn-ea"/>
                          <a:cs typeface="+mn-cs"/>
                        </a:rPr>
                        <a:t>Online monitoring and evaluation</a:t>
                      </a:r>
                    </a:p>
                  </a:txBody>
                  <a:tcPr/>
                </a:tc>
                <a:extLst>
                  <a:ext uri="{0D108BD9-81ED-4DB2-BD59-A6C34878D82A}">
                    <a16:rowId xmlns:a16="http://schemas.microsoft.com/office/drawing/2014/main" val="3658597870"/>
                  </a:ext>
                </a:extLst>
              </a:tr>
              <a:tr h="1032933">
                <a:tc>
                  <a:txBody>
                    <a:bodyPr/>
                    <a:lstStyle/>
                    <a:p>
                      <a:pPr marL="0" algn="l" defTabSz="914400" rtl="0" eaLnBrk="1" latinLnBrk="0" hangingPunct="1">
                        <a:lnSpc>
                          <a:spcPct val="150000"/>
                        </a:lnSpc>
                      </a:pPr>
                      <a:r>
                        <a:rPr lang="en-NL" sz="3000" kern="1200" dirty="0">
                          <a:solidFill>
                            <a:schemeClr val="tx1"/>
                          </a:solidFill>
                          <a:latin typeface="Lato" panose="020F0502020204030203" pitchFamily="34" charset="0"/>
                          <a:ea typeface="+mn-ea"/>
                          <a:cs typeface="+mn-cs"/>
                        </a:rPr>
                        <a:t>Course size</a:t>
                      </a:r>
                    </a:p>
                  </a:txBody>
                  <a:tcPr/>
                </a:tc>
                <a:extLst>
                  <a:ext uri="{0D108BD9-81ED-4DB2-BD59-A6C34878D82A}">
                    <a16:rowId xmlns:a16="http://schemas.microsoft.com/office/drawing/2014/main" val="3493905695"/>
                  </a:ext>
                </a:extLst>
              </a:tr>
              <a:tr h="1032933">
                <a:tc>
                  <a:txBody>
                    <a:bodyPr/>
                    <a:lstStyle/>
                    <a:p>
                      <a:pPr marL="0" algn="l" defTabSz="914400" rtl="0" eaLnBrk="1" latinLnBrk="0" hangingPunct="1">
                        <a:lnSpc>
                          <a:spcPct val="150000"/>
                        </a:lnSpc>
                      </a:pPr>
                      <a:r>
                        <a:rPr lang="en-NL" sz="3000" kern="1200" dirty="0">
                          <a:solidFill>
                            <a:schemeClr val="tx1"/>
                          </a:solidFill>
                          <a:latin typeface="Lato" panose="020F0502020204030203" pitchFamily="34" charset="0"/>
                          <a:ea typeface="+mn-ea"/>
                          <a:cs typeface="+mn-cs"/>
                        </a:rPr>
                        <a:t>Device requirements</a:t>
                      </a:r>
                    </a:p>
                  </a:txBody>
                  <a:tcPr/>
                </a:tc>
                <a:extLst>
                  <a:ext uri="{0D108BD9-81ED-4DB2-BD59-A6C34878D82A}">
                    <a16:rowId xmlns:a16="http://schemas.microsoft.com/office/drawing/2014/main" val="1770197382"/>
                  </a:ext>
                </a:extLst>
              </a:tr>
              <a:tr h="1032933">
                <a:tc>
                  <a:txBody>
                    <a:bodyPr/>
                    <a:lstStyle/>
                    <a:p>
                      <a:pPr marL="0" algn="l" defTabSz="914400" rtl="0" eaLnBrk="1" latinLnBrk="0" hangingPunct="1">
                        <a:lnSpc>
                          <a:spcPct val="150000"/>
                        </a:lnSpc>
                      </a:pPr>
                      <a:r>
                        <a:rPr lang="en-NL" sz="3000" kern="1200" dirty="0">
                          <a:solidFill>
                            <a:schemeClr val="tx1"/>
                          </a:solidFill>
                          <a:latin typeface="Lato" panose="020F0502020204030203" pitchFamily="34" charset="0"/>
                          <a:ea typeface="+mn-ea"/>
                          <a:cs typeface="+mn-cs"/>
                        </a:rPr>
                        <a:t>Online media, surveys, and forms</a:t>
                      </a:r>
                    </a:p>
                  </a:txBody>
                  <a:tcPr/>
                </a:tc>
                <a:extLst>
                  <a:ext uri="{0D108BD9-81ED-4DB2-BD59-A6C34878D82A}">
                    <a16:rowId xmlns:a16="http://schemas.microsoft.com/office/drawing/2014/main" val="1848432761"/>
                  </a:ext>
                </a:extLst>
              </a:tr>
            </a:tbl>
          </a:graphicData>
        </a:graphic>
      </p:graphicFrame>
      <p:pic>
        <p:nvPicPr>
          <p:cNvPr id="8" name="Picture 7">
            <a:extLst>
              <a:ext uri="{FF2B5EF4-FFF2-40B4-BE49-F238E27FC236}">
                <a16:creationId xmlns:a16="http://schemas.microsoft.com/office/drawing/2014/main" id="{146A4BDB-0B56-866B-0879-844D87AE0514}"/>
              </a:ext>
            </a:extLst>
          </p:cNvPr>
          <p:cNvPicPr>
            <a:picLocks noChangeAspect="1"/>
          </p:cNvPicPr>
          <p:nvPr/>
        </p:nvPicPr>
        <p:blipFill>
          <a:blip r:embed="rId4"/>
          <a:srcRect l="8721" t="28744" r="8497" b="31220"/>
          <a:stretch>
            <a:fillRect/>
          </a:stretch>
        </p:blipFill>
        <p:spPr>
          <a:xfrm>
            <a:off x="12922858" y="9195004"/>
            <a:ext cx="4526942" cy="854369"/>
          </a:xfrm>
          <a:prstGeom prst="rect">
            <a:avLst/>
          </a:prstGeom>
        </p:spPr>
      </p:pic>
    </p:spTree>
    <p:extLst>
      <p:ext uri="{BB962C8B-B14F-4D97-AF65-F5344CB8AC3E}">
        <p14:creationId xmlns:p14="http://schemas.microsoft.com/office/powerpoint/2010/main" val="206381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7000"/>
          </a:blip>
          <a:srcRect t="63614" b="32702"/>
          <a:stretch>
            <a:fillRect/>
          </a:stretch>
        </p:blipFill>
        <p:spPr>
          <a:xfrm>
            <a:off x="0" y="0"/>
            <a:ext cx="18288000" cy="457200"/>
          </a:xfrm>
          <a:prstGeom prst="rect">
            <a:avLst/>
          </a:prstGeom>
        </p:spPr>
      </p:pic>
      <p:sp>
        <p:nvSpPr>
          <p:cNvPr id="6" name="TextBox 8">
            <a:extLst>
              <a:ext uri="{FF2B5EF4-FFF2-40B4-BE49-F238E27FC236}">
                <a16:creationId xmlns:a16="http://schemas.microsoft.com/office/drawing/2014/main" id="{BF0A7BD2-790B-35C6-DC38-8A934C58F6EF}"/>
              </a:ext>
            </a:extLst>
          </p:cNvPr>
          <p:cNvSpPr txBox="1"/>
          <p:nvPr/>
        </p:nvSpPr>
        <p:spPr>
          <a:xfrm>
            <a:off x="1004636" y="1085980"/>
            <a:ext cx="13778163" cy="782265"/>
          </a:xfrm>
          <a:prstGeom prst="rect">
            <a:avLst/>
          </a:prstGeom>
        </p:spPr>
        <p:txBody>
          <a:bodyPr wrap="square" lIns="0" tIns="0" rIns="0" bIns="0" rtlCol="0" anchor="t">
            <a:spAutoFit/>
          </a:bodyPr>
          <a:lstStyle/>
          <a:p>
            <a:pPr marL="0" lvl="0" indent="0">
              <a:lnSpc>
                <a:spcPts val="6135"/>
              </a:lnSpc>
              <a:spcBef>
                <a:spcPct val="0"/>
              </a:spcBef>
            </a:pPr>
            <a:r>
              <a:rPr lang="en-NL" sz="5899" spc="117" dirty="0">
                <a:solidFill>
                  <a:srgbClr val="FF9E1B"/>
                </a:solidFill>
                <a:latin typeface="Glacial Indifference Bold"/>
              </a:rPr>
              <a:t>OUR LEARNING CURVE</a:t>
            </a:r>
            <a:endParaRPr lang="en-US" sz="5899" spc="117" dirty="0">
              <a:solidFill>
                <a:srgbClr val="FF9E1B"/>
              </a:solidFill>
              <a:latin typeface="Glacial Indifference Bold"/>
            </a:endParaRPr>
          </a:p>
        </p:txBody>
      </p:sp>
      <p:sp>
        <p:nvSpPr>
          <p:cNvPr id="7" name="TextBox 2">
            <a:extLst>
              <a:ext uri="{FF2B5EF4-FFF2-40B4-BE49-F238E27FC236}">
                <a16:creationId xmlns:a16="http://schemas.microsoft.com/office/drawing/2014/main" id="{21019DD8-CCF0-03D3-1599-E572A58018DA}"/>
              </a:ext>
            </a:extLst>
          </p:cNvPr>
          <p:cNvSpPr txBox="1"/>
          <p:nvPr/>
        </p:nvSpPr>
        <p:spPr>
          <a:xfrm>
            <a:off x="1028700" y="2292787"/>
            <a:ext cx="16192500" cy="2215991"/>
          </a:xfrm>
          <a:prstGeom prst="rect">
            <a:avLst/>
          </a:prstGeom>
        </p:spPr>
        <p:txBody>
          <a:bodyPr wrap="square" lIns="0" tIns="0" rIns="0" bIns="0" rtlCol="0" anchor="t">
            <a:spAutoFit/>
          </a:bodyPr>
          <a:lstStyle/>
          <a:p>
            <a:pPr marL="571500" indent="-571500">
              <a:buFont typeface="Arial" panose="020B0604020202020204" pitchFamily="34" charset="0"/>
              <a:buChar char="•"/>
            </a:pPr>
            <a:r>
              <a:rPr lang="en-US" sz="3600" dirty="0">
                <a:effectLst/>
                <a:latin typeface="Lato" panose="020F0502020204030203" pitchFamily="34" charset="0"/>
                <a:ea typeface="Times New Roman" panose="02020603050405020304" pitchFamily="18" charset="0"/>
              </a:rPr>
              <a:t>Features and functionalities are strongly interrelated</a:t>
            </a:r>
          </a:p>
          <a:p>
            <a:pPr marL="571500" indent="-571500">
              <a:buFont typeface="Arial" panose="020B0604020202020204" pitchFamily="34" charset="0"/>
              <a:buChar char="•"/>
            </a:pPr>
            <a:r>
              <a:rPr lang="en-US" sz="3600" dirty="0">
                <a:effectLst/>
                <a:latin typeface="Lato" panose="020F0502020204030203" pitchFamily="34" charset="0"/>
                <a:ea typeface="Times New Roman" panose="02020603050405020304" pitchFamily="18" charset="0"/>
              </a:rPr>
              <a:t>Solving one challenge might create another one</a:t>
            </a:r>
          </a:p>
          <a:p>
            <a:pPr marL="571500" indent="-571500">
              <a:buFont typeface="Arial" panose="020B0604020202020204" pitchFamily="34" charset="0"/>
              <a:buChar char="•"/>
            </a:pPr>
            <a:r>
              <a:rPr lang="en-US" sz="3600" dirty="0">
                <a:effectLst/>
                <a:latin typeface="Lato" panose="020F0502020204030203" pitchFamily="34" charset="0"/>
                <a:ea typeface="Times New Roman" panose="02020603050405020304" pitchFamily="18" charset="0"/>
              </a:rPr>
              <a:t>Effective learning is not a one-size-fits-all approach: tailored design based on the needs of each target audience is required</a:t>
            </a:r>
          </a:p>
        </p:txBody>
      </p:sp>
      <p:pic>
        <p:nvPicPr>
          <p:cNvPr id="3" name="Picture 2">
            <a:extLst>
              <a:ext uri="{FF2B5EF4-FFF2-40B4-BE49-F238E27FC236}">
                <a16:creationId xmlns:a16="http://schemas.microsoft.com/office/drawing/2014/main" id="{C96BD6CE-46CA-EF35-B1F1-2A13930CD72C}"/>
              </a:ext>
            </a:extLst>
          </p:cNvPr>
          <p:cNvPicPr>
            <a:picLocks noChangeAspect="1"/>
          </p:cNvPicPr>
          <p:nvPr/>
        </p:nvPicPr>
        <p:blipFill>
          <a:blip r:embed="rId4"/>
          <a:srcRect l="8721" t="28744" r="8497" b="31220"/>
          <a:stretch>
            <a:fillRect/>
          </a:stretch>
        </p:blipFill>
        <p:spPr>
          <a:xfrm>
            <a:off x="12922858" y="9195004"/>
            <a:ext cx="4526942" cy="854369"/>
          </a:xfrm>
          <a:prstGeom prst="rect">
            <a:avLst/>
          </a:prstGeom>
        </p:spPr>
      </p:pic>
      <p:pic>
        <p:nvPicPr>
          <p:cNvPr id="23" name="Picture 22">
            <a:extLst>
              <a:ext uri="{FF2B5EF4-FFF2-40B4-BE49-F238E27FC236}">
                <a16:creationId xmlns:a16="http://schemas.microsoft.com/office/drawing/2014/main" id="{BFF5F12C-BB20-8B78-6BB5-5E42093D4673}"/>
              </a:ext>
            </a:extLst>
          </p:cNvPr>
          <p:cNvPicPr>
            <a:picLocks noChangeAspect="1"/>
          </p:cNvPicPr>
          <p:nvPr/>
        </p:nvPicPr>
        <p:blipFill>
          <a:blip r:embed="rId5"/>
          <a:stretch>
            <a:fillRect/>
          </a:stretch>
        </p:blipFill>
        <p:spPr>
          <a:xfrm>
            <a:off x="1028700" y="5245165"/>
            <a:ext cx="13107499" cy="3524250"/>
          </a:xfrm>
          <a:prstGeom prst="rect">
            <a:avLst/>
          </a:prstGeom>
        </p:spPr>
      </p:pic>
      <p:pic>
        <p:nvPicPr>
          <p:cNvPr id="21" name="Picture 20" descr="Logo&#10;&#10;Description automatically generated">
            <a:extLst>
              <a:ext uri="{FF2B5EF4-FFF2-40B4-BE49-F238E27FC236}">
                <a16:creationId xmlns:a16="http://schemas.microsoft.com/office/drawing/2014/main" id="{5D8FFE35-DD43-71EA-F01B-5C4595C98A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58800" y="5084787"/>
            <a:ext cx="4546461" cy="4546461"/>
          </a:xfrm>
          <a:prstGeom prst="rect">
            <a:avLst/>
          </a:prstGeom>
        </p:spPr>
      </p:pic>
    </p:spTree>
    <p:extLst>
      <p:ext uri="{BB962C8B-B14F-4D97-AF65-F5344CB8AC3E}">
        <p14:creationId xmlns:p14="http://schemas.microsoft.com/office/powerpoint/2010/main" val="207432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7000"/>
          </a:blip>
          <a:srcRect t="63614" b="32702"/>
          <a:stretch>
            <a:fillRect/>
          </a:stretch>
        </p:blipFill>
        <p:spPr>
          <a:xfrm>
            <a:off x="0" y="0"/>
            <a:ext cx="18288000" cy="457200"/>
          </a:xfrm>
          <a:prstGeom prst="rect">
            <a:avLst/>
          </a:prstGeom>
        </p:spPr>
      </p:pic>
      <p:sp>
        <p:nvSpPr>
          <p:cNvPr id="6" name="TextBox 8">
            <a:extLst>
              <a:ext uri="{FF2B5EF4-FFF2-40B4-BE49-F238E27FC236}">
                <a16:creationId xmlns:a16="http://schemas.microsoft.com/office/drawing/2014/main" id="{BF0A7BD2-790B-35C6-DC38-8A934C58F6EF}"/>
              </a:ext>
            </a:extLst>
          </p:cNvPr>
          <p:cNvSpPr txBox="1"/>
          <p:nvPr/>
        </p:nvSpPr>
        <p:spPr>
          <a:xfrm>
            <a:off x="1004636" y="1085980"/>
            <a:ext cx="13778163" cy="782265"/>
          </a:xfrm>
          <a:prstGeom prst="rect">
            <a:avLst/>
          </a:prstGeom>
        </p:spPr>
        <p:txBody>
          <a:bodyPr wrap="square" lIns="0" tIns="0" rIns="0" bIns="0" rtlCol="0" anchor="t">
            <a:spAutoFit/>
          </a:bodyPr>
          <a:lstStyle/>
          <a:p>
            <a:pPr marL="0" lvl="0" indent="0">
              <a:lnSpc>
                <a:spcPts val="6135"/>
              </a:lnSpc>
              <a:spcBef>
                <a:spcPct val="0"/>
              </a:spcBef>
            </a:pPr>
            <a:r>
              <a:rPr lang="en-NL" sz="5899" spc="117" dirty="0">
                <a:solidFill>
                  <a:srgbClr val="FF9E1B"/>
                </a:solidFill>
                <a:latin typeface="Glacial Indifference Bold"/>
              </a:rPr>
              <a:t>CONCLUSION</a:t>
            </a:r>
            <a:endParaRPr lang="en-US" sz="5899" spc="117" dirty="0">
              <a:solidFill>
                <a:srgbClr val="FF9E1B"/>
              </a:solidFill>
              <a:latin typeface="Glacial Indifference Bold"/>
            </a:endParaRPr>
          </a:p>
        </p:txBody>
      </p:sp>
      <p:sp>
        <p:nvSpPr>
          <p:cNvPr id="7" name="TextBox 2">
            <a:extLst>
              <a:ext uri="{FF2B5EF4-FFF2-40B4-BE49-F238E27FC236}">
                <a16:creationId xmlns:a16="http://schemas.microsoft.com/office/drawing/2014/main" id="{21019DD8-CCF0-03D3-1599-E572A58018DA}"/>
              </a:ext>
            </a:extLst>
          </p:cNvPr>
          <p:cNvSpPr txBox="1"/>
          <p:nvPr/>
        </p:nvSpPr>
        <p:spPr>
          <a:xfrm>
            <a:off x="1004636" y="3448667"/>
            <a:ext cx="7810500" cy="3877985"/>
          </a:xfrm>
          <a:prstGeom prst="rect">
            <a:avLst/>
          </a:prstGeom>
        </p:spPr>
        <p:txBody>
          <a:bodyPr wrap="square" lIns="0" tIns="0" rIns="0" bIns="0" rtlCol="0" anchor="t">
            <a:spAutoFit/>
          </a:bodyPr>
          <a:lstStyle/>
          <a:p>
            <a:r>
              <a:rPr lang="en-NL" sz="3600" dirty="0">
                <a:effectLst/>
                <a:latin typeface="Lato" panose="020F0502020204030203" pitchFamily="34" charset="0"/>
                <a:ea typeface="Times New Roman" panose="02020603050405020304" pitchFamily="18" charset="0"/>
              </a:rPr>
              <a:t>To </a:t>
            </a:r>
            <a:r>
              <a:rPr lang="en-US" sz="3600" dirty="0">
                <a:effectLst/>
                <a:latin typeface="Lato" panose="020F0502020204030203" pitchFamily="34" charset="0"/>
                <a:ea typeface="Times New Roman" panose="02020603050405020304" pitchFamily="18" charset="0"/>
              </a:rPr>
              <a:t>ensure inclusive quality education</a:t>
            </a:r>
            <a:r>
              <a:rPr lang="en-NL" sz="3600" dirty="0">
                <a:latin typeface="Lato" panose="020F0502020204030203" pitchFamily="34" charset="0"/>
                <a:ea typeface="Times New Roman" panose="02020603050405020304" pitchFamily="18" charset="0"/>
              </a:rPr>
              <a:t>, one should </a:t>
            </a:r>
            <a:r>
              <a:rPr lang="en-US" sz="3600" dirty="0">
                <a:effectLst/>
                <a:latin typeface="Lato" panose="020F0502020204030203" pitchFamily="34" charset="0"/>
                <a:ea typeface="Times New Roman" panose="02020603050405020304" pitchFamily="18" charset="0"/>
              </a:rPr>
              <a:t>stay away from </a:t>
            </a:r>
            <a:r>
              <a:rPr lang="en-US" sz="3600" i="1" dirty="0">
                <a:effectLst/>
                <a:latin typeface="Lato" panose="020F0502020204030203" pitchFamily="34" charset="0"/>
                <a:ea typeface="Times New Roman" panose="02020603050405020304" pitchFamily="18" charset="0"/>
              </a:rPr>
              <a:t>“one-size fits all” </a:t>
            </a:r>
            <a:r>
              <a:rPr lang="en-US" sz="3600" dirty="0">
                <a:effectLst/>
                <a:latin typeface="Lato" panose="020F0502020204030203" pitchFamily="34" charset="0"/>
                <a:ea typeface="Times New Roman" panose="02020603050405020304" pitchFamily="18" charset="0"/>
              </a:rPr>
              <a:t>solutions and continuously improve on the user journey, finding alternative e-learning formats to </a:t>
            </a:r>
            <a:r>
              <a:rPr lang="en-NL" sz="3600" dirty="0">
                <a:effectLst/>
                <a:latin typeface="Lato" panose="020F0502020204030203" pitchFamily="34" charset="0"/>
                <a:ea typeface="Times New Roman" panose="02020603050405020304" pitchFamily="18" charset="0"/>
              </a:rPr>
              <a:t>respond to the specific needs of your target population.</a:t>
            </a:r>
          </a:p>
        </p:txBody>
      </p:sp>
      <p:pic>
        <p:nvPicPr>
          <p:cNvPr id="3" name="Picture 2">
            <a:extLst>
              <a:ext uri="{FF2B5EF4-FFF2-40B4-BE49-F238E27FC236}">
                <a16:creationId xmlns:a16="http://schemas.microsoft.com/office/drawing/2014/main" id="{C96BD6CE-46CA-EF35-B1F1-2A13930CD72C}"/>
              </a:ext>
            </a:extLst>
          </p:cNvPr>
          <p:cNvPicPr>
            <a:picLocks noChangeAspect="1"/>
          </p:cNvPicPr>
          <p:nvPr/>
        </p:nvPicPr>
        <p:blipFill>
          <a:blip r:embed="rId4"/>
          <a:srcRect l="8721" t="28744" r="8497" b="31220"/>
          <a:stretch>
            <a:fillRect/>
          </a:stretch>
        </p:blipFill>
        <p:spPr>
          <a:xfrm>
            <a:off x="12922858" y="9195004"/>
            <a:ext cx="4526942" cy="854369"/>
          </a:xfrm>
          <a:prstGeom prst="rect">
            <a:avLst/>
          </a:prstGeom>
        </p:spPr>
      </p:pic>
      <p:pic>
        <p:nvPicPr>
          <p:cNvPr id="8" name="Picture 7">
            <a:extLst>
              <a:ext uri="{FF2B5EF4-FFF2-40B4-BE49-F238E27FC236}">
                <a16:creationId xmlns:a16="http://schemas.microsoft.com/office/drawing/2014/main" id="{0F9EE248-3467-1966-1C18-E66FF86F3EE5}"/>
              </a:ext>
            </a:extLst>
          </p:cNvPr>
          <p:cNvPicPr>
            <a:picLocks noChangeAspect="1"/>
          </p:cNvPicPr>
          <p:nvPr/>
        </p:nvPicPr>
        <p:blipFill>
          <a:blip r:embed="rId5"/>
          <a:stretch>
            <a:fillRect/>
          </a:stretch>
        </p:blipFill>
        <p:spPr>
          <a:xfrm>
            <a:off x="11139236" y="2171700"/>
            <a:ext cx="6310564" cy="6431921"/>
          </a:xfrm>
          <a:prstGeom prst="rect">
            <a:avLst/>
          </a:prstGeom>
        </p:spPr>
      </p:pic>
    </p:spTree>
    <p:extLst>
      <p:ext uri="{BB962C8B-B14F-4D97-AF65-F5344CB8AC3E}">
        <p14:creationId xmlns:p14="http://schemas.microsoft.com/office/powerpoint/2010/main" val="17918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7000"/>
          </a:blip>
          <a:srcRect t="63614" b="32702"/>
          <a:stretch>
            <a:fillRect/>
          </a:stretch>
        </p:blipFill>
        <p:spPr>
          <a:xfrm>
            <a:off x="0" y="0"/>
            <a:ext cx="18288000" cy="457200"/>
          </a:xfrm>
          <a:prstGeom prst="rect">
            <a:avLst/>
          </a:prstGeom>
        </p:spPr>
      </p:pic>
      <p:sp>
        <p:nvSpPr>
          <p:cNvPr id="9" name="TextBox 8">
            <a:extLst>
              <a:ext uri="{FF2B5EF4-FFF2-40B4-BE49-F238E27FC236}">
                <a16:creationId xmlns:a16="http://schemas.microsoft.com/office/drawing/2014/main" id="{9879A144-7BB0-40D4-8EF7-BCE1C367B2D4}"/>
              </a:ext>
            </a:extLst>
          </p:cNvPr>
          <p:cNvSpPr txBox="1"/>
          <p:nvPr/>
        </p:nvSpPr>
        <p:spPr>
          <a:xfrm>
            <a:off x="1093202" y="1213368"/>
            <a:ext cx="13973906" cy="782265"/>
          </a:xfrm>
          <a:prstGeom prst="rect">
            <a:avLst/>
          </a:prstGeom>
        </p:spPr>
        <p:txBody>
          <a:bodyPr wrap="square" lIns="0" tIns="0" rIns="0" bIns="0" rtlCol="0" anchor="t">
            <a:spAutoFit/>
          </a:bodyPr>
          <a:lstStyle/>
          <a:p>
            <a:pPr marL="0" lvl="0" indent="0">
              <a:lnSpc>
                <a:spcPts val="6135"/>
              </a:lnSpc>
              <a:spcBef>
                <a:spcPct val="0"/>
              </a:spcBef>
            </a:pPr>
            <a:r>
              <a:rPr lang="en-NL" sz="5899" u="none" spc="117" dirty="0">
                <a:solidFill>
                  <a:srgbClr val="FF9E1B"/>
                </a:solidFill>
                <a:latin typeface="Glacial Indifference Bold"/>
              </a:rPr>
              <a:t>PARTNERING FOR POSITIVE IMPACT</a:t>
            </a:r>
            <a:endParaRPr lang="en-US" sz="5899" u="none" spc="117" dirty="0">
              <a:solidFill>
                <a:srgbClr val="FF9E1B"/>
              </a:solidFill>
              <a:latin typeface="Glacial Indifference Bold"/>
            </a:endParaRPr>
          </a:p>
        </p:txBody>
      </p:sp>
      <p:sp>
        <p:nvSpPr>
          <p:cNvPr id="10" name="TextBox 10">
            <a:extLst>
              <a:ext uri="{FF2B5EF4-FFF2-40B4-BE49-F238E27FC236}">
                <a16:creationId xmlns:a16="http://schemas.microsoft.com/office/drawing/2014/main" id="{7A32A50E-C964-E3B5-C7D6-7A07D7E7E73D}"/>
              </a:ext>
            </a:extLst>
          </p:cNvPr>
          <p:cNvSpPr txBox="1"/>
          <p:nvPr/>
        </p:nvSpPr>
        <p:spPr>
          <a:xfrm>
            <a:off x="1093202" y="2400300"/>
            <a:ext cx="8050798" cy="7540526"/>
          </a:xfrm>
          <a:prstGeom prst="rect">
            <a:avLst/>
          </a:prstGeom>
        </p:spPr>
        <p:txBody>
          <a:bodyPr wrap="square" lIns="0" tIns="0" rIns="0" bIns="0" rtlCol="0" anchor="t">
            <a:spAutoFit/>
          </a:bodyPr>
          <a:lstStyle/>
          <a:p>
            <a:pPr>
              <a:lnSpc>
                <a:spcPts val="4200"/>
              </a:lnSpc>
            </a:pPr>
            <a:r>
              <a:rPr lang="en-US" sz="3600" dirty="0">
                <a:latin typeface="Lato" panose="020F0502020204030203" pitchFamily="34" charset="0"/>
              </a:rPr>
              <a:t>Health[e]Foundation has longstanding expertise in building and implementing digital learning solutions. We offer</a:t>
            </a:r>
            <a:r>
              <a:rPr lang="en-NL" sz="3600" dirty="0">
                <a:latin typeface="Lato" panose="020F0502020204030203" pitchFamily="34" charset="0"/>
              </a:rPr>
              <a:t> </a:t>
            </a:r>
            <a:r>
              <a:rPr lang="en-US" sz="3600" dirty="0">
                <a:latin typeface="Lato" panose="020F0502020204030203" pitchFamily="34" charset="0"/>
              </a:rPr>
              <a:t>services</a:t>
            </a:r>
            <a:r>
              <a:rPr lang="en-NL" sz="3600" dirty="0">
                <a:latin typeface="Lato" panose="020F0502020204030203" pitchFamily="34" charset="0"/>
              </a:rPr>
              <a:t> </a:t>
            </a:r>
            <a:r>
              <a:rPr lang="en-US" sz="3600" dirty="0">
                <a:latin typeface="Lato" panose="020F0502020204030203" pitchFamily="34" charset="0"/>
              </a:rPr>
              <a:t>for curriculum development, e-conversion, implementation, and evaluation of learning solutions. </a:t>
            </a:r>
          </a:p>
          <a:p>
            <a:pPr>
              <a:lnSpc>
                <a:spcPts val="4200"/>
              </a:lnSpc>
            </a:pPr>
            <a:endParaRPr lang="en-US" sz="3600" dirty="0">
              <a:latin typeface="Lato" panose="020F0502020204030203" pitchFamily="34" charset="0"/>
            </a:endParaRPr>
          </a:p>
          <a:p>
            <a:pPr>
              <a:lnSpc>
                <a:spcPts val="4200"/>
              </a:lnSpc>
            </a:pPr>
            <a:r>
              <a:rPr lang="en-US" sz="3600" dirty="0">
                <a:latin typeface="Lato" panose="020F0502020204030203" pitchFamily="34" charset="0"/>
              </a:rPr>
              <a:t>Let's partner and contribute to realizing the SDGs. </a:t>
            </a:r>
            <a:endParaRPr lang="en-NL" sz="3600" dirty="0">
              <a:latin typeface="Lato" panose="020F0502020204030203" pitchFamily="34" charset="0"/>
            </a:endParaRPr>
          </a:p>
          <a:p>
            <a:pPr>
              <a:lnSpc>
                <a:spcPts val="4200"/>
              </a:lnSpc>
            </a:pPr>
            <a:endParaRPr lang="en-NL" sz="3600" dirty="0">
              <a:latin typeface="Lato Bold"/>
            </a:endParaRPr>
          </a:p>
          <a:p>
            <a:pPr>
              <a:lnSpc>
                <a:spcPts val="4200"/>
              </a:lnSpc>
            </a:pPr>
            <a:r>
              <a:rPr lang="en-NL" sz="3600" dirty="0">
                <a:latin typeface="Lato" panose="020F0502020204030203" pitchFamily="34" charset="0"/>
              </a:rPr>
              <a:t>Daphne Elberse</a:t>
            </a:r>
          </a:p>
          <a:p>
            <a:pPr>
              <a:lnSpc>
                <a:spcPts val="4200"/>
              </a:lnSpc>
            </a:pPr>
            <a:r>
              <a:rPr lang="en-NL" sz="3600" b="1" dirty="0">
                <a:solidFill>
                  <a:srgbClr val="FF9E1B"/>
                </a:solidFill>
                <a:latin typeface="Lato" panose="020F0502020204030203" pitchFamily="34" charset="0"/>
                <a:hlinkClick r:id="rId4">
                  <a:extLst>
                    <a:ext uri="{A12FA001-AC4F-418D-AE19-62706E023703}">
                      <ahyp:hlinkClr xmlns:ahyp="http://schemas.microsoft.com/office/drawing/2018/hyperlinkcolor" val="tx"/>
                    </a:ext>
                  </a:extLst>
                </a:hlinkClick>
              </a:rPr>
              <a:t>daphne@healthefoundation.eu</a:t>
            </a:r>
            <a:r>
              <a:rPr lang="en-NL" sz="3600" b="1" dirty="0">
                <a:solidFill>
                  <a:srgbClr val="FF9E1B"/>
                </a:solidFill>
                <a:latin typeface="Lato" panose="020F0502020204030203" pitchFamily="34" charset="0"/>
              </a:rPr>
              <a:t> </a:t>
            </a:r>
            <a:br>
              <a:rPr lang="en-US" sz="3600" dirty="0">
                <a:latin typeface="Lato Bold"/>
              </a:rPr>
            </a:br>
            <a:r>
              <a:rPr lang="en-US" sz="3600" dirty="0">
                <a:solidFill>
                  <a:srgbClr val="FF9E1B"/>
                </a:solidFill>
                <a:latin typeface="Lato Bold"/>
                <a:hlinkClick r:id="rId5">
                  <a:extLst>
                    <a:ext uri="{A12FA001-AC4F-418D-AE19-62706E023703}">
                      <ahyp:hlinkClr xmlns:ahyp="http://schemas.microsoft.com/office/drawing/2018/hyperlinkcolor" val="tx"/>
                    </a:ext>
                  </a:extLst>
                </a:hlinkClick>
              </a:rPr>
              <a:t>www.healthefoundation.eu</a:t>
            </a:r>
            <a:br>
              <a:rPr lang="en-US" sz="3600" dirty="0">
                <a:solidFill>
                  <a:srgbClr val="FF9E1B"/>
                </a:solidFill>
                <a:latin typeface="Lato Bold"/>
              </a:rPr>
            </a:br>
            <a:endParaRPr lang="en-US" sz="3600" dirty="0">
              <a:solidFill>
                <a:srgbClr val="000000"/>
              </a:solidFill>
              <a:latin typeface="Lato Bold"/>
            </a:endParaRPr>
          </a:p>
        </p:txBody>
      </p:sp>
      <p:pic>
        <p:nvPicPr>
          <p:cNvPr id="4" name="Picture 3">
            <a:extLst>
              <a:ext uri="{FF2B5EF4-FFF2-40B4-BE49-F238E27FC236}">
                <a16:creationId xmlns:a16="http://schemas.microsoft.com/office/drawing/2014/main" id="{F70B418A-0A3B-50D1-A4B4-4A2B8D0E9A77}"/>
              </a:ext>
            </a:extLst>
          </p:cNvPr>
          <p:cNvPicPr>
            <a:picLocks noChangeAspect="1"/>
          </p:cNvPicPr>
          <p:nvPr/>
        </p:nvPicPr>
        <p:blipFill>
          <a:blip r:embed="rId6"/>
          <a:srcRect l="8721" t="28744" r="8497" b="31220"/>
          <a:stretch>
            <a:fillRect/>
          </a:stretch>
        </p:blipFill>
        <p:spPr>
          <a:xfrm>
            <a:off x="12922858" y="9195004"/>
            <a:ext cx="4526942" cy="854369"/>
          </a:xfrm>
          <a:prstGeom prst="rect">
            <a:avLst/>
          </a:prstGeom>
        </p:spPr>
      </p:pic>
      <p:pic>
        <p:nvPicPr>
          <p:cNvPr id="5" name="Picture 2" descr="Moodle Academy: Kalender: Bekijk dag: donderdag, 29 september 2022">
            <a:extLst>
              <a:ext uri="{FF2B5EF4-FFF2-40B4-BE49-F238E27FC236}">
                <a16:creationId xmlns:a16="http://schemas.microsoft.com/office/drawing/2014/main" id="{1D7E0135-47ED-9581-F1AA-4FA72F0F9F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01200" y="9195004"/>
            <a:ext cx="2942422" cy="7701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FC92D70A-09CC-2625-54F5-EA3A7C96CC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99714" y="2365426"/>
            <a:ext cx="2525661" cy="1358818"/>
          </a:xfrm>
          <a:prstGeom prst="rect">
            <a:avLst/>
          </a:prstGeom>
        </p:spPr>
      </p:pic>
      <p:pic>
        <p:nvPicPr>
          <p:cNvPr id="8" name="Picture 7" descr="Logo&#10;&#10;Description automatically generated">
            <a:extLst>
              <a:ext uri="{FF2B5EF4-FFF2-40B4-BE49-F238E27FC236}">
                <a16:creationId xmlns:a16="http://schemas.microsoft.com/office/drawing/2014/main" id="{2267BFEF-B3D1-C277-D683-91AC161ED0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90982" y="2415954"/>
            <a:ext cx="1358818" cy="1358818"/>
          </a:xfrm>
          <a:prstGeom prst="rect">
            <a:avLst/>
          </a:prstGeom>
        </p:spPr>
      </p:pic>
      <p:pic>
        <p:nvPicPr>
          <p:cNvPr id="12" name="Picture 11" descr="Logo&#10;&#10;Description automatically generated">
            <a:extLst>
              <a:ext uri="{FF2B5EF4-FFF2-40B4-BE49-F238E27FC236}">
                <a16:creationId xmlns:a16="http://schemas.microsoft.com/office/drawing/2014/main" id="{4DBA39C9-81D8-A177-4F07-95DE18B291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60439" y="2587981"/>
            <a:ext cx="1515332" cy="978898"/>
          </a:xfrm>
          <a:prstGeom prst="rect">
            <a:avLst/>
          </a:prstGeom>
        </p:spPr>
      </p:pic>
      <p:pic>
        <p:nvPicPr>
          <p:cNvPr id="20" name="Picture 19" descr="Graphical user interface, text, application&#10;&#10;Description automatically generated">
            <a:extLst>
              <a:ext uri="{FF2B5EF4-FFF2-40B4-BE49-F238E27FC236}">
                <a16:creationId xmlns:a16="http://schemas.microsoft.com/office/drawing/2014/main" id="{57FD017D-3BA8-081A-E171-61F5BA102A7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20589" y="7154145"/>
            <a:ext cx="2443584" cy="1357547"/>
          </a:xfrm>
          <a:prstGeom prst="rect">
            <a:avLst/>
          </a:prstGeom>
        </p:spPr>
      </p:pic>
      <p:pic>
        <p:nvPicPr>
          <p:cNvPr id="22" name="Picture 21" descr="Logo, company name&#10;&#10;Description automatically generated">
            <a:extLst>
              <a:ext uri="{FF2B5EF4-FFF2-40B4-BE49-F238E27FC236}">
                <a16:creationId xmlns:a16="http://schemas.microsoft.com/office/drawing/2014/main" id="{35BE76E2-8F37-55BF-8C8D-2B52DD68DF0F}"/>
              </a:ext>
            </a:extLst>
          </p:cNvPr>
          <p:cNvPicPr>
            <a:picLocks noChangeAspect="1"/>
          </p:cNvPicPr>
          <p:nvPr/>
        </p:nvPicPr>
        <p:blipFill rotWithShape="1">
          <a:blip r:embed="rId12">
            <a:extLst>
              <a:ext uri="{28A0092B-C50C-407E-A947-70E740481C1C}">
                <a14:useLocalDpi xmlns:a14="http://schemas.microsoft.com/office/drawing/2010/main" val="0"/>
              </a:ext>
            </a:extLst>
          </a:blip>
          <a:srcRect l="19987" t="20855" r="19810" b="21489"/>
          <a:stretch/>
        </p:blipFill>
        <p:spPr>
          <a:xfrm>
            <a:off x="10094963" y="5207752"/>
            <a:ext cx="1755948" cy="1681658"/>
          </a:xfrm>
          <a:prstGeom prst="rect">
            <a:avLst/>
          </a:prstGeom>
        </p:spPr>
      </p:pic>
      <p:pic>
        <p:nvPicPr>
          <p:cNvPr id="24" name="Picture 23" descr="Logo, icon&#10;&#10;Description automatically generated">
            <a:extLst>
              <a:ext uri="{FF2B5EF4-FFF2-40B4-BE49-F238E27FC236}">
                <a16:creationId xmlns:a16="http://schemas.microsoft.com/office/drawing/2014/main" id="{6317C809-794F-0EFB-3D23-89789447DF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60552" y="4075704"/>
            <a:ext cx="2624770" cy="782265"/>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6D3625F1-3A37-9DF3-8D84-DCB1A39401B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562292" y="4458084"/>
            <a:ext cx="1814577" cy="516386"/>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9D4624DF-55E2-5502-C203-553F7CC6A685}"/>
              </a:ext>
            </a:extLst>
          </p:cNvPr>
          <p:cNvPicPr>
            <a:picLocks noChangeAspect="1"/>
          </p:cNvPicPr>
          <p:nvPr/>
        </p:nvPicPr>
        <p:blipFill rotWithShape="1">
          <a:blip r:embed="rId15">
            <a:extLst>
              <a:ext uri="{28A0092B-C50C-407E-A947-70E740481C1C}">
                <a14:useLocalDpi xmlns:a14="http://schemas.microsoft.com/office/drawing/2010/main" val="0"/>
              </a:ext>
            </a:extLst>
          </a:blip>
          <a:srcRect l="20207" t="22827" r="18459" b="17663"/>
          <a:stretch/>
        </p:blipFill>
        <p:spPr>
          <a:xfrm>
            <a:off x="12932972" y="4165479"/>
            <a:ext cx="2059624" cy="1119100"/>
          </a:xfrm>
          <a:prstGeom prst="rect">
            <a:avLst/>
          </a:prstGeom>
        </p:spPr>
      </p:pic>
      <p:pic>
        <p:nvPicPr>
          <p:cNvPr id="30" name="Picture 29" descr="A picture containing logo&#10;&#10;Description automatically generated">
            <a:extLst>
              <a:ext uri="{FF2B5EF4-FFF2-40B4-BE49-F238E27FC236}">
                <a16:creationId xmlns:a16="http://schemas.microsoft.com/office/drawing/2014/main" id="{78268848-AA81-3141-63BD-E7780C72C9B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223746" y="7436589"/>
            <a:ext cx="2585961" cy="904114"/>
          </a:xfrm>
          <a:prstGeom prst="rect">
            <a:avLst/>
          </a:prstGeom>
        </p:spPr>
      </p:pic>
      <p:pic>
        <p:nvPicPr>
          <p:cNvPr id="32" name="Picture 31" descr="Logo&#10;&#10;Description automatically generated">
            <a:extLst>
              <a:ext uri="{FF2B5EF4-FFF2-40B4-BE49-F238E27FC236}">
                <a16:creationId xmlns:a16="http://schemas.microsoft.com/office/drawing/2014/main" id="{2ADA9F3E-0EFD-F3D7-2295-C01904D0CB7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933021" y="5739398"/>
            <a:ext cx="1577671" cy="859477"/>
          </a:xfrm>
          <a:prstGeom prst="rect">
            <a:avLst/>
          </a:prstGeom>
        </p:spPr>
      </p:pic>
      <p:pic>
        <p:nvPicPr>
          <p:cNvPr id="1026" name="Picture 2" descr="Doneer voor meer goede zorgverleners | Amref Flying Doctors">
            <a:extLst>
              <a:ext uri="{FF2B5EF4-FFF2-40B4-BE49-F238E27FC236}">
                <a16:creationId xmlns:a16="http://schemas.microsoft.com/office/drawing/2014/main" id="{574F13B8-B867-E1B9-A267-58DAE6E94C3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218243" y="7436589"/>
            <a:ext cx="1594621" cy="9727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rain and Mind Institute | The Aga Khan University">
            <a:extLst>
              <a:ext uri="{FF2B5EF4-FFF2-40B4-BE49-F238E27FC236}">
                <a16:creationId xmlns:a16="http://schemas.microsoft.com/office/drawing/2014/main" id="{D75006FD-941E-C265-6F6E-9CC19FE000D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2221639" y="5725979"/>
            <a:ext cx="3340653" cy="863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13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292787"/>
            <a:ext cx="9791700" cy="6786088"/>
          </a:xfrm>
          <a:prstGeom prst="rect">
            <a:avLst/>
          </a:prstGeom>
        </p:spPr>
        <p:txBody>
          <a:bodyPr wrap="square" lIns="0" tIns="0" rIns="0" bIns="0" rtlCol="0" anchor="t">
            <a:spAutoFit/>
          </a:bodyPr>
          <a:lstStyle/>
          <a:p>
            <a:pPr>
              <a:lnSpc>
                <a:spcPts val="5040"/>
              </a:lnSpc>
              <a:spcBef>
                <a:spcPct val="0"/>
              </a:spcBef>
            </a:pPr>
            <a:r>
              <a:rPr lang="en-US" sz="3600" dirty="0">
                <a:solidFill>
                  <a:srgbClr val="000000"/>
                </a:solidFill>
                <a:latin typeface="Lato"/>
              </a:rPr>
              <a:t>Since 2003, Health[e]Foundation: </a:t>
            </a:r>
          </a:p>
          <a:p>
            <a:pPr>
              <a:lnSpc>
                <a:spcPts val="3360"/>
              </a:lnSpc>
              <a:spcBef>
                <a:spcPct val="0"/>
              </a:spcBef>
            </a:pPr>
            <a:endParaRPr lang="en-US" sz="3600" dirty="0">
              <a:solidFill>
                <a:srgbClr val="000000"/>
              </a:solidFill>
              <a:latin typeface="Lato"/>
            </a:endParaRPr>
          </a:p>
          <a:p>
            <a:pPr marL="777240" lvl="1" indent="-388620">
              <a:lnSpc>
                <a:spcPts val="5040"/>
              </a:lnSpc>
              <a:buFont typeface="Arial"/>
              <a:buChar char="•"/>
            </a:pPr>
            <a:r>
              <a:rPr lang="en-US" sz="3600" dirty="0">
                <a:solidFill>
                  <a:srgbClr val="000000"/>
                </a:solidFill>
                <a:latin typeface="Lato"/>
              </a:rPr>
              <a:t>Provides </a:t>
            </a:r>
            <a:r>
              <a:rPr lang="en-US" sz="3600" dirty="0">
                <a:solidFill>
                  <a:srgbClr val="000000"/>
                </a:solidFill>
                <a:latin typeface="Lato Bold"/>
              </a:rPr>
              <a:t>digital knowledge &amp; education</a:t>
            </a:r>
            <a:r>
              <a:rPr lang="en-US" sz="3600" dirty="0">
                <a:solidFill>
                  <a:srgbClr val="000000"/>
                </a:solidFill>
                <a:latin typeface="Lato"/>
              </a:rPr>
              <a:t> for healthcare professionals and community workers, and;</a:t>
            </a:r>
          </a:p>
          <a:p>
            <a:pPr marL="777240" lvl="1" indent="-388620">
              <a:lnSpc>
                <a:spcPts val="5040"/>
              </a:lnSpc>
              <a:buFont typeface="Arial"/>
              <a:buChar char="•"/>
            </a:pPr>
            <a:r>
              <a:rPr lang="en-US" sz="3600" dirty="0">
                <a:solidFill>
                  <a:srgbClr val="000000"/>
                </a:solidFill>
                <a:latin typeface="Lato"/>
              </a:rPr>
              <a:t>Shares </a:t>
            </a:r>
            <a:r>
              <a:rPr lang="en-US" sz="3600" dirty="0">
                <a:solidFill>
                  <a:srgbClr val="000000"/>
                </a:solidFill>
                <a:latin typeface="Lato Bold"/>
              </a:rPr>
              <a:t>information using digital tools</a:t>
            </a:r>
            <a:r>
              <a:rPr lang="en-US" sz="3600" dirty="0">
                <a:solidFill>
                  <a:srgbClr val="000000"/>
                </a:solidFill>
                <a:latin typeface="Lato"/>
              </a:rPr>
              <a:t> </a:t>
            </a:r>
            <a:r>
              <a:rPr lang="en-NL" sz="3600" dirty="0">
                <a:solidFill>
                  <a:srgbClr val="000000"/>
                </a:solidFill>
                <a:latin typeface="Lato"/>
              </a:rPr>
              <a:t>with</a:t>
            </a:r>
            <a:r>
              <a:rPr lang="en-US" sz="3600" dirty="0">
                <a:solidFill>
                  <a:srgbClr val="000000"/>
                </a:solidFill>
                <a:latin typeface="Lato"/>
              </a:rPr>
              <a:t> </a:t>
            </a:r>
            <a:r>
              <a:rPr lang="en-NL" sz="3600" dirty="0">
                <a:solidFill>
                  <a:srgbClr val="000000"/>
                </a:solidFill>
                <a:latin typeface="Lato"/>
              </a:rPr>
              <a:t>communities</a:t>
            </a:r>
          </a:p>
          <a:p>
            <a:pPr marL="388620" lvl="1">
              <a:lnSpc>
                <a:spcPts val="5040"/>
              </a:lnSpc>
            </a:pPr>
            <a:endParaRPr lang="en-US" sz="3600" dirty="0">
              <a:solidFill>
                <a:srgbClr val="000000"/>
              </a:solidFill>
              <a:latin typeface="Lato"/>
            </a:endParaRPr>
          </a:p>
          <a:p>
            <a:pPr>
              <a:lnSpc>
                <a:spcPts val="5040"/>
              </a:lnSpc>
            </a:pPr>
            <a:r>
              <a:rPr lang="en-NL" sz="3600" dirty="0">
                <a:solidFill>
                  <a:srgbClr val="000000"/>
                </a:solidFill>
                <a:latin typeface="Lato"/>
              </a:rPr>
              <a:t>t</a:t>
            </a:r>
            <a:r>
              <a:rPr lang="en-US" sz="3600" dirty="0">
                <a:solidFill>
                  <a:srgbClr val="000000"/>
                </a:solidFill>
                <a:latin typeface="Lato"/>
              </a:rPr>
              <a:t>o promote </a:t>
            </a:r>
            <a:r>
              <a:rPr lang="en-US" sz="3600" dirty="0">
                <a:solidFill>
                  <a:srgbClr val="000000"/>
                </a:solidFill>
                <a:latin typeface="Lato Bold"/>
              </a:rPr>
              <a:t>informed decision making </a:t>
            </a:r>
            <a:r>
              <a:rPr lang="en-US" sz="3600" dirty="0">
                <a:solidFill>
                  <a:srgbClr val="000000"/>
                </a:solidFill>
                <a:latin typeface="Lato"/>
              </a:rPr>
              <a:t>and </a:t>
            </a:r>
            <a:r>
              <a:rPr lang="en-US" sz="3600" dirty="0">
                <a:solidFill>
                  <a:srgbClr val="000000"/>
                </a:solidFill>
                <a:latin typeface="Lato Bold"/>
              </a:rPr>
              <a:t>healthy self management</a:t>
            </a:r>
            <a:r>
              <a:rPr lang="en-US" sz="3600" dirty="0">
                <a:solidFill>
                  <a:srgbClr val="000000"/>
                </a:solidFill>
                <a:latin typeface="Lato"/>
              </a:rPr>
              <a:t> at large scale in resource-limited settings.</a:t>
            </a:r>
          </a:p>
        </p:txBody>
      </p:sp>
      <p:pic>
        <p:nvPicPr>
          <p:cNvPr id="3" name="Picture 3"/>
          <p:cNvPicPr>
            <a:picLocks noChangeAspect="1"/>
          </p:cNvPicPr>
          <p:nvPr/>
        </p:nvPicPr>
        <p:blipFill>
          <a:blip r:embed="rId3">
            <a:alphaModFix amt="37000"/>
          </a:blip>
          <a:srcRect t="63614" b="34207"/>
          <a:stretch>
            <a:fillRect/>
          </a:stretch>
        </p:blipFill>
        <p:spPr>
          <a:xfrm>
            <a:off x="0" y="0"/>
            <a:ext cx="18288000" cy="27037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06235" y="2292787"/>
            <a:ext cx="1947713" cy="167990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706235" y="4564097"/>
            <a:ext cx="1947713" cy="194771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706235" y="7102361"/>
            <a:ext cx="1928371" cy="1754818"/>
          </a:xfrm>
          <a:prstGeom prst="rect">
            <a:avLst/>
          </a:prstGeom>
        </p:spPr>
      </p:pic>
      <p:sp>
        <p:nvSpPr>
          <p:cNvPr id="8" name="TextBox 8"/>
          <p:cNvSpPr txBox="1"/>
          <p:nvPr/>
        </p:nvSpPr>
        <p:spPr>
          <a:xfrm>
            <a:off x="1004637" y="1085980"/>
            <a:ext cx="11926242" cy="805686"/>
          </a:xfrm>
          <a:prstGeom prst="rect">
            <a:avLst/>
          </a:prstGeom>
        </p:spPr>
        <p:txBody>
          <a:bodyPr lIns="0" tIns="0" rIns="0" bIns="0" rtlCol="0" anchor="t">
            <a:spAutoFit/>
          </a:bodyPr>
          <a:lstStyle/>
          <a:p>
            <a:pPr marL="0" lvl="0" indent="0">
              <a:lnSpc>
                <a:spcPts val="6135"/>
              </a:lnSpc>
              <a:spcBef>
                <a:spcPct val="0"/>
              </a:spcBef>
            </a:pPr>
            <a:r>
              <a:rPr lang="en-US" sz="5899" spc="117" dirty="0">
                <a:solidFill>
                  <a:srgbClr val="FF9E1B"/>
                </a:solidFill>
                <a:latin typeface="Glacial Indifference Bold"/>
              </a:rPr>
              <a:t>ABOUT HEALTH[E]FOUNDATION</a:t>
            </a:r>
          </a:p>
        </p:txBody>
      </p:sp>
      <p:sp>
        <p:nvSpPr>
          <p:cNvPr id="9" name="TextBox 9"/>
          <p:cNvSpPr txBox="1"/>
          <p:nvPr/>
        </p:nvSpPr>
        <p:spPr>
          <a:xfrm>
            <a:off x="14179332" y="2588086"/>
            <a:ext cx="3079968" cy="1475927"/>
          </a:xfrm>
          <a:prstGeom prst="rect">
            <a:avLst/>
          </a:prstGeom>
        </p:spPr>
        <p:txBody>
          <a:bodyPr lIns="0" tIns="0" rIns="0" bIns="0" rtlCol="0" anchor="t">
            <a:spAutoFit/>
          </a:bodyPr>
          <a:lstStyle/>
          <a:p>
            <a:pPr algn="just">
              <a:lnSpc>
                <a:spcPts val="2902"/>
              </a:lnSpc>
              <a:spcBef>
                <a:spcPct val="0"/>
              </a:spcBef>
            </a:pPr>
            <a:r>
              <a:rPr lang="en-US" sz="2790" b="1" spc="55" dirty="0">
                <a:solidFill>
                  <a:srgbClr val="000000"/>
                </a:solidFill>
                <a:latin typeface="Glacial Indifference Bold" panose="020B0604020202020204" charset="0"/>
              </a:rPr>
              <a:t>20,000</a:t>
            </a:r>
          </a:p>
          <a:p>
            <a:pPr algn="just">
              <a:lnSpc>
                <a:spcPts val="2902"/>
              </a:lnSpc>
              <a:spcBef>
                <a:spcPct val="0"/>
              </a:spcBef>
            </a:pPr>
            <a:r>
              <a:rPr lang="en-US" sz="2790" b="1" spc="55" dirty="0">
                <a:solidFill>
                  <a:srgbClr val="000000"/>
                </a:solidFill>
                <a:latin typeface="Glacial Indifference Bold" panose="020B0604020202020204" charset="0"/>
              </a:rPr>
              <a:t>HEALTHCARE </a:t>
            </a:r>
          </a:p>
          <a:p>
            <a:pPr algn="just">
              <a:lnSpc>
                <a:spcPts val="2902"/>
              </a:lnSpc>
              <a:spcBef>
                <a:spcPct val="0"/>
              </a:spcBef>
            </a:pPr>
            <a:r>
              <a:rPr lang="en-US" sz="2790" b="1" spc="55" dirty="0">
                <a:solidFill>
                  <a:srgbClr val="000000"/>
                </a:solidFill>
                <a:latin typeface="Glacial Indifference Bold" panose="020B0604020202020204" charset="0"/>
              </a:rPr>
              <a:t>WORKERS TRAINED</a:t>
            </a:r>
          </a:p>
        </p:txBody>
      </p:sp>
      <p:sp>
        <p:nvSpPr>
          <p:cNvPr id="10" name="TextBox 10"/>
          <p:cNvSpPr txBox="1"/>
          <p:nvPr/>
        </p:nvSpPr>
        <p:spPr>
          <a:xfrm>
            <a:off x="14179332" y="5166056"/>
            <a:ext cx="2598039" cy="743793"/>
          </a:xfrm>
          <a:prstGeom prst="rect">
            <a:avLst/>
          </a:prstGeom>
        </p:spPr>
        <p:txBody>
          <a:bodyPr lIns="0" tIns="0" rIns="0" bIns="0" rtlCol="0" anchor="t">
            <a:spAutoFit/>
          </a:bodyPr>
          <a:lstStyle/>
          <a:p>
            <a:pPr algn="just">
              <a:lnSpc>
                <a:spcPts val="2902"/>
              </a:lnSpc>
              <a:spcBef>
                <a:spcPct val="0"/>
              </a:spcBef>
            </a:pPr>
            <a:r>
              <a:rPr lang="en-US" sz="2790" b="1" spc="55" dirty="0">
                <a:solidFill>
                  <a:srgbClr val="000000"/>
                </a:solidFill>
                <a:latin typeface="Glacial Indifference Bold" panose="020B0604020202020204" charset="0"/>
              </a:rPr>
              <a:t>34 </a:t>
            </a:r>
            <a:endParaRPr lang="en-NL" sz="2790" b="1" spc="55" dirty="0">
              <a:solidFill>
                <a:srgbClr val="000000"/>
              </a:solidFill>
              <a:latin typeface="Glacial Indifference Bold" panose="020B0604020202020204" charset="0"/>
            </a:endParaRPr>
          </a:p>
          <a:p>
            <a:pPr algn="just">
              <a:lnSpc>
                <a:spcPts val="2902"/>
              </a:lnSpc>
              <a:spcBef>
                <a:spcPct val="0"/>
              </a:spcBef>
            </a:pPr>
            <a:r>
              <a:rPr lang="en-US" sz="2790" b="1" spc="55" dirty="0">
                <a:solidFill>
                  <a:srgbClr val="000000"/>
                </a:solidFill>
                <a:latin typeface="Glacial Indifference Bold" panose="020B0604020202020204" charset="0"/>
              </a:rPr>
              <a:t>COUNTRIES</a:t>
            </a:r>
          </a:p>
        </p:txBody>
      </p:sp>
      <p:sp>
        <p:nvSpPr>
          <p:cNvPr id="11" name="TextBox 11"/>
          <p:cNvSpPr txBox="1"/>
          <p:nvPr/>
        </p:nvSpPr>
        <p:spPr>
          <a:xfrm>
            <a:off x="14159990" y="7381061"/>
            <a:ext cx="3289810" cy="1487587"/>
          </a:xfrm>
          <a:prstGeom prst="rect">
            <a:avLst/>
          </a:prstGeom>
        </p:spPr>
        <p:txBody>
          <a:bodyPr wrap="square" lIns="0" tIns="0" rIns="0" bIns="0" rtlCol="0" anchor="t">
            <a:spAutoFit/>
          </a:bodyPr>
          <a:lstStyle/>
          <a:p>
            <a:pPr algn="just">
              <a:lnSpc>
                <a:spcPts val="2911"/>
              </a:lnSpc>
              <a:spcBef>
                <a:spcPct val="0"/>
              </a:spcBef>
            </a:pPr>
            <a:r>
              <a:rPr lang="en-US" sz="2750" b="1" spc="55" dirty="0">
                <a:solidFill>
                  <a:srgbClr val="000000"/>
                </a:solidFill>
                <a:latin typeface="Glacial Indifference Bold" panose="020B0604020202020204" charset="0"/>
              </a:rPr>
              <a:t>100,000</a:t>
            </a:r>
            <a:endParaRPr lang="en-US" sz="2799" b="1" spc="55" dirty="0">
              <a:solidFill>
                <a:srgbClr val="000000"/>
              </a:solidFill>
              <a:latin typeface="Glacial Indifference Bold" panose="020B0604020202020204" charset="0"/>
            </a:endParaRPr>
          </a:p>
          <a:p>
            <a:pPr algn="just">
              <a:lnSpc>
                <a:spcPts val="2911"/>
              </a:lnSpc>
              <a:spcBef>
                <a:spcPct val="0"/>
              </a:spcBef>
            </a:pPr>
            <a:r>
              <a:rPr lang="en-US" sz="2799" b="1" spc="55" dirty="0">
                <a:solidFill>
                  <a:srgbClr val="000000"/>
                </a:solidFill>
                <a:latin typeface="Glacial Indifference Bold" panose="020B0604020202020204" charset="0"/>
              </a:rPr>
              <a:t>COMMUNITY MEMBERS</a:t>
            </a:r>
          </a:p>
          <a:p>
            <a:pPr algn="just">
              <a:lnSpc>
                <a:spcPts val="2911"/>
              </a:lnSpc>
              <a:spcBef>
                <a:spcPct val="0"/>
              </a:spcBef>
            </a:pPr>
            <a:r>
              <a:rPr lang="en-NL" sz="2799" b="1" spc="55" dirty="0">
                <a:solidFill>
                  <a:srgbClr val="000000"/>
                </a:solidFill>
                <a:latin typeface="Glacial Indifference Bold" panose="020B0604020202020204" charset="0"/>
              </a:rPr>
              <a:t>REAC</a:t>
            </a:r>
            <a:r>
              <a:rPr lang="en-US" sz="2799" b="1" spc="55" dirty="0">
                <a:solidFill>
                  <a:srgbClr val="000000"/>
                </a:solidFill>
                <a:latin typeface="Glacial Indifference Bold" panose="020B0604020202020204" charset="0"/>
              </a:rPr>
              <a:t>HED</a:t>
            </a:r>
          </a:p>
        </p:txBody>
      </p:sp>
      <p:pic>
        <p:nvPicPr>
          <p:cNvPr id="12" name="Picture 3">
            <a:extLst>
              <a:ext uri="{FF2B5EF4-FFF2-40B4-BE49-F238E27FC236}">
                <a16:creationId xmlns:a16="http://schemas.microsoft.com/office/drawing/2014/main" id="{0BA9BF51-E069-C24E-53AD-08730B9828E1}"/>
              </a:ext>
            </a:extLst>
          </p:cNvPr>
          <p:cNvPicPr>
            <a:picLocks noChangeAspect="1"/>
          </p:cNvPicPr>
          <p:nvPr/>
        </p:nvPicPr>
        <p:blipFill>
          <a:blip r:embed="rId10"/>
          <a:srcRect l="8721" t="28744" r="8497" b="31220"/>
          <a:stretch>
            <a:fillRect/>
          </a:stretch>
        </p:blipFill>
        <p:spPr>
          <a:xfrm>
            <a:off x="12922858" y="9195004"/>
            <a:ext cx="4526942" cy="8543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10;&#10;Description automatically generated">
            <a:extLst>
              <a:ext uri="{FF2B5EF4-FFF2-40B4-BE49-F238E27FC236}">
                <a16:creationId xmlns:a16="http://schemas.microsoft.com/office/drawing/2014/main" id="{AFE13426-F29C-C34E-F3EB-C40750B663D0}"/>
              </a:ext>
            </a:extLst>
          </p:cNvPr>
          <p:cNvPicPr>
            <a:picLocks noChangeAspect="1"/>
          </p:cNvPicPr>
          <p:nvPr/>
        </p:nvPicPr>
        <p:blipFill rotWithShape="1">
          <a:blip r:embed="rId3">
            <a:extLst>
              <a:ext uri="{28A0092B-C50C-407E-A947-70E740481C1C}">
                <a14:useLocalDpi xmlns:a14="http://schemas.microsoft.com/office/drawing/2010/main" val="0"/>
              </a:ext>
            </a:extLst>
          </a:blip>
          <a:srcRect t="21617" b="11236"/>
          <a:stretch/>
        </p:blipFill>
        <p:spPr>
          <a:xfrm>
            <a:off x="723900" y="1891666"/>
            <a:ext cx="16840200" cy="7994496"/>
          </a:xfrm>
          <a:prstGeom prst="rect">
            <a:avLst/>
          </a:prstGeom>
        </p:spPr>
      </p:pic>
      <p:pic>
        <p:nvPicPr>
          <p:cNvPr id="7" name="Picture 7"/>
          <p:cNvPicPr>
            <a:picLocks noChangeAspect="1"/>
          </p:cNvPicPr>
          <p:nvPr/>
        </p:nvPicPr>
        <p:blipFill>
          <a:blip r:embed="rId4">
            <a:alphaModFix amt="37000"/>
          </a:blip>
          <a:srcRect t="63614" b="32702"/>
          <a:stretch>
            <a:fillRect/>
          </a:stretch>
        </p:blipFill>
        <p:spPr>
          <a:xfrm>
            <a:off x="0" y="0"/>
            <a:ext cx="18288000" cy="457200"/>
          </a:xfrm>
          <a:prstGeom prst="rect">
            <a:avLst/>
          </a:prstGeom>
        </p:spPr>
      </p:pic>
      <p:sp>
        <p:nvSpPr>
          <p:cNvPr id="3" name="TextBox 8">
            <a:extLst>
              <a:ext uri="{FF2B5EF4-FFF2-40B4-BE49-F238E27FC236}">
                <a16:creationId xmlns:a16="http://schemas.microsoft.com/office/drawing/2014/main" id="{3A8E722E-F524-EF4D-07B1-255538B89A39}"/>
              </a:ext>
            </a:extLst>
          </p:cNvPr>
          <p:cNvSpPr txBox="1"/>
          <p:nvPr/>
        </p:nvSpPr>
        <p:spPr>
          <a:xfrm>
            <a:off x="1004637" y="1085980"/>
            <a:ext cx="11926242" cy="805686"/>
          </a:xfrm>
          <a:prstGeom prst="rect">
            <a:avLst/>
          </a:prstGeom>
        </p:spPr>
        <p:txBody>
          <a:bodyPr lIns="0" tIns="0" rIns="0" bIns="0" rtlCol="0" anchor="t">
            <a:spAutoFit/>
          </a:bodyPr>
          <a:lstStyle/>
          <a:p>
            <a:pPr marL="0" lvl="0" indent="0">
              <a:lnSpc>
                <a:spcPts val="6135"/>
              </a:lnSpc>
              <a:spcBef>
                <a:spcPct val="0"/>
              </a:spcBef>
            </a:pPr>
            <a:r>
              <a:rPr lang="en-NL" sz="5899" spc="117" dirty="0">
                <a:solidFill>
                  <a:srgbClr val="FF9E1B"/>
                </a:solidFill>
                <a:latin typeface="Glacial Indifference Bold"/>
              </a:rPr>
              <a:t>FOCUS AREAS</a:t>
            </a:r>
            <a:endParaRPr lang="en-US" sz="5899" spc="117" dirty="0">
              <a:solidFill>
                <a:srgbClr val="FF9E1B"/>
              </a:solidFill>
              <a:latin typeface="Glacial Indifference Bold"/>
            </a:endParaRPr>
          </a:p>
        </p:txBody>
      </p:sp>
      <p:pic>
        <p:nvPicPr>
          <p:cNvPr id="13" name="Picture 3">
            <a:extLst>
              <a:ext uri="{FF2B5EF4-FFF2-40B4-BE49-F238E27FC236}">
                <a16:creationId xmlns:a16="http://schemas.microsoft.com/office/drawing/2014/main" id="{BC797166-80A8-ACF3-D5CE-1DA5FA182F4E}"/>
              </a:ext>
            </a:extLst>
          </p:cNvPr>
          <p:cNvPicPr>
            <a:picLocks noChangeAspect="1"/>
          </p:cNvPicPr>
          <p:nvPr/>
        </p:nvPicPr>
        <p:blipFill>
          <a:blip r:embed="rId5"/>
          <a:srcRect l="8721" t="28744" r="8497" b="31220"/>
          <a:stretch>
            <a:fillRect/>
          </a:stretch>
        </p:blipFill>
        <p:spPr>
          <a:xfrm>
            <a:off x="12922858" y="9195004"/>
            <a:ext cx="4526942" cy="854369"/>
          </a:xfrm>
          <a:prstGeom prst="rect">
            <a:avLst/>
          </a:prstGeom>
        </p:spPr>
      </p:pic>
    </p:spTree>
    <p:extLst>
      <p:ext uri="{BB962C8B-B14F-4D97-AF65-F5344CB8AC3E}">
        <p14:creationId xmlns:p14="http://schemas.microsoft.com/office/powerpoint/2010/main" val="252074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AutoShape 21">
            <a:extLst>
              <a:ext uri="{FF2B5EF4-FFF2-40B4-BE49-F238E27FC236}">
                <a16:creationId xmlns:a16="http://schemas.microsoft.com/office/drawing/2014/main" id="{DBBFB525-7867-C282-81D2-CF3A59D96556}"/>
              </a:ext>
            </a:extLst>
          </p:cNvPr>
          <p:cNvSpPr/>
          <p:nvPr/>
        </p:nvSpPr>
        <p:spPr>
          <a:xfrm rot="5400000">
            <a:off x="13367370" y="4649888"/>
            <a:ext cx="697260" cy="0"/>
          </a:xfrm>
          <a:prstGeom prst="line">
            <a:avLst/>
          </a:prstGeom>
          <a:ln w="66675" cap="rnd">
            <a:solidFill>
              <a:srgbClr val="036270"/>
            </a:solidFill>
            <a:prstDash val="solid"/>
            <a:headEnd type="none" w="sm" len="sm"/>
            <a:tailEnd type="oval" w="lg" len="lg"/>
          </a:ln>
        </p:spPr>
      </p:sp>
      <p:sp>
        <p:nvSpPr>
          <p:cNvPr id="57" name="AutoShape 21">
            <a:extLst>
              <a:ext uri="{FF2B5EF4-FFF2-40B4-BE49-F238E27FC236}">
                <a16:creationId xmlns:a16="http://schemas.microsoft.com/office/drawing/2014/main" id="{21625BEC-7262-1D21-536D-43874A3B8CDD}"/>
              </a:ext>
            </a:extLst>
          </p:cNvPr>
          <p:cNvSpPr/>
          <p:nvPr/>
        </p:nvSpPr>
        <p:spPr>
          <a:xfrm rot="5400000">
            <a:off x="1639572" y="7696908"/>
            <a:ext cx="697260" cy="0"/>
          </a:xfrm>
          <a:prstGeom prst="line">
            <a:avLst/>
          </a:prstGeom>
          <a:ln w="66675" cap="rnd">
            <a:solidFill>
              <a:srgbClr val="036270"/>
            </a:solidFill>
            <a:prstDash val="solid"/>
            <a:headEnd type="none" w="sm" len="sm"/>
            <a:tailEnd type="oval" w="lg" len="lg"/>
          </a:ln>
        </p:spPr>
      </p:sp>
      <p:sp>
        <p:nvSpPr>
          <p:cNvPr id="58" name="AutoShape 21">
            <a:extLst>
              <a:ext uri="{FF2B5EF4-FFF2-40B4-BE49-F238E27FC236}">
                <a16:creationId xmlns:a16="http://schemas.microsoft.com/office/drawing/2014/main" id="{32EED050-5AB1-C290-75A3-EB3C03E8DC3E}"/>
              </a:ext>
            </a:extLst>
          </p:cNvPr>
          <p:cNvSpPr/>
          <p:nvPr/>
        </p:nvSpPr>
        <p:spPr>
          <a:xfrm rot="5400000">
            <a:off x="7648851" y="6183100"/>
            <a:ext cx="697260" cy="0"/>
          </a:xfrm>
          <a:prstGeom prst="line">
            <a:avLst/>
          </a:prstGeom>
          <a:ln w="66675" cap="rnd">
            <a:solidFill>
              <a:srgbClr val="036270"/>
            </a:solidFill>
            <a:prstDash val="solid"/>
            <a:headEnd type="none" w="sm" len="sm"/>
            <a:tailEnd type="oval" w="lg" len="lg"/>
          </a:ln>
        </p:spPr>
      </p:sp>
      <p:sp>
        <p:nvSpPr>
          <p:cNvPr id="61" name="AutoShape 21">
            <a:extLst>
              <a:ext uri="{FF2B5EF4-FFF2-40B4-BE49-F238E27FC236}">
                <a16:creationId xmlns:a16="http://schemas.microsoft.com/office/drawing/2014/main" id="{57916333-EA25-8CC3-A98D-8649A372DE06}"/>
              </a:ext>
            </a:extLst>
          </p:cNvPr>
          <p:cNvSpPr/>
          <p:nvPr/>
        </p:nvSpPr>
        <p:spPr>
          <a:xfrm rot="5400000" flipH="1">
            <a:off x="4250803" y="5233785"/>
            <a:ext cx="862511" cy="0"/>
          </a:xfrm>
          <a:prstGeom prst="line">
            <a:avLst/>
          </a:prstGeom>
          <a:ln w="66675" cap="rnd">
            <a:solidFill>
              <a:srgbClr val="036270"/>
            </a:solidFill>
            <a:prstDash val="solid"/>
            <a:headEnd type="none" w="sm" len="sm"/>
            <a:tailEnd type="oval" w="lg" len="lg"/>
          </a:ln>
        </p:spPr>
      </p:sp>
      <p:sp>
        <p:nvSpPr>
          <p:cNvPr id="60" name="AutoShape 21">
            <a:extLst>
              <a:ext uri="{FF2B5EF4-FFF2-40B4-BE49-F238E27FC236}">
                <a16:creationId xmlns:a16="http://schemas.microsoft.com/office/drawing/2014/main" id="{E1456A26-016E-014F-6E3E-638ADEF25C42}"/>
              </a:ext>
            </a:extLst>
          </p:cNvPr>
          <p:cNvSpPr/>
          <p:nvPr/>
        </p:nvSpPr>
        <p:spPr>
          <a:xfrm rot="5400000" flipH="1">
            <a:off x="9779544" y="3685468"/>
            <a:ext cx="862511" cy="0"/>
          </a:xfrm>
          <a:prstGeom prst="line">
            <a:avLst/>
          </a:prstGeom>
          <a:ln w="66675" cap="rnd">
            <a:solidFill>
              <a:srgbClr val="036270"/>
            </a:solidFill>
            <a:prstDash val="solid"/>
            <a:headEnd type="none" w="sm" len="sm"/>
            <a:tailEnd type="oval" w="lg" len="lg"/>
          </a:ln>
        </p:spPr>
      </p:sp>
      <p:sp>
        <p:nvSpPr>
          <p:cNvPr id="22" name="TextBox 22"/>
          <p:cNvSpPr txBox="1"/>
          <p:nvPr/>
        </p:nvSpPr>
        <p:spPr>
          <a:xfrm>
            <a:off x="2084964" y="6700586"/>
            <a:ext cx="2106125" cy="408766"/>
          </a:xfrm>
          <a:prstGeom prst="rect">
            <a:avLst/>
          </a:prstGeom>
        </p:spPr>
        <p:txBody>
          <a:bodyPr lIns="0" tIns="0" rIns="0" bIns="0" rtlCol="0" anchor="t">
            <a:spAutoFit/>
          </a:bodyPr>
          <a:lstStyle/>
          <a:p>
            <a:pPr algn="ctr">
              <a:lnSpc>
                <a:spcPts val="3399"/>
              </a:lnSpc>
            </a:pPr>
            <a:r>
              <a:rPr lang="en-US" sz="2800" b="1" dirty="0">
                <a:solidFill>
                  <a:srgbClr val="FFFFFF"/>
                </a:solidFill>
                <a:latin typeface="Inter Bold"/>
              </a:rPr>
              <a:t>2003</a:t>
            </a:r>
          </a:p>
        </p:txBody>
      </p:sp>
      <p:sp>
        <p:nvSpPr>
          <p:cNvPr id="23" name="TextBox 23"/>
          <p:cNvSpPr txBox="1"/>
          <p:nvPr/>
        </p:nvSpPr>
        <p:spPr>
          <a:xfrm>
            <a:off x="4853144" y="5965838"/>
            <a:ext cx="2106125" cy="408766"/>
          </a:xfrm>
          <a:prstGeom prst="rect">
            <a:avLst/>
          </a:prstGeom>
        </p:spPr>
        <p:txBody>
          <a:bodyPr lIns="0" tIns="0" rIns="0" bIns="0" rtlCol="0" anchor="t">
            <a:spAutoFit/>
          </a:bodyPr>
          <a:lstStyle/>
          <a:p>
            <a:pPr algn="ctr">
              <a:lnSpc>
                <a:spcPts val="3399"/>
              </a:lnSpc>
            </a:pPr>
            <a:r>
              <a:rPr lang="en-US" sz="2800" b="1" dirty="0">
                <a:solidFill>
                  <a:srgbClr val="FFFFFF"/>
                </a:solidFill>
                <a:latin typeface="Inter Bold"/>
              </a:rPr>
              <a:t>201</a:t>
            </a:r>
            <a:r>
              <a:rPr lang="en-NL" sz="2800" b="1" dirty="0">
                <a:solidFill>
                  <a:srgbClr val="FFFFFF"/>
                </a:solidFill>
                <a:latin typeface="Inter Bold"/>
              </a:rPr>
              <a:t>4</a:t>
            </a:r>
            <a:endParaRPr lang="en-US" sz="2800" b="1" dirty="0">
              <a:solidFill>
                <a:srgbClr val="FFFFFF"/>
              </a:solidFill>
              <a:latin typeface="Inter Bold"/>
            </a:endParaRPr>
          </a:p>
        </p:txBody>
      </p:sp>
      <p:sp>
        <p:nvSpPr>
          <p:cNvPr id="24" name="TextBox 24"/>
          <p:cNvSpPr txBox="1"/>
          <p:nvPr/>
        </p:nvSpPr>
        <p:spPr>
          <a:xfrm>
            <a:off x="7645284" y="5205451"/>
            <a:ext cx="2106125" cy="408766"/>
          </a:xfrm>
          <a:prstGeom prst="rect">
            <a:avLst/>
          </a:prstGeom>
        </p:spPr>
        <p:txBody>
          <a:bodyPr lIns="0" tIns="0" rIns="0" bIns="0" rtlCol="0" anchor="t">
            <a:spAutoFit/>
          </a:bodyPr>
          <a:lstStyle/>
          <a:p>
            <a:pPr algn="ctr">
              <a:lnSpc>
                <a:spcPts val="3399"/>
              </a:lnSpc>
            </a:pPr>
            <a:r>
              <a:rPr lang="en-US" sz="2800" b="1" dirty="0">
                <a:solidFill>
                  <a:srgbClr val="FFFFFF"/>
                </a:solidFill>
                <a:latin typeface="Inter Bold"/>
              </a:rPr>
              <a:t>2019</a:t>
            </a:r>
            <a:endParaRPr lang="en-US" sz="2427" b="1" dirty="0">
              <a:solidFill>
                <a:srgbClr val="FFFFFF"/>
              </a:solidFill>
              <a:latin typeface="Inter Bold"/>
            </a:endParaRPr>
          </a:p>
        </p:txBody>
      </p:sp>
      <p:sp>
        <p:nvSpPr>
          <p:cNvPr id="25" name="TextBox 25"/>
          <p:cNvSpPr txBox="1"/>
          <p:nvPr/>
        </p:nvSpPr>
        <p:spPr>
          <a:xfrm>
            <a:off x="10427575" y="4380278"/>
            <a:ext cx="2106125" cy="408766"/>
          </a:xfrm>
          <a:prstGeom prst="rect">
            <a:avLst/>
          </a:prstGeom>
        </p:spPr>
        <p:txBody>
          <a:bodyPr lIns="0" tIns="0" rIns="0" bIns="0" rtlCol="0" anchor="t">
            <a:spAutoFit/>
          </a:bodyPr>
          <a:lstStyle/>
          <a:p>
            <a:pPr algn="ctr">
              <a:lnSpc>
                <a:spcPts val="3399"/>
              </a:lnSpc>
            </a:pPr>
            <a:r>
              <a:rPr lang="en-US" sz="2800" b="1" dirty="0">
                <a:solidFill>
                  <a:srgbClr val="FFFFFF"/>
                </a:solidFill>
                <a:latin typeface="Inter Bold"/>
              </a:rPr>
              <a:t>2022</a:t>
            </a:r>
            <a:endParaRPr lang="en-US" sz="2427" b="1" dirty="0">
              <a:solidFill>
                <a:srgbClr val="FFFFFF"/>
              </a:solidFill>
              <a:latin typeface="Inter Bold"/>
            </a:endParaRPr>
          </a:p>
        </p:txBody>
      </p:sp>
      <p:sp>
        <p:nvSpPr>
          <p:cNvPr id="26" name="TextBox 26"/>
          <p:cNvSpPr txBox="1"/>
          <p:nvPr/>
        </p:nvSpPr>
        <p:spPr>
          <a:xfrm>
            <a:off x="12800844" y="3575496"/>
            <a:ext cx="3210345" cy="408766"/>
          </a:xfrm>
          <a:prstGeom prst="rect">
            <a:avLst/>
          </a:prstGeom>
        </p:spPr>
        <p:txBody>
          <a:bodyPr wrap="square" lIns="0" tIns="0" rIns="0" bIns="0" rtlCol="0" anchor="t">
            <a:spAutoFit/>
          </a:bodyPr>
          <a:lstStyle/>
          <a:p>
            <a:pPr algn="ctr">
              <a:lnSpc>
                <a:spcPts val="3399"/>
              </a:lnSpc>
            </a:pPr>
            <a:r>
              <a:rPr lang="en-US" sz="2800" b="1" dirty="0">
                <a:solidFill>
                  <a:srgbClr val="FFFFFF"/>
                </a:solidFill>
                <a:latin typeface="Inter Bold"/>
              </a:rPr>
              <a:t>2023 &amp; beyond</a:t>
            </a:r>
          </a:p>
        </p:txBody>
      </p:sp>
      <p:sp>
        <p:nvSpPr>
          <p:cNvPr id="27" name="TextBox 27"/>
          <p:cNvSpPr txBox="1"/>
          <p:nvPr/>
        </p:nvSpPr>
        <p:spPr>
          <a:xfrm>
            <a:off x="2357873" y="7659022"/>
            <a:ext cx="2105256" cy="386516"/>
          </a:xfrm>
          <a:prstGeom prst="rect">
            <a:avLst/>
          </a:prstGeom>
        </p:spPr>
        <p:txBody>
          <a:bodyPr lIns="0" tIns="0" rIns="0" bIns="0" rtlCol="0" anchor="t">
            <a:spAutoFit/>
          </a:bodyPr>
          <a:lstStyle/>
          <a:p>
            <a:pPr>
              <a:lnSpc>
                <a:spcPts val="3315"/>
              </a:lnSpc>
            </a:pPr>
            <a:r>
              <a:rPr lang="en-US" sz="2400" b="1" dirty="0">
                <a:latin typeface="Lato" panose="020F0502020204030203" pitchFamily="34" charset="0"/>
              </a:rPr>
              <a:t>e-Health</a:t>
            </a:r>
          </a:p>
        </p:txBody>
      </p:sp>
      <p:sp>
        <p:nvSpPr>
          <p:cNvPr id="28" name="TextBox 28"/>
          <p:cNvSpPr txBox="1"/>
          <p:nvPr/>
        </p:nvSpPr>
        <p:spPr>
          <a:xfrm>
            <a:off x="2357873" y="8195149"/>
            <a:ext cx="2503292" cy="1699311"/>
          </a:xfrm>
          <a:prstGeom prst="rect">
            <a:avLst/>
          </a:prstGeom>
        </p:spPr>
        <p:txBody>
          <a:bodyPr lIns="0" tIns="0" rIns="0" bIns="0" rtlCol="0" anchor="t">
            <a:spAutoFit/>
          </a:bodyPr>
          <a:lstStyle/>
          <a:p>
            <a:pPr>
              <a:lnSpc>
                <a:spcPts val="2693"/>
              </a:lnSpc>
            </a:pPr>
            <a:r>
              <a:rPr lang="en-US" sz="2000" dirty="0">
                <a:latin typeface="Lato" panose="020F0502020204030203" pitchFamily="34" charset="0"/>
              </a:rPr>
              <a:t>Blended e-learning for healthcare workers</a:t>
            </a:r>
            <a:r>
              <a:rPr lang="en-NL" sz="2000" dirty="0">
                <a:latin typeface="Lato" panose="020F0502020204030203" pitchFamily="34" charset="0"/>
              </a:rPr>
              <a:t> and community health workers</a:t>
            </a:r>
            <a:r>
              <a:rPr lang="en-US" sz="2000" dirty="0">
                <a:latin typeface="Lato" panose="020F0502020204030203" pitchFamily="34" charset="0"/>
              </a:rPr>
              <a:t> with a tailor-made LMS</a:t>
            </a:r>
          </a:p>
        </p:txBody>
      </p:sp>
      <p:sp>
        <p:nvSpPr>
          <p:cNvPr id="29" name="TextBox 29"/>
          <p:cNvSpPr txBox="1"/>
          <p:nvPr/>
        </p:nvSpPr>
        <p:spPr>
          <a:xfrm>
            <a:off x="4901061" y="2600251"/>
            <a:ext cx="1913863" cy="386516"/>
          </a:xfrm>
          <a:prstGeom prst="rect">
            <a:avLst/>
          </a:prstGeom>
        </p:spPr>
        <p:txBody>
          <a:bodyPr lIns="0" tIns="0" rIns="0" bIns="0" rtlCol="0" anchor="t">
            <a:spAutoFit/>
          </a:bodyPr>
          <a:lstStyle/>
          <a:p>
            <a:pPr algn="just">
              <a:lnSpc>
                <a:spcPts val="3315"/>
              </a:lnSpc>
            </a:pPr>
            <a:r>
              <a:rPr lang="en-US" sz="2400" b="1" dirty="0">
                <a:latin typeface="Lato" panose="020F0502020204030203" pitchFamily="34" charset="0"/>
              </a:rPr>
              <a:t> m-Health</a:t>
            </a:r>
          </a:p>
        </p:txBody>
      </p:sp>
      <p:sp>
        <p:nvSpPr>
          <p:cNvPr id="30" name="TextBox 30"/>
          <p:cNvSpPr txBox="1"/>
          <p:nvPr/>
        </p:nvSpPr>
        <p:spPr>
          <a:xfrm>
            <a:off x="4957459" y="3141305"/>
            <a:ext cx="2262234" cy="1700915"/>
          </a:xfrm>
          <a:prstGeom prst="rect">
            <a:avLst/>
          </a:prstGeom>
        </p:spPr>
        <p:txBody>
          <a:bodyPr wrap="square" lIns="0" tIns="0" rIns="0" bIns="0" rtlCol="0" anchor="t">
            <a:spAutoFit/>
          </a:bodyPr>
          <a:lstStyle/>
          <a:p>
            <a:pPr>
              <a:lnSpc>
                <a:spcPts val="2693"/>
              </a:lnSpc>
            </a:pPr>
            <a:r>
              <a:rPr lang="en-US" sz="2000" dirty="0">
                <a:latin typeface="Lato" panose="020F0502020204030203" pitchFamily="34" charset="0"/>
              </a:rPr>
              <a:t>Information provision for communities via app technology, SMS, and voice messages</a:t>
            </a:r>
          </a:p>
        </p:txBody>
      </p:sp>
      <p:sp>
        <p:nvSpPr>
          <p:cNvPr id="31" name="TextBox 31"/>
          <p:cNvSpPr txBox="1"/>
          <p:nvPr/>
        </p:nvSpPr>
        <p:spPr>
          <a:xfrm>
            <a:off x="10485339" y="2226506"/>
            <a:ext cx="2106125" cy="809709"/>
          </a:xfrm>
          <a:prstGeom prst="rect">
            <a:avLst/>
          </a:prstGeom>
        </p:spPr>
        <p:txBody>
          <a:bodyPr lIns="0" tIns="0" rIns="0" bIns="0" rtlCol="0" anchor="t">
            <a:spAutoFit/>
          </a:bodyPr>
          <a:lstStyle/>
          <a:p>
            <a:pPr>
              <a:lnSpc>
                <a:spcPts val="3315"/>
              </a:lnSpc>
            </a:pPr>
            <a:r>
              <a:rPr lang="en-US" sz="2400" b="1" dirty="0">
                <a:solidFill>
                  <a:srgbClr val="000000"/>
                </a:solidFill>
                <a:latin typeface="Lato" panose="020F0502020204030203" pitchFamily="34" charset="0"/>
              </a:rPr>
              <a:t>Moodle open-source LMS</a:t>
            </a:r>
          </a:p>
        </p:txBody>
      </p:sp>
      <p:sp>
        <p:nvSpPr>
          <p:cNvPr id="32" name="TextBox 32"/>
          <p:cNvSpPr txBox="1"/>
          <p:nvPr/>
        </p:nvSpPr>
        <p:spPr>
          <a:xfrm>
            <a:off x="10485338" y="3143694"/>
            <a:ext cx="2048361" cy="660565"/>
          </a:xfrm>
          <a:prstGeom prst="rect">
            <a:avLst/>
          </a:prstGeom>
        </p:spPr>
        <p:txBody>
          <a:bodyPr wrap="square" lIns="0" tIns="0" rIns="0" bIns="0" rtlCol="0" anchor="t">
            <a:spAutoFit/>
          </a:bodyPr>
          <a:lstStyle/>
          <a:p>
            <a:pPr>
              <a:lnSpc>
                <a:spcPts val="2693"/>
              </a:lnSpc>
            </a:pPr>
            <a:r>
              <a:rPr lang="en-NL" sz="2000" dirty="0">
                <a:latin typeface="Lato" panose="020F0502020204030203" pitchFamily="34" charset="0"/>
              </a:rPr>
              <a:t>Closed-source</a:t>
            </a:r>
            <a:r>
              <a:rPr lang="en-US" sz="2000" dirty="0">
                <a:latin typeface="Lato" panose="020F0502020204030203" pitchFamily="34" charset="0"/>
              </a:rPr>
              <a:t> LMS is phased out</a:t>
            </a:r>
          </a:p>
        </p:txBody>
      </p:sp>
      <p:sp>
        <p:nvSpPr>
          <p:cNvPr id="33" name="TextBox 33"/>
          <p:cNvSpPr txBox="1"/>
          <p:nvPr/>
        </p:nvSpPr>
        <p:spPr>
          <a:xfrm>
            <a:off x="8333917" y="6152558"/>
            <a:ext cx="2525019" cy="809709"/>
          </a:xfrm>
          <a:prstGeom prst="rect">
            <a:avLst/>
          </a:prstGeom>
        </p:spPr>
        <p:txBody>
          <a:bodyPr lIns="0" tIns="0" rIns="0" bIns="0" rtlCol="0" anchor="t">
            <a:spAutoFit/>
          </a:bodyPr>
          <a:lstStyle/>
          <a:p>
            <a:pPr>
              <a:lnSpc>
                <a:spcPts val="3315"/>
              </a:lnSpc>
            </a:pPr>
            <a:r>
              <a:rPr lang="en-US" sz="2400" b="1" dirty="0">
                <a:solidFill>
                  <a:srgbClr val="000000"/>
                </a:solidFill>
                <a:latin typeface="Lato" panose="020F0502020204030203" pitchFamily="34" charset="0"/>
              </a:rPr>
              <a:t>Digital learning solutions</a:t>
            </a:r>
          </a:p>
        </p:txBody>
      </p:sp>
      <p:sp>
        <p:nvSpPr>
          <p:cNvPr id="34" name="TextBox 34"/>
          <p:cNvSpPr txBox="1"/>
          <p:nvPr/>
        </p:nvSpPr>
        <p:spPr>
          <a:xfrm>
            <a:off x="8333916" y="7064146"/>
            <a:ext cx="2525020" cy="2391809"/>
          </a:xfrm>
          <a:prstGeom prst="rect">
            <a:avLst/>
          </a:prstGeom>
        </p:spPr>
        <p:txBody>
          <a:bodyPr wrap="square" lIns="0" tIns="0" rIns="0" bIns="0" rtlCol="0" anchor="t">
            <a:spAutoFit/>
          </a:bodyPr>
          <a:lstStyle/>
          <a:p>
            <a:pPr>
              <a:lnSpc>
                <a:spcPts val="2693"/>
              </a:lnSpc>
            </a:pPr>
            <a:r>
              <a:rPr lang="en-US" sz="2000" dirty="0">
                <a:solidFill>
                  <a:srgbClr val="000000"/>
                </a:solidFill>
                <a:latin typeface="Lato" panose="020F0502020204030203" pitchFamily="34" charset="0"/>
              </a:rPr>
              <a:t>(Blended) e-learning with a </a:t>
            </a:r>
            <a:r>
              <a:rPr lang="en-NL" sz="2000" dirty="0">
                <a:solidFill>
                  <a:srgbClr val="000000"/>
                </a:solidFill>
                <a:latin typeface="Lato" panose="020F0502020204030203" pitchFamily="34" charset="0"/>
              </a:rPr>
              <a:t>homemade / closed-source</a:t>
            </a:r>
            <a:r>
              <a:rPr lang="en-US" sz="2000" dirty="0">
                <a:solidFill>
                  <a:srgbClr val="000000"/>
                </a:solidFill>
                <a:latin typeface="Lato" panose="020F0502020204030203" pitchFamily="34" charset="0"/>
              </a:rPr>
              <a:t> LMS and open-source LMS, co-owned digital learning solutions with partners</a:t>
            </a:r>
          </a:p>
        </p:txBody>
      </p:sp>
      <p:sp>
        <p:nvSpPr>
          <p:cNvPr id="35" name="TextBox 35"/>
          <p:cNvSpPr txBox="1"/>
          <p:nvPr/>
        </p:nvSpPr>
        <p:spPr>
          <a:xfrm>
            <a:off x="13897903" y="4600965"/>
            <a:ext cx="2376398" cy="809709"/>
          </a:xfrm>
          <a:prstGeom prst="rect">
            <a:avLst/>
          </a:prstGeom>
        </p:spPr>
        <p:txBody>
          <a:bodyPr lIns="0" tIns="0" rIns="0" bIns="0" rtlCol="0" anchor="t">
            <a:spAutoFit/>
          </a:bodyPr>
          <a:lstStyle/>
          <a:p>
            <a:pPr>
              <a:lnSpc>
                <a:spcPts val="3315"/>
              </a:lnSpc>
            </a:pPr>
            <a:r>
              <a:rPr lang="en-US" sz="2400" b="1" dirty="0">
                <a:latin typeface="Lato" panose="020F0502020204030203" pitchFamily="34" charset="0"/>
              </a:rPr>
              <a:t>Locally-owned digital solutions</a:t>
            </a:r>
          </a:p>
        </p:txBody>
      </p:sp>
      <p:sp>
        <p:nvSpPr>
          <p:cNvPr id="36" name="TextBox 36"/>
          <p:cNvSpPr txBox="1"/>
          <p:nvPr/>
        </p:nvSpPr>
        <p:spPr>
          <a:xfrm>
            <a:off x="13897903" y="5577580"/>
            <a:ext cx="2376398" cy="2391809"/>
          </a:xfrm>
          <a:prstGeom prst="rect">
            <a:avLst/>
          </a:prstGeom>
        </p:spPr>
        <p:txBody>
          <a:bodyPr lIns="0" tIns="0" rIns="0" bIns="0" rtlCol="0" anchor="t">
            <a:spAutoFit/>
          </a:bodyPr>
          <a:lstStyle/>
          <a:p>
            <a:pPr>
              <a:lnSpc>
                <a:spcPts val="2693"/>
              </a:lnSpc>
            </a:pPr>
            <a:r>
              <a:rPr lang="en-US" sz="2000" dirty="0">
                <a:latin typeface="Lato" panose="020F0502020204030203" pitchFamily="34" charset="0"/>
              </a:rPr>
              <a:t>Capacity strengthening of local partners to own and maintain digital solutions on the open-source Moodle LMS</a:t>
            </a:r>
          </a:p>
        </p:txBody>
      </p:sp>
      <p:sp>
        <p:nvSpPr>
          <p:cNvPr id="38" name="TextBox 8">
            <a:extLst>
              <a:ext uri="{FF2B5EF4-FFF2-40B4-BE49-F238E27FC236}">
                <a16:creationId xmlns:a16="http://schemas.microsoft.com/office/drawing/2014/main" id="{4C382355-14FC-9173-B8A7-0F4C4A2F7A55}"/>
              </a:ext>
            </a:extLst>
          </p:cNvPr>
          <p:cNvSpPr txBox="1"/>
          <p:nvPr/>
        </p:nvSpPr>
        <p:spPr>
          <a:xfrm>
            <a:off x="1004636" y="1085980"/>
            <a:ext cx="13778163" cy="782265"/>
          </a:xfrm>
          <a:prstGeom prst="rect">
            <a:avLst/>
          </a:prstGeom>
        </p:spPr>
        <p:txBody>
          <a:bodyPr wrap="square" lIns="0" tIns="0" rIns="0" bIns="0" rtlCol="0" anchor="t">
            <a:spAutoFit/>
          </a:bodyPr>
          <a:lstStyle/>
          <a:p>
            <a:pPr marL="0" lvl="0" indent="0">
              <a:lnSpc>
                <a:spcPts val="6135"/>
              </a:lnSpc>
              <a:spcBef>
                <a:spcPct val="0"/>
              </a:spcBef>
            </a:pPr>
            <a:r>
              <a:rPr lang="en-NL" sz="5899" spc="117" dirty="0">
                <a:solidFill>
                  <a:srgbClr val="FF9E1B"/>
                </a:solidFill>
                <a:latin typeface="Glacial Indifference Bold"/>
              </a:rPr>
              <a:t>CUSTOM E-LEARNING PROGRAMS</a:t>
            </a:r>
            <a:endParaRPr lang="en-US" sz="5899" spc="117" dirty="0">
              <a:solidFill>
                <a:srgbClr val="FF9E1B"/>
              </a:solidFill>
              <a:latin typeface="Glacial Indifference Bold"/>
            </a:endParaRPr>
          </a:p>
        </p:txBody>
      </p:sp>
      <p:pic>
        <p:nvPicPr>
          <p:cNvPr id="39" name="Picture 7">
            <a:extLst>
              <a:ext uri="{FF2B5EF4-FFF2-40B4-BE49-F238E27FC236}">
                <a16:creationId xmlns:a16="http://schemas.microsoft.com/office/drawing/2014/main" id="{13404CAA-9380-8165-2961-A778C0D16149}"/>
              </a:ext>
            </a:extLst>
          </p:cNvPr>
          <p:cNvPicPr>
            <a:picLocks noChangeAspect="1"/>
          </p:cNvPicPr>
          <p:nvPr/>
        </p:nvPicPr>
        <p:blipFill>
          <a:blip r:embed="rId3">
            <a:alphaModFix amt="37000"/>
          </a:blip>
          <a:srcRect t="63614" b="32702"/>
          <a:stretch>
            <a:fillRect/>
          </a:stretch>
        </p:blipFill>
        <p:spPr>
          <a:xfrm>
            <a:off x="0" y="0"/>
            <a:ext cx="18288000" cy="457200"/>
          </a:xfrm>
          <a:prstGeom prst="rect">
            <a:avLst/>
          </a:prstGeom>
        </p:spPr>
      </p:pic>
      <p:pic>
        <p:nvPicPr>
          <p:cNvPr id="40" name="Picture 3">
            <a:extLst>
              <a:ext uri="{FF2B5EF4-FFF2-40B4-BE49-F238E27FC236}">
                <a16:creationId xmlns:a16="http://schemas.microsoft.com/office/drawing/2014/main" id="{0C46DB8F-7C09-0889-2E96-B345E99DBD66}"/>
              </a:ext>
            </a:extLst>
          </p:cNvPr>
          <p:cNvPicPr>
            <a:picLocks noChangeAspect="1"/>
          </p:cNvPicPr>
          <p:nvPr/>
        </p:nvPicPr>
        <p:blipFill>
          <a:blip r:embed="rId4"/>
          <a:srcRect l="8721" t="28744" r="8497" b="31220"/>
          <a:stretch>
            <a:fillRect/>
          </a:stretch>
        </p:blipFill>
        <p:spPr>
          <a:xfrm>
            <a:off x="12922858" y="9195004"/>
            <a:ext cx="4526942" cy="854369"/>
          </a:xfrm>
          <a:prstGeom prst="rect">
            <a:avLst/>
          </a:prstGeom>
        </p:spPr>
      </p:pic>
      <p:grpSp>
        <p:nvGrpSpPr>
          <p:cNvPr id="41" name="Group 5">
            <a:extLst>
              <a:ext uri="{FF2B5EF4-FFF2-40B4-BE49-F238E27FC236}">
                <a16:creationId xmlns:a16="http://schemas.microsoft.com/office/drawing/2014/main" id="{6AB277DE-09D0-8AC1-8D80-64FFA8A61AA0}"/>
              </a:ext>
            </a:extLst>
          </p:cNvPr>
          <p:cNvGrpSpPr/>
          <p:nvPr/>
        </p:nvGrpSpPr>
        <p:grpSpPr>
          <a:xfrm>
            <a:off x="960122" y="2923534"/>
            <a:ext cx="16230600" cy="4453111"/>
            <a:chOff x="0" y="0"/>
            <a:chExt cx="21640800" cy="5937482"/>
          </a:xfrm>
        </p:grpSpPr>
        <p:pic>
          <p:nvPicPr>
            <p:cNvPr id="42" name="Picture 6">
              <a:extLst>
                <a:ext uri="{FF2B5EF4-FFF2-40B4-BE49-F238E27FC236}">
                  <a16:creationId xmlns:a16="http://schemas.microsoft.com/office/drawing/2014/main" id="{77AAB467-3EF7-2303-FAEE-49A64F2CC3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4466049"/>
              <a:ext cx="4846037" cy="1471433"/>
            </a:xfrm>
            <a:prstGeom prst="rect">
              <a:avLst/>
            </a:prstGeom>
          </p:spPr>
        </p:pic>
        <p:pic>
          <p:nvPicPr>
            <p:cNvPr id="43" name="Picture 7">
              <a:extLst>
                <a:ext uri="{FF2B5EF4-FFF2-40B4-BE49-F238E27FC236}">
                  <a16:creationId xmlns:a16="http://schemas.microsoft.com/office/drawing/2014/main" id="{DCB59EC7-F2B8-BCE7-7427-44DA85EF49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12612" y="3510501"/>
              <a:ext cx="4964958" cy="1471433"/>
            </a:xfrm>
            <a:prstGeom prst="rect">
              <a:avLst/>
            </a:prstGeom>
          </p:spPr>
        </p:pic>
        <p:grpSp>
          <p:nvGrpSpPr>
            <p:cNvPr id="44" name="Group 8">
              <a:extLst>
                <a:ext uri="{FF2B5EF4-FFF2-40B4-BE49-F238E27FC236}">
                  <a16:creationId xmlns:a16="http://schemas.microsoft.com/office/drawing/2014/main" id="{683C69D3-E8E5-47F6-A9F8-3C73930532BD}"/>
                </a:ext>
              </a:extLst>
            </p:cNvPr>
            <p:cNvGrpSpPr/>
            <p:nvPr/>
          </p:nvGrpSpPr>
          <p:grpSpPr>
            <a:xfrm rot="-10800000">
              <a:off x="3812612" y="4905710"/>
              <a:ext cx="1033425" cy="1031772"/>
              <a:chOff x="0" y="0"/>
              <a:chExt cx="6350000" cy="6339840"/>
            </a:xfrm>
          </p:grpSpPr>
          <p:sp>
            <p:nvSpPr>
              <p:cNvPr id="56" name="Freeform 9">
                <a:extLst>
                  <a:ext uri="{FF2B5EF4-FFF2-40B4-BE49-F238E27FC236}">
                    <a16:creationId xmlns:a16="http://schemas.microsoft.com/office/drawing/2014/main" id="{241440B5-BA30-6EAC-570F-566E062AA460}"/>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36270"/>
              </a:solidFill>
            </p:spPr>
          </p:sp>
        </p:grpSp>
        <p:pic>
          <p:nvPicPr>
            <p:cNvPr id="45" name="Picture 10">
              <a:extLst>
                <a:ext uri="{FF2B5EF4-FFF2-40B4-BE49-F238E27FC236}">
                  <a16:creationId xmlns:a16="http://schemas.microsoft.com/office/drawing/2014/main" id="{4395F22A-FD03-118F-190A-B7AF4251076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44145" y="2505328"/>
              <a:ext cx="4964958" cy="1471433"/>
            </a:xfrm>
            <a:prstGeom prst="rect">
              <a:avLst/>
            </a:prstGeom>
          </p:spPr>
        </p:pic>
        <p:grpSp>
          <p:nvGrpSpPr>
            <p:cNvPr id="46" name="Group 11">
              <a:extLst>
                <a:ext uri="{FF2B5EF4-FFF2-40B4-BE49-F238E27FC236}">
                  <a16:creationId xmlns:a16="http://schemas.microsoft.com/office/drawing/2014/main" id="{F203B23C-D098-7964-1CE5-97265E5BC69F}"/>
                </a:ext>
              </a:extLst>
            </p:cNvPr>
            <p:cNvGrpSpPr/>
            <p:nvPr/>
          </p:nvGrpSpPr>
          <p:grpSpPr>
            <a:xfrm rot="-10800000">
              <a:off x="7744145" y="3950163"/>
              <a:ext cx="1033425" cy="1031772"/>
              <a:chOff x="0" y="0"/>
              <a:chExt cx="6350000" cy="6339840"/>
            </a:xfrm>
          </p:grpSpPr>
          <p:sp>
            <p:nvSpPr>
              <p:cNvPr id="55" name="Freeform 12">
                <a:extLst>
                  <a:ext uri="{FF2B5EF4-FFF2-40B4-BE49-F238E27FC236}">
                    <a16:creationId xmlns:a16="http://schemas.microsoft.com/office/drawing/2014/main" id="{AE06DDA0-0574-D02C-695B-BE12D80D98EF}"/>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36270"/>
              </a:solidFill>
            </p:spPr>
          </p:sp>
        </p:grpSp>
        <p:grpSp>
          <p:nvGrpSpPr>
            <p:cNvPr id="47" name="Group 13">
              <a:extLst>
                <a:ext uri="{FF2B5EF4-FFF2-40B4-BE49-F238E27FC236}">
                  <a16:creationId xmlns:a16="http://schemas.microsoft.com/office/drawing/2014/main" id="{D6ACE157-7C98-53D6-DFDF-36DB2DBCDDF8}"/>
                </a:ext>
              </a:extLst>
            </p:cNvPr>
            <p:cNvGrpSpPr/>
            <p:nvPr/>
          </p:nvGrpSpPr>
          <p:grpSpPr>
            <a:xfrm rot="-10800000">
              <a:off x="11675678" y="2918391"/>
              <a:ext cx="1033425" cy="1031772"/>
              <a:chOff x="0" y="0"/>
              <a:chExt cx="6350000" cy="6339840"/>
            </a:xfrm>
          </p:grpSpPr>
          <p:sp>
            <p:nvSpPr>
              <p:cNvPr id="54" name="Freeform 14">
                <a:extLst>
                  <a:ext uri="{FF2B5EF4-FFF2-40B4-BE49-F238E27FC236}">
                    <a16:creationId xmlns:a16="http://schemas.microsoft.com/office/drawing/2014/main" id="{30633AC8-40E2-09CD-3831-FC6643726F16}"/>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36270"/>
              </a:solidFill>
            </p:spPr>
          </p:sp>
        </p:grpSp>
        <p:pic>
          <p:nvPicPr>
            <p:cNvPr id="48" name="Picture 15">
              <a:extLst>
                <a:ext uri="{FF2B5EF4-FFF2-40B4-BE49-F238E27FC236}">
                  <a16:creationId xmlns:a16="http://schemas.microsoft.com/office/drawing/2014/main" id="{8BC6C240-3717-041F-4624-63D820BB3B8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675678" y="1419068"/>
              <a:ext cx="4964958" cy="1471433"/>
            </a:xfrm>
            <a:prstGeom prst="rect">
              <a:avLst/>
            </a:prstGeom>
          </p:spPr>
        </p:pic>
        <p:grpSp>
          <p:nvGrpSpPr>
            <p:cNvPr id="49" name="Group 16">
              <a:extLst>
                <a:ext uri="{FF2B5EF4-FFF2-40B4-BE49-F238E27FC236}">
                  <a16:creationId xmlns:a16="http://schemas.microsoft.com/office/drawing/2014/main" id="{662D0B2A-48C9-A340-8DF9-068D814D4FA6}"/>
                </a:ext>
              </a:extLst>
            </p:cNvPr>
            <p:cNvGrpSpPr/>
            <p:nvPr/>
          </p:nvGrpSpPr>
          <p:grpSpPr>
            <a:xfrm rot="-10800000">
              <a:off x="15607211" y="1886619"/>
              <a:ext cx="1033425" cy="1031772"/>
              <a:chOff x="0" y="0"/>
              <a:chExt cx="6350000" cy="6339840"/>
            </a:xfrm>
          </p:grpSpPr>
          <p:sp>
            <p:nvSpPr>
              <p:cNvPr id="53" name="Freeform 17">
                <a:extLst>
                  <a:ext uri="{FF2B5EF4-FFF2-40B4-BE49-F238E27FC236}">
                    <a16:creationId xmlns:a16="http://schemas.microsoft.com/office/drawing/2014/main" id="{CFF11299-98DD-E7C7-4483-35A99FFAFFE6}"/>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36270"/>
              </a:solidFill>
            </p:spPr>
          </p:sp>
        </p:grpSp>
        <p:grpSp>
          <p:nvGrpSpPr>
            <p:cNvPr id="50" name="Group 18">
              <a:extLst>
                <a:ext uri="{FF2B5EF4-FFF2-40B4-BE49-F238E27FC236}">
                  <a16:creationId xmlns:a16="http://schemas.microsoft.com/office/drawing/2014/main" id="{0B5684B1-CCEB-7BDF-F57D-F8449560AD3A}"/>
                </a:ext>
              </a:extLst>
            </p:cNvPr>
            <p:cNvGrpSpPr/>
            <p:nvPr/>
          </p:nvGrpSpPr>
          <p:grpSpPr>
            <a:xfrm rot="-8100000">
              <a:off x="19675435" y="337743"/>
              <a:ext cx="1628925" cy="1626319"/>
              <a:chOff x="0" y="0"/>
              <a:chExt cx="6350000" cy="6339840"/>
            </a:xfrm>
          </p:grpSpPr>
          <p:sp>
            <p:nvSpPr>
              <p:cNvPr id="52" name="Freeform 19">
                <a:extLst>
                  <a:ext uri="{FF2B5EF4-FFF2-40B4-BE49-F238E27FC236}">
                    <a16:creationId xmlns:a16="http://schemas.microsoft.com/office/drawing/2014/main" id="{C8CCD61E-D719-912E-2CF3-3403E6D73073}"/>
                  </a:ext>
                </a:extLst>
              </p:cNvPr>
              <p:cNvSpPr/>
              <p:nvPr/>
            </p:nvSpPr>
            <p:spPr>
              <a:xfrm>
                <a:off x="0" y="0"/>
                <a:ext cx="6350000" cy="6339840"/>
              </a:xfrm>
              <a:custGeom>
                <a:avLst/>
                <a:gdLst/>
                <a:ahLst/>
                <a:cxnLst/>
                <a:rect l="l" t="t" r="r" b="b"/>
                <a:pathLst>
                  <a:path w="6350000" h="6339840">
                    <a:moveTo>
                      <a:pt x="6350000" y="6339840"/>
                    </a:moveTo>
                    <a:lnTo>
                      <a:pt x="0" y="6339840"/>
                    </a:lnTo>
                    <a:lnTo>
                      <a:pt x="0" y="0"/>
                    </a:lnTo>
                    <a:lnTo>
                      <a:pt x="6350000" y="6339840"/>
                    </a:lnTo>
                    <a:close/>
                  </a:path>
                </a:pathLst>
              </a:custGeom>
              <a:solidFill>
                <a:srgbClr val="036270"/>
              </a:solidFill>
            </p:spPr>
          </p:sp>
        </p:grpSp>
        <p:pic>
          <p:nvPicPr>
            <p:cNvPr id="51" name="Picture 20">
              <a:extLst>
                <a:ext uri="{FF2B5EF4-FFF2-40B4-BE49-F238E27FC236}">
                  <a16:creationId xmlns:a16="http://schemas.microsoft.com/office/drawing/2014/main" id="{875CD327-9A8D-FF82-A676-EEA4CD6193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552363" y="379625"/>
              <a:ext cx="4964958" cy="1471433"/>
            </a:xfrm>
            <a:prstGeom prst="rect">
              <a:avLst/>
            </a:prstGeom>
          </p:spPr>
        </p:pic>
      </p:grpSp>
      <p:sp>
        <p:nvSpPr>
          <p:cNvPr id="62" name="TextBox 25">
            <a:extLst>
              <a:ext uri="{FF2B5EF4-FFF2-40B4-BE49-F238E27FC236}">
                <a16:creationId xmlns:a16="http://schemas.microsoft.com/office/drawing/2014/main" id="{35D58B92-B83A-4461-E502-AF329B323D3B}"/>
              </a:ext>
            </a:extLst>
          </p:cNvPr>
          <p:cNvSpPr txBox="1"/>
          <p:nvPr/>
        </p:nvSpPr>
        <p:spPr>
          <a:xfrm>
            <a:off x="1670695" y="6637471"/>
            <a:ext cx="2095350" cy="436017"/>
          </a:xfrm>
          <a:prstGeom prst="rect">
            <a:avLst/>
          </a:prstGeom>
        </p:spPr>
        <p:txBody>
          <a:bodyPr lIns="0" tIns="0" rIns="0" bIns="0" rtlCol="0" anchor="t">
            <a:spAutoFit/>
          </a:bodyPr>
          <a:lstStyle/>
          <a:p>
            <a:pPr algn="ctr">
              <a:lnSpc>
                <a:spcPts val="3382"/>
              </a:lnSpc>
            </a:pPr>
            <a:r>
              <a:rPr lang="en-US" sz="3000" b="1" dirty="0">
                <a:solidFill>
                  <a:srgbClr val="FFFFFF"/>
                </a:solidFill>
                <a:latin typeface="Inter Bold"/>
              </a:rPr>
              <a:t>2003</a:t>
            </a:r>
          </a:p>
        </p:txBody>
      </p:sp>
      <p:sp>
        <p:nvSpPr>
          <p:cNvPr id="63" name="TextBox 25">
            <a:extLst>
              <a:ext uri="{FF2B5EF4-FFF2-40B4-BE49-F238E27FC236}">
                <a16:creationId xmlns:a16="http://schemas.microsoft.com/office/drawing/2014/main" id="{A84C9CE8-3904-BCCE-1835-8670321EDA04}"/>
              </a:ext>
            </a:extLst>
          </p:cNvPr>
          <p:cNvSpPr txBox="1"/>
          <p:nvPr/>
        </p:nvSpPr>
        <p:spPr>
          <a:xfrm>
            <a:off x="4655893" y="5921051"/>
            <a:ext cx="2095350" cy="436017"/>
          </a:xfrm>
          <a:prstGeom prst="rect">
            <a:avLst/>
          </a:prstGeom>
        </p:spPr>
        <p:txBody>
          <a:bodyPr lIns="0" tIns="0" rIns="0" bIns="0" rtlCol="0" anchor="t">
            <a:spAutoFit/>
          </a:bodyPr>
          <a:lstStyle/>
          <a:p>
            <a:pPr algn="ctr">
              <a:lnSpc>
                <a:spcPts val="3382"/>
              </a:lnSpc>
            </a:pPr>
            <a:r>
              <a:rPr lang="en-NL" sz="3000" b="1" dirty="0">
                <a:solidFill>
                  <a:srgbClr val="FFFFFF"/>
                </a:solidFill>
                <a:latin typeface="Inter Bold"/>
              </a:rPr>
              <a:t>2016</a:t>
            </a:r>
            <a:endParaRPr lang="en-US" sz="3000" b="1" dirty="0">
              <a:solidFill>
                <a:srgbClr val="FFFFFF"/>
              </a:solidFill>
              <a:latin typeface="Inter Bold"/>
            </a:endParaRPr>
          </a:p>
        </p:txBody>
      </p:sp>
      <p:sp>
        <p:nvSpPr>
          <p:cNvPr id="64" name="TextBox 25">
            <a:extLst>
              <a:ext uri="{FF2B5EF4-FFF2-40B4-BE49-F238E27FC236}">
                <a16:creationId xmlns:a16="http://schemas.microsoft.com/office/drawing/2014/main" id="{3F85C7CF-FE33-8168-6212-CD41421690FF}"/>
              </a:ext>
            </a:extLst>
          </p:cNvPr>
          <p:cNvSpPr txBox="1"/>
          <p:nvPr/>
        </p:nvSpPr>
        <p:spPr>
          <a:xfrm>
            <a:off x="7582415" y="5143394"/>
            <a:ext cx="2095350" cy="436017"/>
          </a:xfrm>
          <a:prstGeom prst="rect">
            <a:avLst/>
          </a:prstGeom>
        </p:spPr>
        <p:txBody>
          <a:bodyPr lIns="0" tIns="0" rIns="0" bIns="0" rtlCol="0" anchor="t">
            <a:spAutoFit/>
          </a:bodyPr>
          <a:lstStyle/>
          <a:p>
            <a:pPr algn="ctr">
              <a:lnSpc>
                <a:spcPts val="3382"/>
              </a:lnSpc>
            </a:pPr>
            <a:r>
              <a:rPr lang="en-NL" sz="3000" b="1" dirty="0">
                <a:solidFill>
                  <a:srgbClr val="FFFFFF"/>
                </a:solidFill>
                <a:latin typeface="Inter Bold"/>
              </a:rPr>
              <a:t>2020</a:t>
            </a:r>
            <a:endParaRPr lang="en-US" sz="3000" b="1" dirty="0">
              <a:solidFill>
                <a:srgbClr val="FFFFFF"/>
              </a:solidFill>
              <a:latin typeface="Inter Bold"/>
            </a:endParaRPr>
          </a:p>
        </p:txBody>
      </p:sp>
      <p:sp>
        <p:nvSpPr>
          <p:cNvPr id="65" name="TextBox 25">
            <a:extLst>
              <a:ext uri="{FF2B5EF4-FFF2-40B4-BE49-F238E27FC236}">
                <a16:creationId xmlns:a16="http://schemas.microsoft.com/office/drawing/2014/main" id="{82ADB80F-CAF4-4C1B-8780-39AD7612EB85}"/>
              </a:ext>
            </a:extLst>
          </p:cNvPr>
          <p:cNvSpPr txBox="1"/>
          <p:nvPr/>
        </p:nvSpPr>
        <p:spPr>
          <a:xfrm>
            <a:off x="10479229" y="4348295"/>
            <a:ext cx="2095350" cy="436017"/>
          </a:xfrm>
          <a:prstGeom prst="rect">
            <a:avLst/>
          </a:prstGeom>
        </p:spPr>
        <p:txBody>
          <a:bodyPr lIns="0" tIns="0" rIns="0" bIns="0" rtlCol="0" anchor="t">
            <a:spAutoFit/>
          </a:bodyPr>
          <a:lstStyle/>
          <a:p>
            <a:pPr algn="ctr">
              <a:lnSpc>
                <a:spcPts val="3382"/>
              </a:lnSpc>
            </a:pPr>
            <a:r>
              <a:rPr lang="en-NL" sz="3000" b="1" dirty="0">
                <a:solidFill>
                  <a:srgbClr val="FFFFFF"/>
                </a:solidFill>
                <a:latin typeface="Inter Bold"/>
              </a:rPr>
              <a:t>2022</a:t>
            </a:r>
            <a:endParaRPr lang="en-US" sz="3000" b="1" dirty="0">
              <a:solidFill>
                <a:srgbClr val="FFFFFF"/>
              </a:solidFill>
              <a:latin typeface="Inter Bold"/>
            </a:endParaRPr>
          </a:p>
        </p:txBody>
      </p:sp>
      <p:sp>
        <p:nvSpPr>
          <p:cNvPr id="67" name="TextBox 25">
            <a:extLst>
              <a:ext uri="{FF2B5EF4-FFF2-40B4-BE49-F238E27FC236}">
                <a16:creationId xmlns:a16="http://schemas.microsoft.com/office/drawing/2014/main" id="{EF931415-928A-18BE-08AB-6DE06F42C0C0}"/>
              </a:ext>
            </a:extLst>
          </p:cNvPr>
          <p:cNvSpPr txBox="1"/>
          <p:nvPr/>
        </p:nvSpPr>
        <p:spPr>
          <a:xfrm>
            <a:off x="12922777" y="3527496"/>
            <a:ext cx="3503528" cy="436017"/>
          </a:xfrm>
          <a:prstGeom prst="rect">
            <a:avLst/>
          </a:prstGeom>
        </p:spPr>
        <p:txBody>
          <a:bodyPr wrap="square" lIns="0" tIns="0" rIns="0" bIns="0" rtlCol="0" anchor="t">
            <a:spAutoFit/>
          </a:bodyPr>
          <a:lstStyle/>
          <a:p>
            <a:pPr algn="ctr">
              <a:lnSpc>
                <a:spcPts val="3382"/>
              </a:lnSpc>
            </a:pPr>
            <a:r>
              <a:rPr lang="en-NL" sz="3000" b="1" dirty="0">
                <a:solidFill>
                  <a:srgbClr val="FFFFFF"/>
                </a:solidFill>
                <a:latin typeface="Inter Bold"/>
              </a:rPr>
              <a:t>2023 &amp; beyond</a:t>
            </a:r>
            <a:endParaRPr lang="en-US" sz="3000" b="1" dirty="0">
              <a:solidFill>
                <a:srgbClr val="FFFFFF"/>
              </a:solidFill>
              <a:latin typeface="Inter Bo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a:alphaModFix amt="37000"/>
          </a:blip>
          <a:srcRect t="63614" b="32702"/>
          <a:stretch>
            <a:fillRect/>
          </a:stretch>
        </p:blipFill>
        <p:spPr>
          <a:xfrm>
            <a:off x="0" y="0"/>
            <a:ext cx="18288000" cy="457200"/>
          </a:xfrm>
          <a:prstGeom prst="rect">
            <a:avLst/>
          </a:prstGeom>
        </p:spPr>
      </p:pic>
      <p:sp>
        <p:nvSpPr>
          <p:cNvPr id="3" name="TextBox 8">
            <a:extLst>
              <a:ext uri="{FF2B5EF4-FFF2-40B4-BE49-F238E27FC236}">
                <a16:creationId xmlns:a16="http://schemas.microsoft.com/office/drawing/2014/main" id="{3A8E722E-F524-EF4D-07B1-255538B89A39}"/>
              </a:ext>
            </a:extLst>
          </p:cNvPr>
          <p:cNvSpPr txBox="1"/>
          <p:nvPr/>
        </p:nvSpPr>
        <p:spPr>
          <a:xfrm>
            <a:off x="1004636" y="1085980"/>
            <a:ext cx="16826163" cy="782265"/>
          </a:xfrm>
          <a:prstGeom prst="rect">
            <a:avLst/>
          </a:prstGeom>
        </p:spPr>
        <p:txBody>
          <a:bodyPr wrap="square" lIns="0" tIns="0" rIns="0" bIns="0" rtlCol="0" anchor="t">
            <a:spAutoFit/>
          </a:bodyPr>
          <a:lstStyle/>
          <a:p>
            <a:pPr marL="0" lvl="0" indent="0">
              <a:lnSpc>
                <a:spcPts val="6135"/>
              </a:lnSpc>
              <a:spcBef>
                <a:spcPct val="0"/>
              </a:spcBef>
            </a:pPr>
            <a:r>
              <a:rPr lang="en-NL" sz="5899" spc="117" dirty="0">
                <a:solidFill>
                  <a:srgbClr val="FF9E1B"/>
                </a:solidFill>
                <a:latin typeface="Glacial Indifference Bold"/>
              </a:rPr>
              <a:t>THE PANDEMIC’S INFLUENCE ON SDG 3 &amp; 5</a:t>
            </a:r>
          </a:p>
        </p:txBody>
      </p:sp>
      <p:pic>
        <p:nvPicPr>
          <p:cNvPr id="13" name="Picture 3">
            <a:extLst>
              <a:ext uri="{FF2B5EF4-FFF2-40B4-BE49-F238E27FC236}">
                <a16:creationId xmlns:a16="http://schemas.microsoft.com/office/drawing/2014/main" id="{BC797166-80A8-ACF3-D5CE-1DA5FA182F4E}"/>
              </a:ext>
            </a:extLst>
          </p:cNvPr>
          <p:cNvPicPr>
            <a:picLocks noChangeAspect="1"/>
          </p:cNvPicPr>
          <p:nvPr/>
        </p:nvPicPr>
        <p:blipFill>
          <a:blip r:embed="rId4"/>
          <a:srcRect l="8721" t="28744" r="8497" b="31220"/>
          <a:stretch>
            <a:fillRect/>
          </a:stretch>
        </p:blipFill>
        <p:spPr>
          <a:xfrm>
            <a:off x="12922858" y="9195004"/>
            <a:ext cx="4526942" cy="854369"/>
          </a:xfrm>
          <a:prstGeom prst="rect">
            <a:avLst/>
          </a:prstGeom>
        </p:spPr>
      </p:pic>
      <p:sp>
        <p:nvSpPr>
          <p:cNvPr id="8" name="TextBox 2">
            <a:extLst>
              <a:ext uri="{FF2B5EF4-FFF2-40B4-BE49-F238E27FC236}">
                <a16:creationId xmlns:a16="http://schemas.microsoft.com/office/drawing/2014/main" id="{BFA45CD8-B009-A75B-A739-6DC1D4B02341}"/>
              </a:ext>
            </a:extLst>
          </p:cNvPr>
          <p:cNvSpPr txBox="1"/>
          <p:nvPr/>
        </p:nvSpPr>
        <p:spPr>
          <a:xfrm>
            <a:off x="1004636" y="9286794"/>
            <a:ext cx="13754100" cy="546432"/>
          </a:xfrm>
          <a:prstGeom prst="rect">
            <a:avLst/>
          </a:prstGeom>
        </p:spPr>
        <p:txBody>
          <a:bodyPr wrap="square" lIns="0" tIns="0" rIns="0" bIns="0" rtlCol="0" anchor="t">
            <a:spAutoFit/>
          </a:bodyPr>
          <a:lstStyle/>
          <a:p>
            <a:pPr>
              <a:lnSpc>
                <a:spcPts val="5040"/>
              </a:lnSpc>
              <a:spcBef>
                <a:spcPct val="0"/>
              </a:spcBef>
            </a:pPr>
            <a:r>
              <a:rPr lang="en-NL" sz="2400" b="1" dirty="0">
                <a:solidFill>
                  <a:srgbClr val="000000"/>
                </a:solidFill>
                <a:latin typeface="Lato"/>
              </a:rPr>
              <a:t>Source: </a:t>
            </a:r>
            <a:r>
              <a:rPr lang="en-NL" sz="2400" dirty="0">
                <a:solidFill>
                  <a:srgbClr val="000000"/>
                </a:solidFill>
                <a:latin typeface="Lato"/>
              </a:rPr>
              <a:t>The Sustainable Development Goals Report 2021 </a:t>
            </a:r>
            <a:endParaRPr lang="en-US" sz="2400" dirty="0">
              <a:solidFill>
                <a:srgbClr val="000000"/>
              </a:solidFill>
              <a:latin typeface="Lato"/>
            </a:endParaRPr>
          </a:p>
        </p:txBody>
      </p:sp>
      <p:pic>
        <p:nvPicPr>
          <p:cNvPr id="14" name="Picture 13">
            <a:extLst>
              <a:ext uri="{FF2B5EF4-FFF2-40B4-BE49-F238E27FC236}">
                <a16:creationId xmlns:a16="http://schemas.microsoft.com/office/drawing/2014/main" id="{B8F09041-4D92-55D8-C6EC-16A275E4BE9A}"/>
              </a:ext>
            </a:extLst>
          </p:cNvPr>
          <p:cNvPicPr>
            <a:picLocks noChangeAspect="1"/>
          </p:cNvPicPr>
          <p:nvPr/>
        </p:nvPicPr>
        <p:blipFill>
          <a:blip r:embed="rId5"/>
          <a:stretch>
            <a:fillRect/>
          </a:stretch>
        </p:blipFill>
        <p:spPr>
          <a:xfrm>
            <a:off x="1004636" y="2497025"/>
            <a:ext cx="5249624" cy="6141070"/>
          </a:xfrm>
          <a:prstGeom prst="rect">
            <a:avLst/>
          </a:prstGeom>
        </p:spPr>
      </p:pic>
      <p:pic>
        <p:nvPicPr>
          <p:cNvPr id="16" name="Picture 15">
            <a:extLst>
              <a:ext uri="{FF2B5EF4-FFF2-40B4-BE49-F238E27FC236}">
                <a16:creationId xmlns:a16="http://schemas.microsoft.com/office/drawing/2014/main" id="{0AEDBB34-6DC3-7783-9FBE-2AE7F07F9CBE}"/>
              </a:ext>
            </a:extLst>
          </p:cNvPr>
          <p:cNvPicPr>
            <a:picLocks noChangeAspect="1"/>
          </p:cNvPicPr>
          <p:nvPr/>
        </p:nvPicPr>
        <p:blipFill rotWithShape="1">
          <a:blip r:embed="rId6"/>
          <a:srcRect b="3066"/>
          <a:stretch/>
        </p:blipFill>
        <p:spPr>
          <a:xfrm>
            <a:off x="6682374" y="2474967"/>
            <a:ext cx="4923252" cy="6556208"/>
          </a:xfrm>
          <a:prstGeom prst="rect">
            <a:avLst/>
          </a:prstGeom>
        </p:spPr>
      </p:pic>
      <p:pic>
        <p:nvPicPr>
          <p:cNvPr id="18" name="Picture 17">
            <a:extLst>
              <a:ext uri="{FF2B5EF4-FFF2-40B4-BE49-F238E27FC236}">
                <a16:creationId xmlns:a16="http://schemas.microsoft.com/office/drawing/2014/main" id="{5B70F729-A0FF-DF74-8BBA-B11D46E505FA}"/>
              </a:ext>
            </a:extLst>
          </p:cNvPr>
          <p:cNvPicPr>
            <a:picLocks noChangeAspect="1"/>
          </p:cNvPicPr>
          <p:nvPr/>
        </p:nvPicPr>
        <p:blipFill>
          <a:blip r:embed="rId7"/>
          <a:stretch>
            <a:fillRect/>
          </a:stretch>
        </p:blipFill>
        <p:spPr>
          <a:xfrm>
            <a:off x="12033740" y="2497025"/>
            <a:ext cx="5701512" cy="6169144"/>
          </a:xfrm>
          <a:prstGeom prst="rect">
            <a:avLst/>
          </a:prstGeom>
        </p:spPr>
      </p:pic>
    </p:spTree>
    <p:extLst>
      <p:ext uri="{BB962C8B-B14F-4D97-AF65-F5344CB8AC3E}">
        <p14:creationId xmlns:p14="http://schemas.microsoft.com/office/powerpoint/2010/main" val="239997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7000"/>
          </a:blip>
          <a:srcRect t="63614" b="32702"/>
          <a:stretch>
            <a:fillRect/>
          </a:stretch>
        </p:blipFill>
        <p:spPr>
          <a:xfrm>
            <a:off x="0" y="0"/>
            <a:ext cx="18288000" cy="457200"/>
          </a:xfrm>
          <a:prstGeom prst="rect">
            <a:avLst/>
          </a:prstGeom>
        </p:spPr>
      </p:pic>
      <p:sp>
        <p:nvSpPr>
          <p:cNvPr id="6" name="TextBox 8">
            <a:extLst>
              <a:ext uri="{FF2B5EF4-FFF2-40B4-BE49-F238E27FC236}">
                <a16:creationId xmlns:a16="http://schemas.microsoft.com/office/drawing/2014/main" id="{BF0A7BD2-790B-35C6-DC38-8A934C58F6EF}"/>
              </a:ext>
            </a:extLst>
          </p:cNvPr>
          <p:cNvSpPr txBox="1"/>
          <p:nvPr/>
        </p:nvSpPr>
        <p:spPr>
          <a:xfrm>
            <a:off x="1004636" y="1085980"/>
            <a:ext cx="13778163" cy="782265"/>
          </a:xfrm>
          <a:prstGeom prst="rect">
            <a:avLst/>
          </a:prstGeom>
        </p:spPr>
        <p:txBody>
          <a:bodyPr wrap="square" lIns="0" tIns="0" rIns="0" bIns="0" rtlCol="0" anchor="t">
            <a:spAutoFit/>
          </a:bodyPr>
          <a:lstStyle/>
          <a:p>
            <a:pPr marL="0" lvl="0" indent="0">
              <a:lnSpc>
                <a:spcPts val="6135"/>
              </a:lnSpc>
              <a:spcBef>
                <a:spcPct val="0"/>
              </a:spcBef>
            </a:pPr>
            <a:r>
              <a:rPr lang="en-NL" sz="5899" spc="117" dirty="0">
                <a:solidFill>
                  <a:srgbClr val="FF9E1B"/>
                </a:solidFill>
                <a:latin typeface="Glacial Indifference Bold"/>
              </a:rPr>
              <a:t>CONTEXT ETHIOPIA</a:t>
            </a:r>
            <a:endParaRPr lang="en-US" sz="5899" spc="117" dirty="0">
              <a:solidFill>
                <a:srgbClr val="FF9E1B"/>
              </a:solidFill>
              <a:latin typeface="Glacial Indifference Bold"/>
            </a:endParaRPr>
          </a:p>
        </p:txBody>
      </p:sp>
      <p:sp>
        <p:nvSpPr>
          <p:cNvPr id="7" name="TextBox 2">
            <a:extLst>
              <a:ext uri="{FF2B5EF4-FFF2-40B4-BE49-F238E27FC236}">
                <a16:creationId xmlns:a16="http://schemas.microsoft.com/office/drawing/2014/main" id="{21019DD8-CCF0-03D3-1599-E572A58018DA}"/>
              </a:ext>
            </a:extLst>
          </p:cNvPr>
          <p:cNvSpPr txBox="1"/>
          <p:nvPr/>
        </p:nvSpPr>
        <p:spPr>
          <a:xfrm>
            <a:off x="1004636" y="4999398"/>
            <a:ext cx="9258300" cy="4426468"/>
          </a:xfrm>
          <a:prstGeom prst="rect">
            <a:avLst/>
          </a:prstGeom>
        </p:spPr>
        <p:txBody>
          <a:bodyPr wrap="square" lIns="0" tIns="0" rIns="0" bIns="0" rtlCol="0" anchor="t">
            <a:spAutoFit/>
          </a:bodyPr>
          <a:lstStyle/>
          <a:p>
            <a:pPr>
              <a:lnSpc>
                <a:spcPts val="5040"/>
              </a:lnSpc>
              <a:spcBef>
                <a:spcPct val="0"/>
              </a:spcBef>
            </a:pPr>
            <a:r>
              <a:rPr lang="en-US" sz="3600" dirty="0">
                <a:solidFill>
                  <a:srgbClr val="000000"/>
                </a:solidFill>
                <a:latin typeface="Lato"/>
              </a:rPr>
              <a:t>There is an urgent need to strengthen health services and expand on training opportunities for health professionals. </a:t>
            </a:r>
            <a:endParaRPr lang="en-NL" sz="3600" dirty="0">
              <a:solidFill>
                <a:srgbClr val="000000"/>
              </a:solidFill>
              <a:latin typeface="Lato"/>
            </a:endParaRPr>
          </a:p>
          <a:p>
            <a:pPr>
              <a:lnSpc>
                <a:spcPts val="5040"/>
              </a:lnSpc>
              <a:spcBef>
                <a:spcPct val="0"/>
              </a:spcBef>
            </a:pPr>
            <a:endParaRPr lang="en-NL" sz="3600" dirty="0">
              <a:solidFill>
                <a:srgbClr val="000000"/>
              </a:solidFill>
              <a:latin typeface="Lato"/>
            </a:endParaRPr>
          </a:p>
          <a:p>
            <a:pPr>
              <a:lnSpc>
                <a:spcPts val="5040"/>
              </a:lnSpc>
              <a:spcBef>
                <a:spcPct val="0"/>
              </a:spcBef>
            </a:pPr>
            <a:r>
              <a:rPr lang="en-US" sz="3600" dirty="0">
                <a:solidFill>
                  <a:srgbClr val="000000"/>
                </a:solidFill>
                <a:latin typeface="Lato Bold"/>
              </a:rPr>
              <a:t>That is why we have developed the</a:t>
            </a:r>
            <a:r>
              <a:rPr lang="en-NL" sz="3600" dirty="0">
                <a:solidFill>
                  <a:srgbClr val="000000"/>
                </a:solidFill>
                <a:latin typeface="Lato Bold"/>
              </a:rPr>
              <a:t> SRHR[e]Education and</a:t>
            </a:r>
            <a:r>
              <a:rPr lang="en-US" sz="3600" dirty="0">
                <a:solidFill>
                  <a:srgbClr val="000000"/>
                </a:solidFill>
                <a:latin typeface="Lato Bold"/>
              </a:rPr>
              <a:t> </a:t>
            </a:r>
            <a:r>
              <a:rPr lang="en-NL" sz="3600" dirty="0">
                <a:solidFill>
                  <a:srgbClr val="000000"/>
                </a:solidFill>
                <a:latin typeface="Lato Bold"/>
              </a:rPr>
              <a:t>Pandemic[e]Response courses for (future) midwives in Ethiopia. </a:t>
            </a:r>
            <a:r>
              <a:rPr lang="en-US" sz="3600" dirty="0">
                <a:solidFill>
                  <a:srgbClr val="000000"/>
                </a:solidFill>
                <a:latin typeface="Lato Bold"/>
              </a:rPr>
              <a:t> </a:t>
            </a:r>
            <a:endParaRPr lang="en-US" sz="3600" b="1" dirty="0">
              <a:solidFill>
                <a:srgbClr val="000000"/>
              </a:solidFill>
              <a:latin typeface="Lato"/>
            </a:endParaRPr>
          </a:p>
        </p:txBody>
      </p:sp>
      <p:pic>
        <p:nvPicPr>
          <p:cNvPr id="19" name="Picture 3">
            <a:extLst>
              <a:ext uri="{FF2B5EF4-FFF2-40B4-BE49-F238E27FC236}">
                <a16:creationId xmlns:a16="http://schemas.microsoft.com/office/drawing/2014/main" id="{5F990574-65CC-40B4-497F-06FA30FD3FB2}"/>
              </a:ext>
            </a:extLst>
          </p:cNvPr>
          <p:cNvPicPr>
            <a:picLocks noChangeAspect="1"/>
          </p:cNvPicPr>
          <p:nvPr/>
        </p:nvPicPr>
        <p:blipFill>
          <a:blip r:embed="rId4"/>
          <a:srcRect l="24230" r="27150"/>
          <a:stretch>
            <a:fillRect/>
          </a:stretch>
        </p:blipFill>
        <p:spPr>
          <a:xfrm>
            <a:off x="10785858" y="1"/>
            <a:ext cx="7502141" cy="10287000"/>
          </a:xfrm>
          <a:prstGeom prst="rect">
            <a:avLst/>
          </a:prstGeom>
        </p:spPr>
      </p:pic>
      <p:graphicFrame>
        <p:nvGraphicFramePr>
          <p:cNvPr id="3" name="Table 3">
            <a:extLst>
              <a:ext uri="{FF2B5EF4-FFF2-40B4-BE49-F238E27FC236}">
                <a16:creationId xmlns:a16="http://schemas.microsoft.com/office/drawing/2014/main" id="{BE2DE510-B904-22B4-CC3D-A0AA6C205527}"/>
              </a:ext>
            </a:extLst>
          </p:cNvPr>
          <p:cNvGraphicFramePr>
            <a:graphicFrameLocks noGrp="1"/>
          </p:cNvGraphicFramePr>
          <p:nvPr>
            <p:extLst>
              <p:ext uri="{D42A27DB-BD31-4B8C-83A1-F6EECF244321}">
                <p14:modId xmlns:p14="http://schemas.microsoft.com/office/powerpoint/2010/main" val="1954093694"/>
              </p:ext>
            </p:extLst>
          </p:nvPr>
        </p:nvGraphicFramePr>
        <p:xfrm>
          <a:off x="1004636" y="2409944"/>
          <a:ext cx="9053763" cy="2047755"/>
        </p:xfrm>
        <a:graphic>
          <a:graphicData uri="http://schemas.openxmlformats.org/drawingml/2006/table">
            <a:tbl>
              <a:tblPr firstRow="1" bandRow="1">
                <a:tableStyleId>{5C22544A-7EE6-4342-B048-85BDC9FD1C3A}</a:tableStyleId>
              </a:tblPr>
              <a:tblGrid>
                <a:gridCol w="3017921">
                  <a:extLst>
                    <a:ext uri="{9D8B030D-6E8A-4147-A177-3AD203B41FA5}">
                      <a16:colId xmlns:a16="http://schemas.microsoft.com/office/drawing/2014/main" val="2595500346"/>
                    </a:ext>
                  </a:extLst>
                </a:gridCol>
                <a:gridCol w="3017921">
                  <a:extLst>
                    <a:ext uri="{9D8B030D-6E8A-4147-A177-3AD203B41FA5}">
                      <a16:colId xmlns:a16="http://schemas.microsoft.com/office/drawing/2014/main" val="548703417"/>
                    </a:ext>
                  </a:extLst>
                </a:gridCol>
                <a:gridCol w="3017921">
                  <a:extLst>
                    <a:ext uri="{9D8B030D-6E8A-4147-A177-3AD203B41FA5}">
                      <a16:colId xmlns:a16="http://schemas.microsoft.com/office/drawing/2014/main" val="2896432733"/>
                    </a:ext>
                  </a:extLst>
                </a:gridCol>
              </a:tblGrid>
              <a:tr h="682585">
                <a:tc>
                  <a:txBody>
                    <a:bodyPr/>
                    <a:lstStyle/>
                    <a:p>
                      <a:r>
                        <a:rPr lang="en-NL" sz="3600" dirty="0">
                          <a:solidFill>
                            <a:schemeClr val="tx1"/>
                          </a:solidFill>
                          <a:latin typeface="Lato" panose="020F0502020204030203" pitchFamily="34" charset="0"/>
                        </a:rPr>
                        <a:t>SDG</a:t>
                      </a:r>
                    </a:p>
                  </a:txBody>
                  <a:tcPr>
                    <a:solidFill>
                      <a:schemeClr val="accent5">
                        <a:lumMod val="60000"/>
                        <a:lumOff val="40000"/>
                      </a:schemeClr>
                    </a:solidFill>
                  </a:tcPr>
                </a:tc>
                <a:tc>
                  <a:txBody>
                    <a:bodyPr/>
                    <a:lstStyle/>
                    <a:p>
                      <a:r>
                        <a:rPr lang="en-NL" sz="3600" dirty="0">
                          <a:solidFill>
                            <a:schemeClr val="tx1"/>
                          </a:solidFill>
                          <a:latin typeface="Lato" panose="020F0502020204030203" pitchFamily="34" charset="0"/>
                        </a:rPr>
                        <a:t>Ethiopia</a:t>
                      </a:r>
                    </a:p>
                  </a:txBody>
                  <a:tcPr>
                    <a:solidFill>
                      <a:schemeClr val="accent5">
                        <a:lumMod val="60000"/>
                        <a:lumOff val="40000"/>
                      </a:schemeClr>
                    </a:solidFill>
                  </a:tcPr>
                </a:tc>
                <a:tc>
                  <a:txBody>
                    <a:bodyPr/>
                    <a:lstStyle/>
                    <a:p>
                      <a:r>
                        <a:rPr lang="en-NL" sz="3600" dirty="0">
                          <a:solidFill>
                            <a:schemeClr val="tx1"/>
                          </a:solidFill>
                          <a:latin typeface="Lato" panose="020F0502020204030203" pitchFamily="34" charset="0"/>
                        </a:rPr>
                        <a:t>Target</a:t>
                      </a:r>
                    </a:p>
                  </a:txBody>
                  <a:tcPr>
                    <a:solidFill>
                      <a:schemeClr val="accent5">
                        <a:lumMod val="60000"/>
                        <a:lumOff val="40000"/>
                      </a:schemeClr>
                    </a:solidFill>
                  </a:tcPr>
                </a:tc>
                <a:extLst>
                  <a:ext uri="{0D108BD9-81ED-4DB2-BD59-A6C34878D82A}">
                    <a16:rowId xmlns:a16="http://schemas.microsoft.com/office/drawing/2014/main" val="2641460720"/>
                  </a:ext>
                </a:extLst>
              </a:tr>
              <a:tr h="682585">
                <a:tc>
                  <a:txBody>
                    <a:bodyPr/>
                    <a:lstStyle/>
                    <a:p>
                      <a:r>
                        <a:rPr lang="en-NL" sz="3600" dirty="0">
                          <a:solidFill>
                            <a:schemeClr val="tx1"/>
                          </a:solidFill>
                          <a:latin typeface="Lato" panose="020F0502020204030203" pitchFamily="34" charset="0"/>
                        </a:rPr>
                        <a:t>MMR</a:t>
                      </a:r>
                    </a:p>
                  </a:txBody>
                  <a:tcPr>
                    <a:solidFill>
                      <a:schemeClr val="accent5">
                        <a:lumMod val="60000"/>
                        <a:lumOff val="40000"/>
                      </a:schemeClr>
                    </a:solidFill>
                  </a:tcPr>
                </a:tc>
                <a:tc>
                  <a:txBody>
                    <a:bodyPr/>
                    <a:lstStyle/>
                    <a:p>
                      <a:r>
                        <a:rPr lang="en-NL" sz="3600" dirty="0">
                          <a:latin typeface="Lato" panose="020F0502020204030203" pitchFamily="34" charset="0"/>
                        </a:rPr>
                        <a:t>401 (2017)</a:t>
                      </a:r>
                    </a:p>
                  </a:txBody>
                  <a:tcPr>
                    <a:solidFill>
                      <a:schemeClr val="accent5">
                        <a:lumMod val="60000"/>
                        <a:lumOff val="40000"/>
                      </a:schemeClr>
                    </a:solidFill>
                  </a:tcPr>
                </a:tc>
                <a:tc>
                  <a:txBody>
                    <a:bodyPr/>
                    <a:lstStyle/>
                    <a:p>
                      <a:r>
                        <a:rPr lang="en-NL" sz="3600" dirty="0">
                          <a:latin typeface="Lato" panose="020F0502020204030203" pitchFamily="34" charset="0"/>
                        </a:rPr>
                        <a:t>70 (2030)</a:t>
                      </a:r>
                    </a:p>
                  </a:txBody>
                  <a:tcPr>
                    <a:solidFill>
                      <a:schemeClr val="accent5">
                        <a:lumMod val="60000"/>
                        <a:lumOff val="40000"/>
                      </a:schemeClr>
                    </a:solidFill>
                  </a:tcPr>
                </a:tc>
                <a:extLst>
                  <a:ext uri="{0D108BD9-81ED-4DB2-BD59-A6C34878D82A}">
                    <a16:rowId xmlns:a16="http://schemas.microsoft.com/office/drawing/2014/main" val="419247088"/>
                  </a:ext>
                </a:extLst>
              </a:tr>
              <a:tr h="682585">
                <a:tc>
                  <a:txBody>
                    <a:bodyPr/>
                    <a:lstStyle/>
                    <a:p>
                      <a:r>
                        <a:rPr lang="en-NL" sz="3600" dirty="0">
                          <a:solidFill>
                            <a:schemeClr val="tx1"/>
                          </a:solidFill>
                          <a:latin typeface="Lato" panose="020F0502020204030203" pitchFamily="34" charset="0"/>
                        </a:rPr>
                        <a:t>NMR</a:t>
                      </a:r>
                    </a:p>
                  </a:txBody>
                  <a:tcPr>
                    <a:solidFill>
                      <a:schemeClr val="accent5">
                        <a:lumMod val="60000"/>
                        <a:lumOff val="40000"/>
                      </a:schemeClr>
                    </a:solidFill>
                  </a:tcPr>
                </a:tc>
                <a:tc>
                  <a:txBody>
                    <a:bodyPr/>
                    <a:lstStyle/>
                    <a:p>
                      <a:r>
                        <a:rPr lang="en-NL" sz="3600" dirty="0">
                          <a:latin typeface="Lato" panose="020F0502020204030203" pitchFamily="34" charset="0"/>
                        </a:rPr>
                        <a:t>27 (2020)</a:t>
                      </a:r>
                    </a:p>
                  </a:txBody>
                  <a:tcPr>
                    <a:solidFill>
                      <a:schemeClr val="accent5">
                        <a:lumMod val="60000"/>
                        <a:lumOff val="40000"/>
                      </a:schemeClr>
                    </a:solidFill>
                  </a:tcPr>
                </a:tc>
                <a:tc>
                  <a:txBody>
                    <a:bodyPr/>
                    <a:lstStyle/>
                    <a:p>
                      <a:r>
                        <a:rPr lang="en-NL" sz="3600" dirty="0">
                          <a:latin typeface="Lato" panose="020F0502020204030203" pitchFamily="34" charset="0"/>
                        </a:rPr>
                        <a:t>12 (2030)</a:t>
                      </a:r>
                    </a:p>
                  </a:txBody>
                  <a:tcPr>
                    <a:solidFill>
                      <a:schemeClr val="accent5">
                        <a:lumMod val="60000"/>
                        <a:lumOff val="40000"/>
                      </a:schemeClr>
                    </a:solidFill>
                  </a:tcPr>
                </a:tc>
                <a:extLst>
                  <a:ext uri="{0D108BD9-81ED-4DB2-BD59-A6C34878D82A}">
                    <a16:rowId xmlns:a16="http://schemas.microsoft.com/office/drawing/2014/main" val="630422768"/>
                  </a:ext>
                </a:extLst>
              </a:tr>
            </a:tbl>
          </a:graphicData>
        </a:graphic>
      </p:graphicFrame>
    </p:spTree>
    <p:extLst>
      <p:ext uri="{BB962C8B-B14F-4D97-AF65-F5344CB8AC3E}">
        <p14:creationId xmlns:p14="http://schemas.microsoft.com/office/powerpoint/2010/main" val="209456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7000"/>
          </a:blip>
          <a:srcRect t="63614" b="32702"/>
          <a:stretch>
            <a:fillRect/>
          </a:stretch>
        </p:blipFill>
        <p:spPr>
          <a:xfrm>
            <a:off x="0" y="0"/>
            <a:ext cx="18288000" cy="457200"/>
          </a:xfrm>
          <a:prstGeom prst="rect">
            <a:avLst/>
          </a:prstGeom>
        </p:spPr>
      </p:pic>
      <p:sp>
        <p:nvSpPr>
          <p:cNvPr id="7" name="TextBox 2">
            <a:extLst>
              <a:ext uri="{FF2B5EF4-FFF2-40B4-BE49-F238E27FC236}">
                <a16:creationId xmlns:a16="http://schemas.microsoft.com/office/drawing/2014/main" id="{21019DD8-CCF0-03D3-1599-E572A58018DA}"/>
              </a:ext>
            </a:extLst>
          </p:cNvPr>
          <p:cNvSpPr txBox="1"/>
          <p:nvPr/>
        </p:nvSpPr>
        <p:spPr>
          <a:xfrm>
            <a:off x="1004636" y="2497025"/>
            <a:ext cx="16421100" cy="1861663"/>
          </a:xfrm>
          <a:prstGeom prst="rect">
            <a:avLst/>
          </a:prstGeom>
        </p:spPr>
        <p:txBody>
          <a:bodyPr wrap="square" lIns="0" tIns="0" rIns="0" bIns="0" rtlCol="0" anchor="t">
            <a:spAutoFit/>
          </a:bodyPr>
          <a:lstStyle/>
          <a:p>
            <a:pPr marL="571500" indent="-571500">
              <a:lnSpc>
                <a:spcPts val="5040"/>
              </a:lnSpc>
              <a:spcBef>
                <a:spcPct val="0"/>
              </a:spcBef>
              <a:buFont typeface="Arial" panose="020B0604020202020204" pitchFamily="34" charset="0"/>
              <a:buChar char="•"/>
            </a:pPr>
            <a:r>
              <a:rPr lang="en-NL" sz="3600" dirty="0">
                <a:solidFill>
                  <a:srgbClr val="000000"/>
                </a:solidFill>
                <a:latin typeface="Lato"/>
              </a:rPr>
              <a:t>B</a:t>
            </a:r>
            <a:r>
              <a:rPr lang="en-US" sz="3600" dirty="0" err="1">
                <a:solidFill>
                  <a:srgbClr val="000000"/>
                </a:solidFill>
                <a:latin typeface="Lato"/>
              </a:rPr>
              <a:t>lended</a:t>
            </a:r>
            <a:r>
              <a:rPr lang="en-US" sz="3600" dirty="0">
                <a:solidFill>
                  <a:srgbClr val="000000"/>
                </a:solidFill>
                <a:latin typeface="Lato"/>
              </a:rPr>
              <a:t> learning program</a:t>
            </a:r>
            <a:r>
              <a:rPr lang="en-NL" sz="3600" dirty="0">
                <a:solidFill>
                  <a:srgbClr val="000000"/>
                </a:solidFill>
                <a:latin typeface="Lato"/>
              </a:rPr>
              <a:t>s (2020 – 2022)</a:t>
            </a:r>
            <a:r>
              <a:rPr lang="en-US" sz="3600" dirty="0">
                <a:solidFill>
                  <a:srgbClr val="000000"/>
                </a:solidFill>
                <a:latin typeface="Lato"/>
              </a:rPr>
              <a:t> </a:t>
            </a:r>
            <a:r>
              <a:rPr lang="en-NL" sz="3600" dirty="0">
                <a:solidFill>
                  <a:srgbClr val="000000"/>
                </a:solidFill>
                <a:latin typeface="Lato"/>
              </a:rPr>
              <a:t>for 539 </a:t>
            </a:r>
            <a:r>
              <a:rPr lang="en-US" sz="3600" dirty="0">
                <a:solidFill>
                  <a:srgbClr val="000000"/>
                </a:solidFill>
                <a:latin typeface="Lato"/>
              </a:rPr>
              <a:t>(future) midwives in Ethiopia</a:t>
            </a:r>
            <a:endParaRPr lang="en-NL" sz="3600" dirty="0">
              <a:solidFill>
                <a:srgbClr val="000000"/>
              </a:solidFill>
              <a:latin typeface="Lato"/>
            </a:endParaRPr>
          </a:p>
          <a:p>
            <a:pPr marL="571500" indent="-571500">
              <a:lnSpc>
                <a:spcPts val="5040"/>
              </a:lnSpc>
              <a:spcBef>
                <a:spcPct val="0"/>
              </a:spcBef>
              <a:buFont typeface="Arial" panose="020B0604020202020204" pitchFamily="34" charset="0"/>
              <a:buChar char="•"/>
            </a:pPr>
            <a:r>
              <a:rPr lang="en-NL" sz="3600" dirty="0">
                <a:solidFill>
                  <a:srgbClr val="000000"/>
                </a:solidFill>
                <a:latin typeface="Lato"/>
              </a:rPr>
              <a:t>Strengthen knowledge and skills </a:t>
            </a:r>
            <a:r>
              <a:rPr lang="en-US" sz="3600" dirty="0">
                <a:solidFill>
                  <a:srgbClr val="000000"/>
                </a:solidFill>
                <a:latin typeface="Lato"/>
              </a:rPr>
              <a:t>to safely perform core tasks during the pandemic</a:t>
            </a:r>
          </a:p>
        </p:txBody>
      </p:sp>
      <p:pic>
        <p:nvPicPr>
          <p:cNvPr id="8" name="Picture 3">
            <a:extLst>
              <a:ext uri="{FF2B5EF4-FFF2-40B4-BE49-F238E27FC236}">
                <a16:creationId xmlns:a16="http://schemas.microsoft.com/office/drawing/2014/main" id="{F32F224B-B203-F566-DF14-3924E05296FF}"/>
              </a:ext>
            </a:extLst>
          </p:cNvPr>
          <p:cNvPicPr>
            <a:picLocks noChangeAspect="1"/>
          </p:cNvPicPr>
          <p:nvPr/>
        </p:nvPicPr>
        <p:blipFill>
          <a:blip r:embed="rId4"/>
          <a:srcRect l="8721" t="28744" r="8497" b="31220"/>
          <a:stretch>
            <a:fillRect/>
          </a:stretch>
        </p:blipFill>
        <p:spPr>
          <a:xfrm>
            <a:off x="12922858" y="9195004"/>
            <a:ext cx="4526942" cy="854369"/>
          </a:xfrm>
          <a:prstGeom prst="rect">
            <a:avLst/>
          </a:prstGeom>
        </p:spPr>
      </p:pic>
      <p:pic>
        <p:nvPicPr>
          <p:cNvPr id="10" name="Picture 9">
            <a:extLst>
              <a:ext uri="{FF2B5EF4-FFF2-40B4-BE49-F238E27FC236}">
                <a16:creationId xmlns:a16="http://schemas.microsoft.com/office/drawing/2014/main" id="{544E7EE4-75CA-2BD2-8169-FF51920AB4AF}"/>
              </a:ext>
            </a:extLst>
          </p:cNvPr>
          <p:cNvPicPr>
            <a:picLocks noChangeAspect="1"/>
          </p:cNvPicPr>
          <p:nvPr/>
        </p:nvPicPr>
        <p:blipFill>
          <a:blip r:embed="rId5"/>
          <a:stretch>
            <a:fillRect/>
          </a:stretch>
        </p:blipFill>
        <p:spPr>
          <a:xfrm>
            <a:off x="12753819" y="4434195"/>
            <a:ext cx="3139527" cy="2293220"/>
          </a:xfrm>
          <a:prstGeom prst="rect">
            <a:avLst/>
          </a:prstGeom>
        </p:spPr>
      </p:pic>
      <p:pic>
        <p:nvPicPr>
          <p:cNvPr id="12" name="Picture 11">
            <a:extLst>
              <a:ext uri="{FF2B5EF4-FFF2-40B4-BE49-F238E27FC236}">
                <a16:creationId xmlns:a16="http://schemas.microsoft.com/office/drawing/2014/main" id="{517C2027-E2E9-227A-D901-0E8EF7674FFC}"/>
              </a:ext>
            </a:extLst>
          </p:cNvPr>
          <p:cNvPicPr>
            <a:picLocks noChangeAspect="1"/>
          </p:cNvPicPr>
          <p:nvPr/>
        </p:nvPicPr>
        <p:blipFill>
          <a:blip r:embed="rId6"/>
          <a:stretch>
            <a:fillRect/>
          </a:stretch>
        </p:blipFill>
        <p:spPr>
          <a:xfrm>
            <a:off x="15929474" y="4466149"/>
            <a:ext cx="1520325" cy="2293220"/>
          </a:xfrm>
          <a:prstGeom prst="rect">
            <a:avLst/>
          </a:prstGeom>
        </p:spPr>
      </p:pic>
      <p:pic>
        <p:nvPicPr>
          <p:cNvPr id="14" name="Picture 13">
            <a:extLst>
              <a:ext uri="{FF2B5EF4-FFF2-40B4-BE49-F238E27FC236}">
                <a16:creationId xmlns:a16="http://schemas.microsoft.com/office/drawing/2014/main" id="{B22EFE62-C21A-270A-1DF5-CAF902DEC2AB}"/>
              </a:ext>
            </a:extLst>
          </p:cNvPr>
          <p:cNvPicPr>
            <a:picLocks noChangeAspect="1"/>
          </p:cNvPicPr>
          <p:nvPr/>
        </p:nvPicPr>
        <p:blipFill>
          <a:blip r:embed="rId7"/>
          <a:stretch>
            <a:fillRect/>
          </a:stretch>
        </p:blipFill>
        <p:spPr>
          <a:xfrm>
            <a:off x="12809108" y="6759369"/>
            <a:ext cx="1514475" cy="2428875"/>
          </a:xfrm>
          <a:prstGeom prst="rect">
            <a:avLst/>
          </a:prstGeom>
        </p:spPr>
      </p:pic>
      <p:pic>
        <p:nvPicPr>
          <p:cNvPr id="16" name="Picture 15">
            <a:extLst>
              <a:ext uri="{FF2B5EF4-FFF2-40B4-BE49-F238E27FC236}">
                <a16:creationId xmlns:a16="http://schemas.microsoft.com/office/drawing/2014/main" id="{C1BB2F3C-1710-4534-7007-EFD82D3042DB}"/>
              </a:ext>
            </a:extLst>
          </p:cNvPr>
          <p:cNvPicPr>
            <a:picLocks noChangeAspect="1"/>
          </p:cNvPicPr>
          <p:nvPr/>
        </p:nvPicPr>
        <p:blipFill>
          <a:blip r:embed="rId8"/>
          <a:stretch>
            <a:fillRect/>
          </a:stretch>
        </p:blipFill>
        <p:spPr>
          <a:xfrm>
            <a:off x="14350634" y="6773751"/>
            <a:ext cx="1578841" cy="2407733"/>
          </a:xfrm>
          <a:prstGeom prst="rect">
            <a:avLst/>
          </a:prstGeom>
        </p:spPr>
      </p:pic>
      <p:pic>
        <p:nvPicPr>
          <p:cNvPr id="18" name="Picture 17">
            <a:extLst>
              <a:ext uri="{FF2B5EF4-FFF2-40B4-BE49-F238E27FC236}">
                <a16:creationId xmlns:a16="http://schemas.microsoft.com/office/drawing/2014/main" id="{39274E8C-81DF-DA0F-4E77-358A9F46927E}"/>
              </a:ext>
            </a:extLst>
          </p:cNvPr>
          <p:cNvPicPr>
            <a:picLocks noChangeAspect="1"/>
          </p:cNvPicPr>
          <p:nvPr/>
        </p:nvPicPr>
        <p:blipFill>
          <a:blip r:embed="rId9"/>
          <a:stretch>
            <a:fillRect/>
          </a:stretch>
        </p:blipFill>
        <p:spPr>
          <a:xfrm>
            <a:off x="15956526" y="6733560"/>
            <a:ext cx="1485900" cy="2447925"/>
          </a:xfrm>
          <a:prstGeom prst="rect">
            <a:avLst/>
          </a:prstGeom>
        </p:spPr>
      </p:pic>
      <p:pic>
        <p:nvPicPr>
          <p:cNvPr id="13" name="Picture 12">
            <a:extLst>
              <a:ext uri="{FF2B5EF4-FFF2-40B4-BE49-F238E27FC236}">
                <a16:creationId xmlns:a16="http://schemas.microsoft.com/office/drawing/2014/main" id="{8474253C-D7B7-82A2-8A24-577D7DDD0C2C}"/>
              </a:ext>
            </a:extLst>
          </p:cNvPr>
          <p:cNvPicPr>
            <a:picLocks noChangeAspect="1"/>
          </p:cNvPicPr>
          <p:nvPr/>
        </p:nvPicPr>
        <p:blipFill>
          <a:blip r:embed="rId10"/>
          <a:stretch>
            <a:fillRect/>
          </a:stretch>
        </p:blipFill>
        <p:spPr>
          <a:xfrm>
            <a:off x="1004636" y="4900968"/>
            <a:ext cx="9129964" cy="4930181"/>
          </a:xfrm>
          <a:prstGeom prst="rect">
            <a:avLst/>
          </a:prstGeom>
        </p:spPr>
      </p:pic>
      <p:sp>
        <p:nvSpPr>
          <p:cNvPr id="15" name="TextBox 8">
            <a:extLst>
              <a:ext uri="{FF2B5EF4-FFF2-40B4-BE49-F238E27FC236}">
                <a16:creationId xmlns:a16="http://schemas.microsoft.com/office/drawing/2014/main" id="{5CFD1D0D-9B35-70F3-8945-6C35DF8D4A6A}"/>
              </a:ext>
            </a:extLst>
          </p:cNvPr>
          <p:cNvSpPr txBox="1"/>
          <p:nvPr/>
        </p:nvSpPr>
        <p:spPr>
          <a:xfrm>
            <a:off x="1004636" y="1085980"/>
            <a:ext cx="16254664" cy="782265"/>
          </a:xfrm>
          <a:prstGeom prst="rect">
            <a:avLst/>
          </a:prstGeom>
        </p:spPr>
        <p:txBody>
          <a:bodyPr wrap="square" lIns="0" tIns="0" rIns="0" bIns="0" rtlCol="0" anchor="t">
            <a:spAutoFit/>
          </a:bodyPr>
          <a:lstStyle/>
          <a:p>
            <a:pPr marL="0" lvl="0" indent="0">
              <a:lnSpc>
                <a:spcPts val="6135"/>
              </a:lnSpc>
              <a:spcBef>
                <a:spcPct val="0"/>
              </a:spcBef>
            </a:pPr>
            <a:r>
              <a:rPr lang="en-NL" sz="5400" spc="117" dirty="0">
                <a:solidFill>
                  <a:srgbClr val="FF9E1B"/>
                </a:solidFill>
                <a:latin typeface="Glacial Indifference Bold"/>
              </a:rPr>
              <a:t>SRHR[E]EDUCATION &amp; PANDEMIC[E]RESPONSE</a:t>
            </a:r>
            <a:endParaRPr lang="en-US" sz="5400" spc="117" dirty="0">
              <a:solidFill>
                <a:srgbClr val="FF9E1B"/>
              </a:solidFill>
              <a:latin typeface="Glacial Indifference Bold"/>
            </a:endParaRPr>
          </a:p>
        </p:txBody>
      </p:sp>
    </p:spTree>
    <p:extLst>
      <p:ext uri="{BB962C8B-B14F-4D97-AF65-F5344CB8AC3E}">
        <p14:creationId xmlns:p14="http://schemas.microsoft.com/office/powerpoint/2010/main" val="193603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83D3BD7-0419-517D-5B0E-74629730196C}"/>
              </a:ext>
            </a:extLst>
          </p:cNvPr>
          <p:cNvPicPr>
            <a:picLocks noChangeAspect="1"/>
          </p:cNvPicPr>
          <p:nvPr/>
        </p:nvPicPr>
        <p:blipFill>
          <a:blip r:embed="rId3">
            <a:alphaModFix amt="37000"/>
          </a:blip>
          <a:srcRect t="63614" b="32702"/>
          <a:stretch>
            <a:fillRect/>
          </a:stretch>
        </p:blipFill>
        <p:spPr>
          <a:xfrm>
            <a:off x="0" y="0"/>
            <a:ext cx="18288000" cy="457200"/>
          </a:xfrm>
          <a:prstGeom prst="rect">
            <a:avLst/>
          </a:prstGeom>
        </p:spPr>
      </p:pic>
      <p:sp>
        <p:nvSpPr>
          <p:cNvPr id="3" name="TextBox 8">
            <a:extLst>
              <a:ext uri="{FF2B5EF4-FFF2-40B4-BE49-F238E27FC236}">
                <a16:creationId xmlns:a16="http://schemas.microsoft.com/office/drawing/2014/main" id="{A9E2DD1C-695B-DE51-129C-5BCFBCCE2511}"/>
              </a:ext>
            </a:extLst>
          </p:cNvPr>
          <p:cNvSpPr txBox="1"/>
          <p:nvPr/>
        </p:nvSpPr>
        <p:spPr>
          <a:xfrm>
            <a:off x="1004636" y="1085980"/>
            <a:ext cx="13778163" cy="782265"/>
          </a:xfrm>
          <a:prstGeom prst="rect">
            <a:avLst/>
          </a:prstGeom>
        </p:spPr>
        <p:txBody>
          <a:bodyPr wrap="square" lIns="0" tIns="0" rIns="0" bIns="0" rtlCol="0" anchor="t">
            <a:spAutoFit/>
          </a:bodyPr>
          <a:lstStyle/>
          <a:p>
            <a:pPr marL="0" lvl="0" indent="0">
              <a:lnSpc>
                <a:spcPts val="6135"/>
              </a:lnSpc>
              <a:spcBef>
                <a:spcPct val="0"/>
              </a:spcBef>
            </a:pPr>
            <a:r>
              <a:rPr lang="en-NL" sz="5899" spc="117" dirty="0">
                <a:solidFill>
                  <a:srgbClr val="FF9E1B"/>
                </a:solidFill>
                <a:latin typeface="Glacial Indifference Bold"/>
              </a:rPr>
              <a:t>MEET OUR PARTNERS</a:t>
            </a:r>
            <a:endParaRPr lang="en-US" sz="5899" spc="117" dirty="0">
              <a:solidFill>
                <a:srgbClr val="FF9E1B"/>
              </a:solidFill>
              <a:latin typeface="Glacial Indifference Bold"/>
            </a:endParaRPr>
          </a:p>
        </p:txBody>
      </p:sp>
      <p:pic>
        <p:nvPicPr>
          <p:cNvPr id="4" name="Picture 3">
            <a:extLst>
              <a:ext uri="{FF2B5EF4-FFF2-40B4-BE49-F238E27FC236}">
                <a16:creationId xmlns:a16="http://schemas.microsoft.com/office/drawing/2014/main" id="{A5B30B41-644C-06E2-A946-7B9C57A6BCE8}"/>
              </a:ext>
            </a:extLst>
          </p:cNvPr>
          <p:cNvPicPr>
            <a:picLocks noChangeAspect="1"/>
          </p:cNvPicPr>
          <p:nvPr/>
        </p:nvPicPr>
        <p:blipFill>
          <a:blip r:embed="rId4"/>
          <a:srcRect l="8721" t="28744" r="8497" b="31220"/>
          <a:stretch>
            <a:fillRect/>
          </a:stretch>
        </p:blipFill>
        <p:spPr>
          <a:xfrm>
            <a:off x="12922858" y="9195004"/>
            <a:ext cx="4526942" cy="854369"/>
          </a:xfrm>
          <a:prstGeom prst="rect">
            <a:avLst/>
          </a:prstGeom>
        </p:spPr>
      </p:pic>
      <p:pic>
        <p:nvPicPr>
          <p:cNvPr id="10" name="Picture 9" descr="A group of people holding a sign&#10;&#10;Description automatically generated">
            <a:extLst>
              <a:ext uri="{FF2B5EF4-FFF2-40B4-BE49-F238E27FC236}">
                <a16:creationId xmlns:a16="http://schemas.microsoft.com/office/drawing/2014/main" id="{21D55FAA-4692-970A-0822-C4C7902965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036" b="694"/>
          <a:stretch/>
        </p:blipFill>
        <p:spPr>
          <a:xfrm>
            <a:off x="3505199" y="2171700"/>
            <a:ext cx="11336170" cy="7200000"/>
          </a:xfrm>
          <a:prstGeom prst="rect">
            <a:avLst/>
          </a:prstGeom>
        </p:spPr>
      </p:pic>
    </p:spTree>
    <p:extLst>
      <p:ext uri="{BB962C8B-B14F-4D97-AF65-F5344CB8AC3E}">
        <p14:creationId xmlns:p14="http://schemas.microsoft.com/office/powerpoint/2010/main" val="213024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83D3BD7-0419-517D-5B0E-74629730196C}"/>
              </a:ext>
            </a:extLst>
          </p:cNvPr>
          <p:cNvPicPr>
            <a:picLocks noChangeAspect="1"/>
          </p:cNvPicPr>
          <p:nvPr/>
        </p:nvPicPr>
        <p:blipFill>
          <a:blip r:embed="rId3">
            <a:alphaModFix amt="37000"/>
          </a:blip>
          <a:srcRect t="63614" b="32702"/>
          <a:stretch>
            <a:fillRect/>
          </a:stretch>
        </p:blipFill>
        <p:spPr>
          <a:xfrm>
            <a:off x="0" y="0"/>
            <a:ext cx="18288000" cy="457200"/>
          </a:xfrm>
          <a:prstGeom prst="rect">
            <a:avLst/>
          </a:prstGeom>
        </p:spPr>
      </p:pic>
      <p:sp>
        <p:nvSpPr>
          <p:cNvPr id="3" name="TextBox 8">
            <a:extLst>
              <a:ext uri="{FF2B5EF4-FFF2-40B4-BE49-F238E27FC236}">
                <a16:creationId xmlns:a16="http://schemas.microsoft.com/office/drawing/2014/main" id="{A9E2DD1C-695B-DE51-129C-5BCFBCCE2511}"/>
              </a:ext>
            </a:extLst>
          </p:cNvPr>
          <p:cNvSpPr txBox="1"/>
          <p:nvPr/>
        </p:nvSpPr>
        <p:spPr>
          <a:xfrm>
            <a:off x="1004636" y="1085980"/>
            <a:ext cx="13778163" cy="782265"/>
          </a:xfrm>
          <a:prstGeom prst="rect">
            <a:avLst/>
          </a:prstGeom>
        </p:spPr>
        <p:txBody>
          <a:bodyPr wrap="square" lIns="0" tIns="0" rIns="0" bIns="0" rtlCol="0" anchor="t">
            <a:spAutoFit/>
          </a:bodyPr>
          <a:lstStyle/>
          <a:p>
            <a:pPr marL="0" lvl="0" indent="0">
              <a:lnSpc>
                <a:spcPts val="6135"/>
              </a:lnSpc>
              <a:spcBef>
                <a:spcPct val="0"/>
              </a:spcBef>
            </a:pPr>
            <a:r>
              <a:rPr lang="en-NL" sz="5899" spc="117" dirty="0">
                <a:solidFill>
                  <a:srgbClr val="FF9E1B"/>
                </a:solidFill>
                <a:latin typeface="Glacial Indifference Bold"/>
              </a:rPr>
              <a:t>MEET OUR LEARNERS</a:t>
            </a:r>
            <a:endParaRPr lang="en-US" sz="5899" spc="117" dirty="0">
              <a:solidFill>
                <a:srgbClr val="FF9E1B"/>
              </a:solidFill>
              <a:latin typeface="Glacial Indifference Bold"/>
            </a:endParaRPr>
          </a:p>
        </p:txBody>
      </p:sp>
      <p:pic>
        <p:nvPicPr>
          <p:cNvPr id="4" name="Picture 3">
            <a:extLst>
              <a:ext uri="{FF2B5EF4-FFF2-40B4-BE49-F238E27FC236}">
                <a16:creationId xmlns:a16="http://schemas.microsoft.com/office/drawing/2014/main" id="{A5B30B41-644C-06E2-A946-7B9C57A6BCE8}"/>
              </a:ext>
            </a:extLst>
          </p:cNvPr>
          <p:cNvPicPr>
            <a:picLocks noChangeAspect="1"/>
          </p:cNvPicPr>
          <p:nvPr/>
        </p:nvPicPr>
        <p:blipFill>
          <a:blip r:embed="rId4"/>
          <a:srcRect l="8721" t="28744" r="8497" b="31220"/>
          <a:stretch>
            <a:fillRect/>
          </a:stretch>
        </p:blipFill>
        <p:spPr>
          <a:xfrm>
            <a:off x="12922858" y="9195004"/>
            <a:ext cx="4526942" cy="854369"/>
          </a:xfrm>
          <a:prstGeom prst="rect">
            <a:avLst/>
          </a:prstGeom>
        </p:spPr>
      </p:pic>
      <p:pic>
        <p:nvPicPr>
          <p:cNvPr id="8" name="Picture 7" descr="A group of people holding certificates&#10;&#10;Description automatically generated with medium confidence">
            <a:extLst>
              <a:ext uri="{FF2B5EF4-FFF2-40B4-BE49-F238E27FC236}">
                <a16:creationId xmlns:a16="http://schemas.microsoft.com/office/drawing/2014/main" id="{A292CC5C-F63C-4B33-DE91-42B44DC4C3D8}"/>
              </a:ext>
            </a:extLst>
          </p:cNvPr>
          <p:cNvPicPr>
            <a:picLocks noChangeAspect="1"/>
          </p:cNvPicPr>
          <p:nvPr/>
        </p:nvPicPr>
        <p:blipFill rotWithShape="1">
          <a:blip r:embed="rId5">
            <a:extLst>
              <a:ext uri="{28A0092B-C50C-407E-A947-70E740481C1C}">
                <a14:useLocalDpi xmlns:a14="http://schemas.microsoft.com/office/drawing/2010/main" val="0"/>
              </a:ext>
            </a:extLst>
          </a:blip>
          <a:srcRect l="8447" t="12062" r="2009" b="4764"/>
          <a:stretch/>
        </p:blipFill>
        <p:spPr>
          <a:xfrm>
            <a:off x="3314700" y="2014711"/>
            <a:ext cx="11658600" cy="7200000"/>
          </a:xfrm>
          <a:prstGeom prst="rect">
            <a:avLst/>
          </a:prstGeom>
        </p:spPr>
      </p:pic>
    </p:spTree>
    <p:extLst>
      <p:ext uri="{BB962C8B-B14F-4D97-AF65-F5344CB8AC3E}">
        <p14:creationId xmlns:p14="http://schemas.microsoft.com/office/powerpoint/2010/main" val="187712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b154a382-c655-4fc8-97cc-e60f158d8582">
      <Terms xmlns="http://schemas.microsoft.com/office/infopath/2007/PartnerControls"/>
    </lcf76f155ced4ddcb4097134ff3c332f>
    <TaxCatchAll xmlns="cf3468d6-416a-4063-a550-b18d7a367eb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F7C43BC4CD7494F81E2ACEFC0372A67" ma:contentTypeVersion="18" ma:contentTypeDescription="Create a new document." ma:contentTypeScope="" ma:versionID="cba53932b49503c5b3907ed9e42ab7bb">
  <xsd:schema xmlns:xsd="http://www.w3.org/2001/XMLSchema" xmlns:xs="http://www.w3.org/2001/XMLSchema" xmlns:p="http://schemas.microsoft.com/office/2006/metadata/properties" xmlns:ns1="http://schemas.microsoft.com/sharepoint/v3" xmlns:ns2="b154a382-c655-4fc8-97cc-e60f158d8582" xmlns:ns3="cf3468d6-416a-4063-a550-b18d7a367eb2" targetNamespace="http://schemas.microsoft.com/office/2006/metadata/properties" ma:root="true" ma:fieldsID="e4414e80fe76a5ef7a7c18181dd02be6" ns1:_="" ns2:_="" ns3:_="">
    <xsd:import namespace="http://schemas.microsoft.com/sharepoint/v3"/>
    <xsd:import namespace="b154a382-c655-4fc8-97cc-e60f158d8582"/>
    <xsd:import namespace="cf3468d6-416a-4063-a550-b18d7a367eb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1:_ip_UnifiedCompliancePolicyProperties" minOccurs="0"/>
                <xsd:element ref="ns1:_ip_UnifiedCompliancePolicyUIAc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54a382-c655-4fc8-97cc-e60f158d85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0c78fdfa-0734-4d31-bb88-f6e15777fdb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f3468d6-416a-4063-a550-b18d7a367eb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b0624b21-48aa-470e-b3aa-b79bc63ec692}" ma:internalName="TaxCatchAll" ma:showField="CatchAllData" ma:web="cf3468d6-416a-4063-a550-b18d7a367e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D7FA33-D5AD-4889-AE0F-9866283A2B55}">
  <ds:schemaRefs>
    <ds:schemaRef ds:uri="http://schemas.microsoft.com/sharepoint/v3/contenttype/forms"/>
  </ds:schemaRefs>
</ds:datastoreItem>
</file>

<file path=customXml/itemProps2.xml><?xml version="1.0" encoding="utf-8"?>
<ds:datastoreItem xmlns:ds="http://schemas.openxmlformats.org/officeDocument/2006/customXml" ds:itemID="{3E36A21F-680C-4325-9E25-6B943949E2ED}">
  <ds:schemaRefs>
    <ds:schemaRef ds:uri="http://schemas.microsoft.com/office/2006/metadata/properties"/>
    <ds:schemaRef ds:uri="http://schemas.microsoft.com/office/infopath/2007/PartnerControls"/>
    <ds:schemaRef ds:uri="http://schemas.microsoft.com/sharepoint/v3"/>
    <ds:schemaRef ds:uri="b154a382-c655-4fc8-97cc-e60f158d8582"/>
    <ds:schemaRef ds:uri="cf3468d6-416a-4063-a550-b18d7a367eb2"/>
  </ds:schemaRefs>
</ds:datastoreItem>
</file>

<file path=customXml/itemProps3.xml><?xml version="1.0" encoding="utf-8"?>
<ds:datastoreItem xmlns:ds="http://schemas.openxmlformats.org/officeDocument/2006/customXml" ds:itemID="{6A55D70E-A9A1-4429-B7AF-9EF549301F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154a382-c655-4fc8-97cc-e60f158d8582"/>
    <ds:schemaRef ds:uri="cf3468d6-416a-4063-a550-b18d7a367e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1565</Words>
  <Application>Microsoft Office PowerPoint</Application>
  <PresentationFormat>Custom</PresentationFormat>
  <Paragraphs>161</Paragraphs>
  <Slides>16</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Lato</vt:lpstr>
      <vt:lpstr>Glacial Indifference Bold</vt:lpstr>
      <vt:lpstr>Times New Roman</vt:lpstr>
      <vt:lpstr>Calibri</vt:lpstr>
      <vt:lpstr>Arial</vt:lpstr>
      <vt:lpstr>Lato Bold</vt:lpstr>
      <vt:lpstr>Inter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LUCY presentation Ethiopia</dc:title>
  <dc:creator>Stichting Health[e]Foundation</dc:creator>
  <cp:lastModifiedBy>Daphne Elberse</cp:lastModifiedBy>
  <cp:revision>121</cp:revision>
  <dcterms:created xsi:type="dcterms:W3CDTF">2006-08-16T00:00:00Z</dcterms:created>
  <dcterms:modified xsi:type="dcterms:W3CDTF">2022-09-16T13:33:33Z</dcterms:modified>
  <dc:identifier>DAFCVQXHfv0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0x0101003F7C43BC4CD7494F81E2ACEFC0372A67</vt:lpwstr>
  </property>
  <property fmtid="{D5CDD505-2E9C-101B-9397-08002B2CF9AE}" pid="3" name="MediaServiceImageTags">
    <vt:lpwstr/>
  </property>
</Properties>
</file>