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91" r:id="rId3"/>
    <p:sldId id="270" r:id="rId4"/>
    <p:sldId id="292" r:id="rId5"/>
    <p:sldId id="293" r:id="rId6"/>
    <p:sldId id="294" r:id="rId7"/>
    <p:sldId id="290" r:id="rId8"/>
    <p:sldId id="289" r:id="rId9"/>
    <p:sldId id="297" r:id="rId10"/>
    <p:sldId id="295" r:id="rId11"/>
    <p:sldId id="288" r:id="rId12"/>
    <p:sldId id="298" r:id="rId13"/>
    <p:sldId id="300" r:id="rId14"/>
    <p:sldId id="299" r:id="rId15"/>
    <p:sldId id="273" r:id="rId16"/>
    <p:sldId id="304" r:id="rId17"/>
    <p:sldId id="305" r:id="rId18"/>
    <p:sldId id="306" r:id="rId19"/>
    <p:sldId id="308" r:id="rId20"/>
    <p:sldId id="309" r:id="rId21"/>
    <p:sldId id="313" r:id="rId22"/>
    <p:sldId id="286" r:id="rId23"/>
    <p:sldId id="287" r:id="rId24"/>
    <p:sldId id="314" r:id="rId25"/>
    <p:sldId id="276" r:id="rId26"/>
    <p:sldId id="284" r:id="rId27"/>
    <p:sldId id="310" r:id="rId28"/>
    <p:sldId id="312" r:id="rId29"/>
    <p:sldId id="301" r:id="rId30"/>
    <p:sldId id="266" r:id="rId31"/>
  </p:sldIdLst>
  <p:sldSz cx="9144000" cy="5143500" type="screen16x9"/>
  <p:notesSz cx="9144000" cy="5143500"/>
  <p:embeddedFontLs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Open Sans ExtraBold" panose="020B0906030804020204" pitchFamily="34" charset="0"/>
      <p:bold r:id="rId41"/>
      <p:boldItalic r:id="rId42"/>
    </p:embeddedFont>
    <p:embeddedFont>
      <p:font typeface="Open Sans Medium" panose="020B0604020202020204" charset="0"/>
      <p:regular r:id="rId43"/>
      <p:bold r:id="rId44"/>
      <p:italic r:id="rId45"/>
      <p:boldItalic r:id="rId46"/>
    </p:embeddedFont>
    <p:embeddedFont>
      <p:font typeface="Roboto" panose="020000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itV35A7YXOD8FDtPt62j2da1gG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0C82D-5489-40DD-A1AE-BECB7AC3947A}" v="14" dt="2022-09-18T21:56:25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46" autoAdjust="0"/>
  </p:normalViewPr>
  <p:slideViewPr>
    <p:cSldViewPr snapToGrid="0">
      <p:cViewPr varScale="1">
        <p:scale>
          <a:sx n="124" d="100"/>
          <a:sy n="124" d="100"/>
        </p:scale>
        <p:origin x="105" y="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vador Banderas Rovira" userId="fa14def494f8796e" providerId="LiveId" clId="{5880C82D-5489-40DD-A1AE-BECB7AC3947A}"/>
    <pc:docChg chg="undo custSel addSld delSld modSld sldOrd delSection modSection">
      <pc:chgData name="Salvador Banderas Rovira" userId="fa14def494f8796e" providerId="LiveId" clId="{5880C82D-5489-40DD-A1AE-BECB7AC3947A}" dt="2022-09-26T00:11:48.133" v="8193" actId="255"/>
      <pc:docMkLst>
        <pc:docMk/>
      </pc:docMkLst>
      <pc:sldChg chg="del">
        <pc:chgData name="Salvador Banderas Rovira" userId="fa14def494f8796e" providerId="LiveId" clId="{5880C82D-5489-40DD-A1AE-BECB7AC3947A}" dt="2022-09-18T21:49:12.658" v="7967" actId="47"/>
        <pc:sldMkLst>
          <pc:docMk/>
          <pc:sldMk cId="0" sldId="257"/>
        </pc:sldMkLst>
      </pc:sldChg>
      <pc:sldChg chg="del">
        <pc:chgData name="Salvador Banderas Rovira" userId="fa14def494f8796e" providerId="LiveId" clId="{5880C82D-5489-40DD-A1AE-BECB7AC3947A}" dt="2022-09-18T21:49:12.658" v="7967" actId="47"/>
        <pc:sldMkLst>
          <pc:docMk/>
          <pc:sldMk cId="0" sldId="258"/>
        </pc:sldMkLst>
      </pc:sldChg>
      <pc:sldChg chg="del">
        <pc:chgData name="Salvador Banderas Rovira" userId="fa14def494f8796e" providerId="LiveId" clId="{5880C82D-5489-40DD-A1AE-BECB7AC3947A}" dt="2022-09-18T21:49:12.658" v="7967" actId="47"/>
        <pc:sldMkLst>
          <pc:docMk/>
          <pc:sldMk cId="0" sldId="259"/>
        </pc:sldMkLst>
      </pc:sldChg>
      <pc:sldChg chg="del">
        <pc:chgData name="Salvador Banderas Rovira" userId="fa14def494f8796e" providerId="LiveId" clId="{5880C82D-5489-40DD-A1AE-BECB7AC3947A}" dt="2022-09-18T21:49:12.658" v="7967" actId="47"/>
        <pc:sldMkLst>
          <pc:docMk/>
          <pc:sldMk cId="0" sldId="260"/>
        </pc:sldMkLst>
      </pc:sldChg>
      <pc:sldChg chg="del">
        <pc:chgData name="Salvador Banderas Rovira" userId="fa14def494f8796e" providerId="LiveId" clId="{5880C82D-5489-40DD-A1AE-BECB7AC3947A}" dt="2022-09-18T21:49:12.658" v="7967" actId="47"/>
        <pc:sldMkLst>
          <pc:docMk/>
          <pc:sldMk cId="0" sldId="261"/>
        </pc:sldMkLst>
      </pc:sldChg>
      <pc:sldChg chg="del">
        <pc:chgData name="Salvador Banderas Rovira" userId="fa14def494f8796e" providerId="LiveId" clId="{5880C82D-5489-40DD-A1AE-BECB7AC3947A}" dt="2022-09-18T21:49:12.658" v="7967" actId="47"/>
        <pc:sldMkLst>
          <pc:docMk/>
          <pc:sldMk cId="0" sldId="262"/>
        </pc:sldMkLst>
      </pc:sldChg>
      <pc:sldChg chg="del">
        <pc:chgData name="Salvador Banderas Rovira" userId="fa14def494f8796e" providerId="LiveId" clId="{5880C82D-5489-40DD-A1AE-BECB7AC3947A}" dt="2022-09-18T21:49:12.658" v="7967" actId="47"/>
        <pc:sldMkLst>
          <pc:docMk/>
          <pc:sldMk cId="0" sldId="263"/>
        </pc:sldMkLst>
      </pc:sldChg>
      <pc:sldChg chg="del">
        <pc:chgData name="Salvador Banderas Rovira" userId="fa14def494f8796e" providerId="LiveId" clId="{5880C82D-5489-40DD-A1AE-BECB7AC3947A}" dt="2022-09-18T21:49:12.658" v="7967" actId="47"/>
        <pc:sldMkLst>
          <pc:docMk/>
          <pc:sldMk cId="0" sldId="264"/>
        </pc:sldMkLst>
      </pc:sldChg>
      <pc:sldChg chg="del">
        <pc:chgData name="Salvador Banderas Rovira" userId="fa14def494f8796e" providerId="LiveId" clId="{5880C82D-5489-40DD-A1AE-BECB7AC3947A}" dt="2022-09-18T21:49:12.658" v="7967" actId="47"/>
        <pc:sldMkLst>
          <pc:docMk/>
          <pc:sldMk cId="0" sldId="265"/>
        </pc:sldMkLst>
      </pc:sldChg>
      <pc:sldChg chg="del">
        <pc:chgData name="Salvador Banderas Rovira" userId="fa14def494f8796e" providerId="LiveId" clId="{5880C82D-5489-40DD-A1AE-BECB7AC3947A}" dt="2022-09-18T21:49:12.658" v="7967" actId="47"/>
        <pc:sldMkLst>
          <pc:docMk/>
          <pc:sldMk cId="0" sldId="267"/>
        </pc:sldMkLst>
      </pc:sldChg>
      <pc:sldChg chg="del">
        <pc:chgData name="Salvador Banderas Rovira" userId="fa14def494f8796e" providerId="LiveId" clId="{5880C82D-5489-40DD-A1AE-BECB7AC3947A}" dt="2022-09-18T21:49:12.658" v="7967" actId="47"/>
        <pc:sldMkLst>
          <pc:docMk/>
          <pc:sldMk cId="0" sldId="268"/>
        </pc:sldMkLst>
      </pc:sldChg>
      <pc:sldChg chg="modSp mod">
        <pc:chgData name="Salvador Banderas Rovira" userId="fa14def494f8796e" providerId="LiveId" clId="{5880C82D-5489-40DD-A1AE-BECB7AC3947A}" dt="2022-09-18T20:13:26.631" v="1320" actId="962"/>
        <pc:sldMkLst>
          <pc:docMk/>
          <pc:sldMk cId="1184673209" sldId="270"/>
        </pc:sldMkLst>
        <pc:picChg chg="mod">
          <ac:chgData name="Salvador Banderas Rovira" userId="fa14def494f8796e" providerId="LiveId" clId="{5880C82D-5489-40DD-A1AE-BECB7AC3947A}" dt="2022-09-18T20:12:42.399" v="1062" actId="962"/>
          <ac:picMkLst>
            <pc:docMk/>
            <pc:sldMk cId="1184673209" sldId="270"/>
            <ac:picMk id="3" creationId="{9FFE2E37-13D1-C884-0BA7-D413838DC390}"/>
          </ac:picMkLst>
        </pc:picChg>
        <pc:picChg chg="mod">
          <ac:chgData name="Salvador Banderas Rovira" userId="fa14def494f8796e" providerId="LiveId" clId="{5880C82D-5489-40DD-A1AE-BECB7AC3947A}" dt="2022-09-18T20:12:50.032" v="1108" actId="962"/>
          <ac:picMkLst>
            <pc:docMk/>
            <pc:sldMk cId="1184673209" sldId="270"/>
            <ac:picMk id="16" creationId="{D9D85DBF-5441-EE83-8D05-A14C2892FA0C}"/>
          </ac:picMkLst>
        </pc:picChg>
        <pc:picChg chg="mod">
          <ac:chgData name="Salvador Banderas Rovira" userId="fa14def494f8796e" providerId="LiveId" clId="{5880C82D-5489-40DD-A1AE-BECB7AC3947A}" dt="2022-09-18T20:13:03.055" v="1160" actId="962"/>
          <ac:picMkLst>
            <pc:docMk/>
            <pc:sldMk cId="1184673209" sldId="270"/>
            <ac:picMk id="19" creationId="{1E5A81C1-3C6D-67E2-9E53-6E33F928C6EF}"/>
          </ac:picMkLst>
        </pc:picChg>
        <pc:picChg chg="mod">
          <ac:chgData name="Salvador Banderas Rovira" userId="fa14def494f8796e" providerId="LiveId" clId="{5880C82D-5489-40DD-A1AE-BECB7AC3947A}" dt="2022-09-18T20:13:10.232" v="1214" actId="962"/>
          <ac:picMkLst>
            <pc:docMk/>
            <pc:sldMk cId="1184673209" sldId="270"/>
            <ac:picMk id="22" creationId="{9F811EDB-CD78-3FED-9450-7FC64F28B97A}"/>
          </ac:picMkLst>
        </pc:picChg>
        <pc:picChg chg="mod">
          <ac:chgData name="Salvador Banderas Rovira" userId="fa14def494f8796e" providerId="LiveId" clId="{5880C82D-5489-40DD-A1AE-BECB7AC3947A}" dt="2022-09-18T20:13:17.480" v="1266" actId="962"/>
          <ac:picMkLst>
            <pc:docMk/>
            <pc:sldMk cId="1184673209" sldId="270"/>
            <ac:picMk id="31" creationId="{1292A54F-D378-9060-8195-E6139DE47DCE}"/>
          </ac:picMkLst>
        </pc:picChg>
        <pc:picChg chg="mod">
          <ac:chgData name="Salvador Banderas Rovira" userId="fa14def494f8796e" providerId="LiveId" clId="{5880C82D-5489-40DD-A1AE-BECB7AC3947A}" dt="2022-09-18T20:13:26.631" v="1320" actId="962"/>
          <ac:picMkLst>
            <pc:docMk/>
            <pc:sldMk cId="1184673209" sldId="270"/>
            <ac:picMk id="69" creationId="{9E4B57EA-2144-2399-32B6-254E52604A51}"/>
          </ac:picMkLst>
        </pc:picChg>
      </pc:sldChg>
      <pc:sldChg chg="modSp mod">
        <pc:chgData name="Salvador Banderas Rovira" userId="fa14def494f8796e" providerId="LiveId" clId="{5880C82D-5489-40DD-A1AE-BECB7AC3947A}" dt="2022-09-18T20:05:59.203" v="611" actId="2711"/>
        <pc:sldMkLst>
          <pc:docMk/>
          <pc:sldMk cId="2552695146" sldId="273"/>
        </pc:sldMkLst>
        <pc:spChg chg="mod">
          <ac:chgData name="Salvador Banderas Rovira" userId="fa14def494f8796e" providerId="LiveId" clId="{5880C82D-5489-40DD-A1AE-BECB7AC3947A}" dt="2022-09-18T20:05:59.203" v="611" actId="2711"/>
          <ac:spMkLst>
            <pc:docMk/>
            <pc:sldMk cId="2552695146" sldId="273"/>
            <ac:spMk id="86" creationId="{00000000-0000-0000-0000-000000000000}"/>
          </ac:spMkLst>
        </pc:spChg>
      </pc:sldChg>
      <pc:sldChg chg="del">
        <pc:chgData name="Salvador Banderas Rovira" userId="fa14def494f8796e" providerId="LiveId" clId="{5880C82D-5489-40DD-A1AE-BECB7AC3947A}" dt="2022-09-18T20:41:35.256" v="3321" actId="47"/>
        <pc:sldMkLst>
          <pc:docMk/>
          <pc:sldMk cId="975268725" sldId="279"/>
        </pc:sldMkLst>
      </pc:sldChg>
      <pc:sldChg chg="del">
        <pc:chgData name="Salvador Banderas Rovira" userId="fa14def494f8796e" providerId="LiveId" clId="{5880C82D-5489-40DD-A1AE-BECB7AC3947A}" dt="2022-09-18T20:41:39.129" v="3322" actId="47"/>
        <pc:sldMkLst>
          <pc:docMk/>
          <pc:sldMk cId="2483334269" sldId="280"/>
        </pc:sldMkLst>
      </pc:sldChg>
      <pc:sldChg chg="modSp add del mod">
        <pc:chgData name="Salvador Banderas Rovira" userId="fa14def494f8796e" providerId="LiveId" clId="{5880C82D-5489-40DD-A1AE-BECB7AC3947A}" dt="2022-09-18T20:40:06.617" v="3278" actId="47"/>
        <pc:sldMkLst>
          <pc:docMk/>
          <pc:sldMk cId="1879895242" sldId="281"/>
        </pc:sldMkLst>
        <pc:spChg chg="mod">
          <ac:chgData name="Salvador Banderas Rovira" userId="fa14def494f8796e" providerId="LiveId" clId="{5880C82D-5489-40DD-A1AE-BECB7AC3947A}" dt="2022-09-18T20:39:34.863" v="3242" actId="20577"/>
          <ac:spMkLst>
            <pc:docMk/>
            <pc:sldMk cId="1879895242" sldId="281"/>
            <ac:spMk id="86" creationId="{00000000-0000-0000-0000-000000000000}"/>
          </ac:spMkLst>
        </pc:spChg>
      </pc:sldChg>
      <pc:sldChg chg="del">
        <pc:chgData name="Salvador Banderas Rovira" userId="fa14def494f8796e" providerId="LiveId" clId="{5880C82D-5489-40DD-A1AE-BECB7AC3947A}" dt="2022-09-18T20:40:49.182" v="3313" actId="47"/>
        <pc:sldMkLst>
          <pc:docMk/>
          <pc:sldMk cId="1321738014" sldId="282"/>
        </pc:sldMkLst>
      </pc:sldChg>
      <pc:sldChg chg="del">
        <pc:chgData name="Salvador Banderas Rovira" userId="fa14def494f8796e" providerId="LiveId" clId="{5880C82D-5489-40DD-A1AE-BECB7AC3947A}" dt="2022-09-18T20:41:00.178" v="3316" actId="47"/>
        <pc:sldMkLst>
          <pc:docMk/>
          <pc:sldMk cId="3164750107" sldId="283"/>
        </pc:sldMkLst>
      </pc:sldChg>
      <pc:sldChg chg="modSp mod">
        <pc:chgData name="Salvador Banderas Rovira" userId="fa14def494f8796e" providerId="LiveId" clId="{5880C82D-5489-40DD-A1AE-BECB7AC3947A}" dt="2022-09-18T21:48:18.758" v="7964" actId="108"/>
        <pc:sldMkLst>
          <pc:docMk/>
          <pc:sldMk cId="3635093651" sldId="284"/>
        </pc:sldMkLst>
        <pc:spChg chg="mod">
          <ac:chgData name="Salvador Banderas Rovira" userId="fa14def494f8796e" providerId="LiveId" clId="{5880C82D-5489-40DD-A1AE-BECB7AC3947A}" dt="2022-09-18T21:48:18.758" v="7964" actId="108"/>
          <ac:spMkLst>
            <pc:docMk/>
            <pc:sldMk cId="3635093651" sldId="284"/>
            <ac:spMk id="86" creationId="{00000000-0000-0000-0000-000000000000}"/>
          </ac:spMkLst>
        </pc:spChg>
        <pc:spChg chg="mod">
          <ac:chgData name="Salvador Banderas Rovira" userId="fa14def494f8796e" providerId="LiveId" clId="{5880C82D-5489-40DD-A1AE-BECB7AC3947A}" dt="2022-09-18T21:42:04.912" v="7354" actId="20577"/>
          <ac:spMkLst>
            <pc:docMk/>
            <pc:sldMk cId="3635093651" sldId="284"/>
            <ac:spMk id="87" creationId="{00000000-0000-0000-0000-000000000000}"/>
          </ac:spMkLst>
        </pc:spChg>
      </pc:sldChg>
      <pc:sldChg chg="del">
        <pc:chgData name="Salvador Banderas Rovira" userId="fa14def494f8796e" providerId="LiveId" clId="{5880C82D-5489-40DD-A1AE-BECB7AC3947A}" dt="2022-09-18T20:38:00.007" v="3161" actId="47"/>
        <pc:sldMkLst>
          <pc:docMk/>
          <pc:sldMk cId="861077171" sldId="285"/>
        </pc:sldMkLst>
      </pc:sldChg>
      <pc:sldChg chg="modSp mod">
        <pc:chgData name="Salvador Banderas Rovira" userId="fa14def494f8796e" providerId="LiveId" clId="{5880C82D-5489-40DD-A1AE-BECB7AC3947A}" dt="2022-09-18T21:19:18.329" v="5546" actId="2711"/>
        <pc:sldMkLst>
          <pc:docMk/>
          <pc:sldMk cId="2177358005" sldId="286"/>
        </pc:sldMkLst>
        <pc:spChg chg="mod">
          <ac:chgData name="Salvador Banderas Rovira" userId="fa14def494f8796e" providerId="LiveId" clId="{5880C82D-5489-40DD-A1AE-BECB7AC3947A}" dt="2022-09-18T21:19:18.329" v="5546" actId="2711"/>
          <ac:spMkLst>
            <pc:docMk/>
            <pc:sldMk cId="2177358005" sldId="286"/>
            <ac:spMk id="86" creationId="{00000000-0000-0000-0000-000000000000}"/>
          </ac:spMkLst>
        </pc:spChg>
        <pc:spChg chg="mod">
          <ac:chgData name="Salvador Banderas Rovira" userId="fa14def494f8796e" providerId="LiveId" clId="{5880C82D-5489-40DD-A1AE-BECB7AC3947A}" dt="2022-09-18T20:38:19.293" v="3191" actId="20577"/>
          <ac:spMkLst>
            <pc:docMk/>
            <pc:sldMk cId="2177358005" sldId="286"/>
            <ac:spMk id="87" creationId="{00000000-0000-0000-0000-000000000000}"/>
          </ac:spMkLst>
        </pc:spChg>
      </pc:sldChg>
      <pc:sldChg chg="modSp mod">
        <pc:chgData name="Salvador Banderas Rovira" userId="fa14def494f8796e" providerId="LiveId" clId="{5880C82D-5489-40DD-A1AE-BECB7AC3947A}" dt="2022-09-18T21:22:41.413" v="6051" actId="20577"/>
        <pc:sldMkLst>
          <pc:docMk/>
          <pc:sldMk cId="3116968449" sldId="287"/>
        </pc:sldMkLst>
        <pc:spChg chg="mod">
          <ac:chgData name="Salvador Banderas Rovira" userId="fa14def494f8796e" providerId="LiveId" clId="{5880C82D-5489-40DD-A1AE-BECB7AC3947A}" dt="2022-09-18T21:22:41.413" v="6051" actId="20577"/>
          <ac:spMkLst>
            <pc:docMk/>
            <pc:sldMk cId="3116968449" sldId="287"/>
            <ac:spMk id="86" creationId="{00000000-0000-0000-0000-000000000000}"/>
          </ac:spMkLst>
        </pc:spChg>
        <pc:spChg chg="mod">
          <ac:chgData name="Salvador Banderas Rovira" userId="fa14def494f8796e" providerId="LiveId" clId="{5880C82D-5489-40DD-A1AE-BECB7AC3947A}" dt="2022-09-18T21:16:31.169" v="5347" actId="20577"/>
          <ac:spMkLst>
            <pc:docMk/>
            <pc:sldMk cId="3116968449" sldId="287"/>
            <ac:spMk id="87" creationId="{00000000-0000-0000-0000-000000000000}"/>
          </ac:spMkLst>
        </pc:spChg>
      </pc:sldChg>
      <pc:sldChg chg="modSp mod">
        <pc:chgData name="Salvador Banderas Rovira" userId="fa14def494f8796e" providerId="LiveId" clId="{5880C82D-5489-40DD-A1AE-BECB7AC3947A}" dt="2022-09-26T00:11:35.012" v="8192" actId="20577"/>
        <pc:sldMkLst>
          <pc:docMk/>
          <pc:sldMk cId="1902482006" sldId="288"/>
        </pc:sldMkLst>
        <pc:spChg chg="mod">
          <ac:chgData name="Salvador Banderas Rovira" userId="fa14def494f8796e" providerId="LiveId" clId="{5880C82D-5489-40DD-A1AE-BECB7AC3947A}" dt="2022-09-18T20:32:20.001" v="2850" actId="255"/>
          <ac:spMkLst>
            <pc:docMk/>
            <pc:sldMk cId="1902482006" sldId="288"/>
            <ac:spMk id="2" creationId="{2E75B820-B5D4-845E-1898-F292DEE1F743}"/>
          </ac:spMkLst>
        </pc:spChg>
        <pc:spChg chg="mod">
          <ac:chgData name="Salvador Banderas Rovira" userId="fa14def494f8796e" providerId="LiveId" clId="{5880C82D-5489-40DD-A1AE-BECB7AC3947A}" dt="2022-09-26T00:11:35.012" v="8192" actId="20577"/>
          <ac:spMkLst>
            <pc:docMk/>
            <pc:sldMk cId="1902482006" sldId="288"/>
            <ac:spMk id="3" creationId="{C4965BC0-E6EF-BCC2-A8BB-7DF82BAD8EEB}"/>
          </ac:spMkLst>
        </pc:spChg>
      </pc:sldChg>
      <pc:sldChg chg="addSp delSp modSp mod">
        <pc:chgData name="Salvador Banderas Rovira" userId="fa14def494f8796e" providerId="LiveId" clId="{5880C82D-5489-40DD-A1AE-BECB7AC3947A}" dt="2022-09-18T20:16:23.880" v="1970" actId="962"/>
        <pc:sldMkLst>
          <pc:docMk/>
          <pc:sldMk cId="2983245113" sldId="289"/>
        </pc:sldMkLst>
        <pc:spChg chg="add del">
          <ac:chgData name="Salvador Banderas Rovira" userId="fa14def494f8796e" providerId="LiveId" clId="{5880C82D-5489-40DD-A1AE-BECB7AC3947A}" dt="2022-09-18T20:16:15.629" v="1958" actId="22"/>
          <ac:spMkLst>
            <pc:docMk/>
            <pc:sldMk cId="2983245113" sldId="289"/>
            <ac:spMk id="5" creationId="{1FD6421A-31E0-4F3C-FD8E-9CF817CF118F}"/>
          </ac:spMkLst>
        </pc:spChg>
        <pc:picChg chg="mod">
          <ac:chgData name="Salvador Banderas Rovira" userId="fa14def494f8796e" providerId="LiveId" clId="{5880C82D-5489-40DD-A1AE-BECB7AC3947A}" dt="2022-09-18T20:16:23.880" v="1970" actId="962"/>
          <ac:picMkLst>
            <pc:docMk/>
            <pc:sldMk cId="2983245113" sldId="289"/>
            <ac:picMk id="3" creationId="{A467D822-1090-48CA-AF9F-25570BD68C77}"/>
          </ac:picMkLst>
        </pc:picChg>
      </pc:sldChg>
      <pc:sldChg chg="addSp delSp modSp mod">
        <pc:chgData name="Salvador Banderas Rovira" userId="fa14def494f8796e" providerId="LiveId" clId="{5880C82D-5489-40DD-A1AE-BECB7AC3947A}" dt="2022-09-18T20:16:04.970" v="1956" actId="962"/>
        <pc:sldMkLst>
          <pc:docMk/>
          <pc:sldMk cId="2458005988" sldId="290"/>
        </pc:sldMkLst>
        <pc:spChg chg="add del">
          <ac:chgData name="Salvador Banderas Rovira" userId="fa14def494f8796e" providerId="LiveId" clId="{5880C82D-5489-40DD-A1AE-BECB7AC3947A}" dt="2022-09-18T20:15:51.743" v="1932" actId="22"/>
          <ac:spMkLst>
            <pc:docMk/>
            <pc:sldMk cId="2458005988" sldId="290"/>
            <ac:spMk id="5" creationId="{DCEFD0BA-7EA2-2E49-4B3C-1E092C119FE3}"/>
          </ac:spMkLst>
        </pc:spChg>
        <pc:picChg chg="mod">
          <ac:chgData name="Salvador Banderas Rovira" userId="fa14def494f8796e" providerId="LiveId" clId="{5880C82D-5489-40DD-A1AE-BECB7AC3947A}" dt="2022-09-18T20:16:04.970" v="1956" actId="962"/>
          <ac:picMkLst>
            <pc:docMk/>
            <pc:sldMk cId="2458005988" sldId="290"/>
            <ac:picMk id="3" creationId="{DC4D9F78-C3DA-06E8-60DB-E89E25EB5B09}"/>
          </ac:picMkLst>
        </pc:picChg>
      </pc:sldChg>
      <pc:sldChg chg="modSp mod">
        <pc:chgData name="Salvador Banderas Rovira" userId="fa14def494f8796e" providerId="LiveId" clId="{5880C82D-5489-40DD-A1AE-BECB7AC3947A}" dt="2022-09-18T20:14:03.137" v="1520" actId="962"/>
        <pc:sldMkLst>
          <pc:docMk/>
          <pc:sldMk cId="3684189472" sldId="292"/>
        </pc:sldMkLst>
        <pc:picChg chg="mod">
          <ac:chgData name="Salvador Banderas Rovira" userId="fa14def494f8796e" providerId="LiveId" clId="{5880C82D-5489-40DD-A1AE-BECB7AC3947A}" dt="2022-09-18T20:13:51.291" v="1492" actId="962"/>
          <ac:picMkLst>
            <pc:docMk/>
            <pc:sldMk cId="3684189472" sldId="292"/>
            <ac:picMk id="3" creationId="{9FFE2E37-13D1-C884-0BA7-D413838DC390}"/>
          </ac:picMkLst>
        </pc:picChg>
        <pc:picChg chg="mod">
          <ac:chgData name="Salvador Banderas Rovira" userId="fa14def494f8796e" providerId="LiveId" clId="{5880C82D-5489-40DD-A1AE-BECB7AC3947A}" dt="2022-09-18T20:14:03.137" v="1520" actId="962"/>
          <ac:picMkLst>
            <pc:docMk/>
            <pc:sldMk cId="3684189472" sldId="292"/>
            <ac:picMk id="16" creationId="{D9D85DBF-5441-EE83-8D05-A14C2892FA0C}"/>
          </ac:picMkLst>
        </pc:picChg>
      </pc:sldChg>
      <pc:sldChg chg="modSp mod">
        <pc:chgData name="Salvador Banderas Rovira" userId="fa14def494f8796e" providerId="LiveId" clId="{5880C82D-5489-40DD-A1AE-BECB7AC3947A}" dt="2022-09-18T20:15:12.778" v="1930" actId="962"/>
        <pc:sldMkLst>
          <pc:docMk/>
          <pc:sldMk cId="3880795247" sldId="293"/>
        </pc:sldMkLst>
        <pc:spChg chg="mod">
          <ac:chgData name="Salvador Banderas Rovira" userId="fa14def494f8796e" providerId="LiveId" clId="{5880C82D-5489-40DD-A1AE-BECB7AC3947A}" dt="2022-09-18T20:14:39.286" v="1694" actId="962"/>
          <ac:spMkLst>
            <pc:docMk/>
            <pc:sldMk cId="3880795247" sldId="293"/>
            <ac:spMk id="5" creationId="{03C1FC31-EF1A-4970-63EF-7FB94EA2259D}"/>
          </ac:spMkLst>
        </pc:spChg>
        <pc:picChg chg="mod">
          <ac:chgData name="Salvador Banderas Rovira" userId="fa14def494f8796e" providerId="LiveId" clId="{5880C82D-5489-40DD-A1AE-BECB7AC3947A}" dt="2022-09-18T20:15:12.778" v="1930" actId="962"/>
          <ac:picMkLst>
            <pc:docMk/>
            <pc:sldMk cId="3880795247" sldId="293"/>
            <ac:picMk id="3" creationId="{65CD4B0C-83F6-654C-C20B-36965E754801}"/>
          </ac:picMkLst>
        </pc:picChg>
      </pc:sldChg>
      <pc:sldChg chg="modSp mod">
        <pc:chgData name="Salvador Banderas Rovira" userId="fa14def494f8796e" providerId="LiveId" clId="{5880C82D-5489-40DD-A1AE-BECB7AC3947A}" dt="2022-09-18T21:48:53.238" v="7965" actId="20577"/>
        <pc:sldMkLst>
          <pc:docMk/>
          <pc:sldMk cId="3975087708" sldId="295"/>
        </pc:sldMkLst>
        <pc:spChg chg="mod">
          <ac:chgData name="Salvador Banderas Rovira" userId="fa14def494f8796e" providerId="LiveId" clId="{5880C82D-5489-40DD-A1AE-BECB7AC3947A}" dt="2022-09-18T20:32:12.903" v="2849" actId="255"/>
          <ac:spMkLst>
            <pc:docMk/>
            <pc:sldMk cId="3975087708" sldId="295"/>
            <ac:spMk id="2" creationId="{2E75B820-B5D4-845E-1898-F292DEE1F743}"/>
          </ac:spMkLst>
        </pc:spChg>
        <pc:spChg chg="mod">
          <ac:chgData name="Salvador Banderas Rovira" userId="fa14def494f8796e" providerId="LiveId" clId="{5880C82D-5489-40DD-A1AE-BECB7AC3947A}" dt="2022-09-18T21:48:53.238" v="7965" actId="20577"/>
          <ac:spMkLst>
            <pc:docMk/>
            <pc:sldMk cId="3975087708" sldId="295"/>
            <ac:spMk id="3" creationId="{C4965BC0-E6EF-BCC2-A8BB-7DF82BAD8EEB}"/>
          </ac:spMkLst>
        </pc:spChg>
      </pc:sldChg>
      <pc:sldChg chg="modSp mod">
        <pc:chgData name="Salvador Banderas Rovira" userId="fa14def494f8796e" providerId="LiveId" clId="{5880C82D-5489-40DD-A1AE-BECB7AC3947A}" dt="2022-09-26T00:11:48.133" v="8193" actId="255"/>
        <pc:sldMkLst>
          <pc:docMk/>
          <pc:sldMk cId="3962809669" sldId="298"/>
        </pc:sldMkLst>
        <pc:spChg chg="mod">
          <ac:chgData name="Salvador Banderas Rovira" userId="fa14def494f8796e" providerId="LiveId" clId="{5880C82D-5489-40DD-A1AE-BECB7AC3947A}" dt="2022-09-18T20:32:25.374" v="2851" actId="255"/>
          <ac:spMkLst>
            <pc:docMk/>
            <pc:sldMk cId="3962809669" sldId="298"/>
            <ac:spMk id="2" creationId="{2E75B820-B5D4-845E-1898-F292DEE1F743}"/>
          </ac:spMkLst>
        </pc:spChg>
        <pc:spChg chg="mod">
          <ac:chgData name="Salvador Banderas Rovira" userId="fa14def494f8796e" providerId="LiveId" clId="{5880C82D-5489-40DD-A1AE-BECB7AC3947A}" dt="2022-09-26T00:11:48.133" v="8193" actId="255"/>
          <ac:spMkLst>
            <pc:docMk/>
            <pc:sldMk cId="3962809669" sldId="298"/>
            <ac:spMk id="3" creationId="{C4965BC0-E6EF-BCC2-A8BB-7DF82BAD8EEB}"/>
          </ac:spMkLst>
        </pc:spChg>
        <pc:spChg chg="mod">
          <ac:chgData name="Salvador Banderas Rovira" userId="fa14def494f8796e" providerId="LiveId" clId="{5880C82D-5489-40DD-A1AE-BECB7AC3947A}" dt="2022-09-18T21:53:08.739" v="7971" actId="255"/>
          <ac:spMkLst>
            <pc:docMk/>
            <pc:sldMk cId="3962809669" sldId="298"/>
            <ac:spMk id="9" creationId="{E11741A9-A690-0C67-63E0-EBF6042B63D0}"/>
          </ac:spMkLst>
        </pc:spChg>
      </pc:sldChg>
      <pc:sldChg chg="modSp mod">
        <pc:chgData name="Salvador Banderas Rovira" userId="fa14def494f8796e" providerId="LiveId" clId="{5880C82D-5489-40DD-A1AE-BECB7AC3947A}" dt="2022-09-18T20:32:33.695" v="2852" actId="255"/>
        <pc:sldMkLst>
          <pc:docMk/>
          <pc:sldMk cId="3791023624" sldId="299"/>
        </pc:sldMkLst>
        <pc:spChg chg="mod">
          <ac:chgData name="Salvador Banderas Rovira" userId="fa14def494f8796e" providerId="LiveId" clId="{5880C82D-5489-40DD-A1AE-BECB7AC3947A}" dt="2022-09-18T20:32:33.695" v="2852" actId="255"/>
          <ac:spMkLst>
            <pc:docMk/>
            <pc:sldMk cId="3791023624" sldId="299"/>
            <ac:spMk id="2" creationId="{2E75B820-B5D4-845E-1898-F292DEE1F743}"/>
          </ac:spMkLst>
        </pc:spChg>
        <pc:spChg chg="mod">
          <ac:chgData name="Salvador Banderas Rovira" userId="fa14def494f8796e" providerId="LiveId" clId="{5880C82D-5489-40DD-A1AE-BECB7AC3947A}" dt="2022-09-18T20:16:58.973" v="1974" actId="108"/>
          <ac:spMkLst>
            <pc:docMk/>
            <pc:sldMk cId="3791023624" sldId="299"/>
            <ac:spMk id="3" creationId="{C4965BC0-E6EF-BCC2-A8BB-7DF82BAD8EEB}"/>
          </ac:spMkLst>
        </pc:spChg>
      </pc:sldChg>
      <pc:sldChg chg="addSp delSp modSp mod">
        <pc:chgData name="Salvador Banderas Rovira" userId="fa14def494f8796e" providerId="LiveId" clId="{5880C82D-5489-40DD-A1AE-BECB7AC3947A}" dt="2022-09-18T21:35:54.215" v="6845" actId="962"/>
        <pc:sldMkLst>
          <pc:docMk/>
          <pc:sldMk cId="208637578" sldId="300"/>
        </pc:sldMkLst>
        <pc:spChg chg="del">
          <ac:chgData name="Salvador Banderas Rovira" userId="fa14def494f8796e" providerId="LiveId" clId="{5880C82D-5489-40DD-A1AE-BECB7AC3947A}" dt="2022-09-18T20:19:57.325" v="1975" actId="478"/>
          <ac:spMkLst>
            <pc:docMk/>
            <pc:sldMk cId="208637578" sldId="300"/>
            <ac:spMk id="2" creationId="{8D75C346-1C80-6C1D-F36A-E448585B9620}"/>
          </ac:spMkLst>
        </pc:spChg>
        <pc:picChg chg="add mod">
          <ac:chgData name="Salvador Banderas Rovira" userId="fa14def494f8796e" providerId="LiveId" clId="{5880C82D-5489-40DD-A1AE-BECB7AC3947A}" dt="2022-09-18T21:35:54.215" v="6845" actId="962"/>
          <ac:picMkLst>
            <pc:docMk/>
            <pc:sldMk cId="208637578" sldId="300"/>
            <ac:picMk id="5" creationId="{493865AC-E63D-2BDD-6E08-677B55A0AF9D}"/>
          </ac:picMkLst>
        </pc:picChg>
      </pc:sldChg>
      <pc:sldChg chg="modSp mod">
        <pc:chgData name="Salvador Banderas Rovira" userId="fa14def494f8796e" providerId="LiveId" clId="{5880C82D-5489-40DD-A1AE-BECB7AC3947A}" dt="2022-09-18T21:56:55.864" v="8187" actId="20577"/>
        <pc:sldMkLst>
          <pc:docMk/>
          <pc:sldMk cId="192290362" sldId="301"/>
        </pc:sldMkLst>
        <pc:spChg chg="mod">
          <ac:chgData name="Salvador Banderas Rovira" userId="fa14def494f8796e" providerId="LiveId" clId="{5880C82D-5489-40DD-A1AE-BECB7AC3947A}" dt="2022-09-18T21:56:55.864" v="8187" actId="20577"/>
          <ac:spMkLst>
            <pc:docMk/>
            <pc:sldMk cId="192290362" sldId="301"/>
            <ac:spMk id="92" creationId="{00000000-0000-0000-0000-000000000000}"/>
          </ac:spMkLst>
        </pc:spChg>
      </pc:sldChg>
      <pc:sldChg chg="del">
        <pc:chgData name="Salvador Banderas Rovira" userId="fa14def494f8796e" providerId="LiveId" clId="{5880C82D-5489-40DD-A1AE-BECB7AC3947A}" dt="2022-09-18T19:50:47.175" v="0" actId="47"/>
        <pc:sldMkLst>
          <pc:docMk/>
          <pc:sldMk cId="1052417556" sldId="302"/>
        </pc:sldMkLst>
      </pc:sldChg>
      <pc:sldChg chg="modSp del mod">
        <pc:chgData name="Salvador Banderas Rovira" userId="fa14def494f8796e" providerId="LiveId" clId="{5880C82D-5489-40DD-A1AE-BECB7AC3947A}" dt="2022-09-18T20:31:27.404" v="2847" actId="47"/>
        <pc:sldMkLst>
          <pc:docMk/>
          <pc:sldMk cId="1496592061" sldId="303"/>
        </pc:sldMkLst>
        <pc:spChg chg="mod">
          <ac:chgData name="Salvador Banderas Rovira" userId="fa14def494f8796e" providerId="LiveId" clId="{5880C82D-5489-40DD-A1AE-BECB7AC3947A}" dt="2022-09-18T20:03:36.443" v="510" actId="12"/>
          <ac:spMkLst>
            <pc:docMk/>
            <pc:sldMk cId="1496592061" sldId="303"/>
            <ac:spMk id="86" creationId="{00000000-0000-0000-0000-000000000000}"/>
          </ac:spMkLst>
        </pc:spChg>
      </pc:sldChg>
      <pc:sldChg chg="modSp mod">
        <pc:chgData name="Salvador Banderas Rovira" userId="fa14def494f8796e" providerId="LiveId" clId="{5880C82D-5489-40DD-A1AE-BECB7AC3947A}" dt="2022-09-18T21:54:21.183" v="7992" actId="27636"/>
        <pc:sldMkLst>
          <pc:docMk/>
          <pc:sldMk cId="4037967250" sldId="304"/>
        </pc:sldMkLst>
        <pc:spChg chg="mod">
          <ac:chgData name="Salvador Banderas Rovira" userId="fa14def494f8796e" providerId="LiveId" clId="{5880C82D-5489-40DD-A1AE-BECB7AC3947A}" dt="2022-09-18T20:32:43.601" v="2853" actId="255"/>
          <ac:spMkLst>
            <pc:docMk/>
            <pc:sldMk cId="4037967250" sldId="304"/>
            <ac:spMk id="2" creationId="{2E75B820-B5D4-845E-1898-F292DEE1F743}"/>
          </ac:spMkLst>
        </pc:spChg>
        <pc:spChg chg="mod">
          <ac:chgData name="Salvador Banderas Rovira" userId="fa14def494f8796e" providerId="LiveId" clId="{5880C82D-5489-40DD-A1AE-BECB7AC3947A}" dt="2022-09-18T21:54:21.183" v="7992" actId="27636"/>
          <ac:spMkLst>
            <pc:docMk/>
            <pc:sldMk cId="4037967250" sldId="304"/>
            <ac:spMk id="3" creationId="{C4965BC0-E6EF-BCC2-A8BB-7DF82BAD8EEB}"/>
          </ac:spMkLst>
        </pc:spChg>
      </pc:sldChg>
      <pc:sldChg chg="modSp add mod">
        <pc:chgData name="Salvador Banderas Rovira" userId="fa14def494f8796e" providerId="LiveId" clId="{5880C82D-5489-40DD-A1AE-BECB7AC3947A}" dt="2022-09-18T20:32:51.552" v="2854" actId="255"/>
        <pc:sldMkLst>
          <pc:docMk/>
          <pc:sldMk cId="2644137695" sldId="305"/>
        </pc:sldMkLst>
        <pc:spChg chg="mod">
          <ac:chgData name="Salvador Banderas Rovira" userId="fa14def494f8796e" providerId="LiveId" clId="{5880C82D-5489-40DD-A1AE-BECB7AC3947A}" dt="2022-09-18T20:32:51.552" v="2854" actId="255"/>
          <ac:spMkLst>
            <pc:docMk/>
            <pc:sldMk cId="2644137695" sldId="305"/>
            <ac:spMk id="2" creationId="{2E75B820-B5D4-845E-1898-F292DEE1F743}"/>
          </ac:spMkLst>
        </pc:spChg>
        <pc:spChg chg="mod">
          <ac:chgData name="Salvador Banderas Rovira" userId="fa14def494f8796e" providerId="LiveId" clId="{5880C82D-5489-40DD-A1AE-BECB7AC3947A}" dt="2022-09-18T19:55:44.292" v="509" actId="113"/>
          <ac:spMkLst>
            <pc:docMk/>
            <pc:sldMk cId="2644137695" sldId="305"/>
            <ac:spMk id="3" creationId="{C4965BC0-E6EF-BCC2-A8BB-7DF82BAD8EEB}"/>
          </ac:spMkLst>
        </pc:spChg>
        <pc:spChg chg="mod">
          <ac:chgData name="Salvador Banderas Rovira" userId="fa14def494f8796e" providerId="LiveId" clId="{5880C82D-5489-40DD-A1AE-BECB7AC3947A}" dt="2022-09-18T19:51:46.397" v="21"/>
          <ac:spMkLst>
            <pc:docMk/>
            <pc:sldMk cId="2644137695" sldId="305"/>
            <ac:spMk id="9" creationId="{E11741A9-A690-0C67-63E0-EBF6042B63D0}"/>
          </ac:spMkLst>
        </pc:spChg>
      </pc:sldChg>
      <pc:sldChg chg="modSp add mod">
        <pc:chgData name="Salvador Banderas Rovira" userId="fa14def494f8796e" providerId="LiveId" clId="{5880C82D-5489-40DD-A1AE-BECB7AC3947A}" dt="2022-09-18T20:32:57.726" v="2855" actId="255"/>
        <pc:sldMkLst>
          <pc:docMk/>
          <pc:sldMk cId="3183373446" sldId="306"/>
        </pc:sldMkLst>
        <pc:spChg chg="mod">
          <ac:chgData name="Salvador Banderas Rovira" userId="fa14def494f8796e" providerId="LiveId" clId="{5880C82D-5489-40DD-A1AE-BECB7AC3947A}" dt="2022-09-18T20:32:57.726" v="2855" actId="255"/>
          <ac:spMkLst>
            <pc:docMk/>
            <pc:sldMk cId="3183373446" sldId="306"/>
            <ac:spMk id="2" creationId="{2E75B820-B5D4-845E-1898-F292DEE1F743}"/>
          </ac:spMkLst>
        </pc:spChg>
        <pc:spChg chg="mod">
          <ac:chgData name="Salvador Banderas Rovira" userId="fa14def494f8796e" providerId="LiveId" clId="{5880C82D-5489-40DD-A1AE-BECB7AC3947A}" dt="2022-09-18T20:09:15.120" v="970" actId="20577"/>
          <ac:spMkLst>
            <pc:docMk/>
            <pc:sldMk cId="3183373446" sldId="306"/>
            <ac:spMk id="3" creationId="{C4965BC0-E6EF-BCC2-A8BB-7DF82BAD8EEB}"/>
          </ac:spMkLst>
        </pc:spChg>
        <pc:spChg chg="mod">
          <ac:chgData name="Salvador Banderas Rovira" userId="fa14def494f8796e" providerId="LiveId" clId="{5880C82D-5489-40DD-A1AE-BECB7AC3947A}" dt="2022-09-18T20:04:44.138" v="521" actId="20577"/>
          <ac:spMkLst>
            <pc:docMk/>
            <pc:sldMk cId="3183373446" sldId="306"/>
            <ac:spMk id="9" creationId="{E11741A9-A690-0C67-63E0-EBF6042B63D0}"/>
          </ac:spMkLst>
        </pc:spChg>
      </pc:sldChg>
      <pc:sldChg chg="delSp add del mod">
        <pc:chgData name="Salvador Banderas Rovira" userId="fa14def494f8796e" providerId="LiveId" clId="{5880C82D-5489-40DD-A1AE-BECB7AC3947A}" dt="2022-09-18T20:31:22.789" v="2846" actId="47"/>
        <pc:sldMkLst>
          <pc:docMk/>
          <pc:sldMk cId="3024256721" sldId="307"/>
        </pc:sldMkLst>
        <pc:spChg chg="del">
          <ac:chgData name="Salvador Banderas Rovira" userId="fa14def494f8796e" providerId="LiveId" clId="{5880C82D-5489-40DD-A1AE-BECB7AC3947A}" dt="2022-09-18T20:09:41.824" v="972" actId="478"/>
          <ac:spMkLst>
            <pc:docMk/>
            <pc:sldMk cId="3024256721" sldId="307"/>
            <ac:spMk id="2" creationId="{8D75C346-1C80-6C1D-F36A-E448585B9620}"/>
          </ac:spMkLst>
        </pc:spChg>
      </pc:sldChg>
      <pc:sldChg chg="modSp add mod ord">
        <pc:chgData name="Salvador Banderas Rovira" userId="fa14def494f8796e" providerId="LiveId" clId="{5880C82D-5489-40DD-A1AE-BECB7AC3947A}" dt="2022-09-18T20:33:16.330" v="2864" actId="20577"/>
        <pc:sldMkLst>
          <pc:docMk/>
          <pc:sldMk cId="3673237217" sldId="308"/>
        </pc:sldMkLst>
        <pc:spChg chg="mod">
          <ac:chgData name="Salvador Banderas Rovira" userId="fa14def494f8796e" providerId="LiveId" clId="{5880C82D-5489-40DD-A1AE-BECB7AC3947A}" dt="2022-09-18T20:31:00.083" v="2845" actId="20577"/>
          <ac:spMkLst>
            <pc:docMk/>
            <pc:sldMk cId="3673237217" sldId="308"/>
            <ac:spMk id="86" creationId="{00000000-0000-0000-0000-000000000000}"/>
          </ac:spMkLst>
        </pc:spChg>
        <pc:spChg chg="mod">
          <ac:chgData name="Salvador Banderas Rovira" userId="fa14def494f8796e" providerId="LiveId" clId="{5880C82D-5489-40DD-A1AE-BECB7AC3947A}" dt="2022-09-18T20:33:16.330" v="2864" actId="20577"/>
          <ac:spMkLst>
            <pc:docMk/>
            <pc:sldMk cId="3673237217" sldId="308"/>
            <ac:spMk id="87" creationId="{00000000-0000-0000-0000-000000000000}"/>
          </ac:spMkLst>
        </pc:spChg>
      </pc:sldChg>
      <pc:sldChg chg="modSp add mod ord">
        <pc:chgData name="Salvador Banderas Rovira" userId="fa14def494f8796e" providerId="LiveId" clId="{5880C82D-5489-40DD-A1AE-BECB7AC3947A}" dt="2022-09-18T21:49:00.021" v="7966" actId="20577"/>
        <pc:sldMkLst>
          <pc:docMk/>
          <pc:sldMk cId="2479599367" sldId="309"/>
        </pc:sldMkLst>
        <pc:spChg chg="mod">
          <ac:chgData name="Salvador Banderas Rovira" userId="fa14def494f8796e" providerId="LiveId" clId="{5880C82D-5489-40DD-A1AE-BECB7AC3947A}" dt="2022-09-18T20:33:55.306" v="2883" actId="20577"/>
          <ac:spMkLst>
            <pc:docMk/>
            <pc:sldMk cId="2479599367" sldId="309"/>
            <ac:spMk id="2" creationId="{2E75B820-B5D4-845E-1898-F292DEE1F743}"/>
          </ac:spMkLst>
        </pc:spChg>
        <pc:spChg chg="mod">
          <ac:chgData name="Salvador Banderas Rovira" userId="fa14def494f8796e" providerId="LiveId" clId="{5880C82D-5489-40DD-A1AE-BECB7AC3947A}" dt="2022-09-18T21:49:00.021" v="7966" actId="20577"/>
          <ac:spMkLst>
            <pc:docMk/>
            <pc:sldMk cId="2479599367" sldId="309"/>
            <ac:spMk id="3" creationId="{C4965BC0-E6EF-BCC2-A8BB-7DF82BAD8EEB}"/>
          </ac:spMkLst>
        </pc:spChg>
        <pc:spChg chg="mod">
          <ac:chgData name="Salvador Banderas Rovira" userId="fa14def494f8796e" providerId="LiveId" clId="{5880C82D-5489-40DD-A1AE-BECB7AC3947A}" dt="2022-09-18T21:04:04.695" v="5271" actId="255"/>
          <ac:spMkLst>
            <pc:docMk/>
            <pc:sldMk cId="2479599367" sldId="309"/>
            <ac:spMk id="9" creationId="{E11741A9-A690-0C67-63E0-EBF6042B63D0}"/>
          </ac:spMkLst>
        </pc:spChg>
      </pc:sldChg>
      <pc:sldChg chg="modSp add del mod">
        <pc:chgData name="Salvador Banderas Rovira" userId="fa14def494f8796e" providerId="LiveId" clId="{5880C82D-5489-40DD-A1AE-BECB7AC3947A}" dt="2022-09-18T20:39:41.163" v="3264" actId="47"/>
        <pc:sldMkLst>
          <pc:docMk/>
          <pc:sldMk cId="1619980235" sldId="310"/>
        </pc:sldMkLst>
        <pc:spChg chg="mod">
          <ac:chgData name="Salvador Banderas Rovira" userId="fa14def494f8796e" providerId="LiveId" clId="{5880C82D-5489-40DD-A1AE-BECB7AC3947A}" dt="2022-09-18T20:39:36.762" v="3251" actId="20577"/>
          <ac:spMkLst>
            <pc:docMk/>
            <pc:sldMk cId="1619980235" sldId="310"/>
            <ac:spMk id="86" creationId="{00000000-0000-0000-0000-000000000000}"/>
          </ac:spMkLst>
        </pc:spChg>
        <pc:spChg chg="mod">
          <ac:chgData name="Salvador Banderas Rovira" userId="fa14def494f8796e" providerId="LiveId" clId="{5880C82D-5489-40DD-A1AE-BECB7AC3947A}" dt="2022-09-18T20:39:11.518" v="3228" actId="20577"/>
          <ac:spMkLst>
            <pc:docMk/>
            <pc:sldMk cId="1619980235" sldId="310"/>
            <ac:spMk id="87" creationId="{00000000-0000-0000-0000-000000000000}"/>
          </ac:spMkLst>
        </pc:spChg>
      </pc:sldChg>
      <pc:sldChg chg="addSp delSp modSp add mod">
        <pc:chgData name="Salvador Banderas Rovira" userId="fa14def494f8796e" providerId="LiveId" clId="{5880C82D-5489-40DD-A1AE-BECB7AC3947A}" dt="2022-09-18T20:55:18.544" v="4797" actId="20577"/>
        <pc:sldMkLst>
          <pc:docMk/>
          <pc:sldMk cId="4282450000" sldId="310"/>
        </pc:sldMkLst>
        <pc:spChg chg="add del mod">
          <ac:chgData name="Salvador Banderas Rovira" userId="fa14def494f8796e" providerId="LiveId" clId="{5880C82D-5489-40DD-A1AE-BECB7AC3947A}" dt="2022-09-18T20:43:47.270" v="3414" actId="478"/>
          <ac:spMkLst>
            <pc:docMk/>
            <pc:sldMk cId="4282450000" sldId="310"/>
            <ac:spMk id="3" creationId="{992C7E89-3A0F-5A51-7AF4-AD2B49936E30}"/>
          </ac:spMkLst>
        </pc:spChg>
        <pc:spChg chg="add mod">
          <ac:chgData name="Salvador Banderas Rovira" userId="fa14def494f8796e" providerId="LiveId" clId="{5880C82D-5489-40DD-A1AE-BECB7AC3947A}" dt="2022-09-18T20:48:31.509" v="3888" actId="20577"/>
          <ac:spMkLst>
            <pc:docMk/>
            <pc:sldMk cId="4282450000" sldId="310"/>
            <ac:spMk id="4" creationId="{B4FD83B1-7804-55F1-817E-CAE7C824D939}"/>
          </ac:spMkLst>
        </pc:spChg>
        <pc:spChg chg="add mod">
          <ac:chgData name="Salvador Banderas Rovira" userId="fa14def494f8796e" providerId="LiveId" clId="{5880C82D-5489-40DD-A1AE-BECB7AC3947A}" dt="2022-09-18T20:49:55.359" v="4134" actId="20577"/>
          <ac:spMkLst>
            <pc:docMk/>
            <pc:sldMk cId="4282450000" sldId="310"/>
            <ac:spMk id="5" creationId="{D9A1A518-E936-D648-A9A7-943D457126CE}"/>
          </ac:spMkLst>
        </pc:spChg>
        <pc:spChg chg="add mod">
          <ac:chgData name="Salvador Banderas Rovira" userId="fa14def494f8796e" providerId="LiveId" clId="{5880C82D-5489-40DD-A1AE-BECB7AC3947A}" dt="2022-09-18T20:53:37.632" v="4540" actId="20577"/>
          <ac:spMkLst>
            <pc:docMk/>
            <pc:sldMk cId="4282450000" sldId="310"/>
            <ac:spMk id="6" creationId="{E785ED2B-61BD-DCC1-B76C-453B970D2A4A}"/>
          </ac:spMkLst>
        </pc:spChg>
        <pc:spChg chg="add mod">
          <ac:chgData name="Salvador Banderas Rovira" userId="fa14def494f8796e" providerId="LiveId" clId="{5880C82D-5489-40DD-A1AE-BECB7AC3947A}" dt="2022-09-18T20:55:18.544" v="4797" actId="20577"/>
          <ac:spMkLst>
            <pc:docMk/>
            <pc:sldMk cId="4282450000" sldId="310"/>
            <ac:spMk id="7" creationId="{BE62DDA0-8881-6194-85B2-483C66458C06}"/>
          </ac:spMkLst>
        </pc:spChg>
        <pc:spChg chg="del mod">
          <ac:chgData name="Salvador Banderas Rovira" userId="fa14def494f8796e" providerId="LiveId" clId="{5880C82D-5489-40DD-A1AE-BECB7AC3947A}" dt="2022-09-18T20:43:45.209" v="3413" actId="478"/>
          <ac:spMkLst>
            <pc:docMk/>
            <pc:sldMk cId="4282450000" sldId="310"/>
            <ac:spMk id="86" creationId="{00000000-0000-0000-0000-000000000000}"/>
          </ac:spMkLst>
        </pc:spChg>
        <pc:spChg chg="mod">
          <ac:chgData name="Salvador Banderas Rovira" userId="fa14def494f8796e" providerId="LiveId" clId="{5880C82D-5489-40DD-A1AE-BECB7AC3947A}" dt="2022-09-18T20:43:33.670" v="3411" actId="20577"/>
          <ac:spMkLst>
            <pc:docMk/>
            <pc:sldMk cId="4282450000" sldId="310"/>
            <ac:spMk id="87" creationId="{00000000-0000-0000-0000-000000000000}"/>
          </ac:spMkLst>
        </pc:spChg>
      </pc:sldChg>
      <pc:sldChg chg="add del">
        <pc:chgData name="Salvador Banderas Rovira" userId="fa14def494f8796e" providerId="LiveId" clId="{5880C82D-5489-40DD-A1AE-BECB7AC3947A}" dt="2022-09-18T20:56:30.263" v="5021" actId="47"/>
        <pc:sldMkLst>
          <pc:docMk/>
          <pc:sldMk cId="1491338916" sldId="311"/>
        </pc:sldMkLst>
      </pc:sldChg>
      <pc:sldChg chg="delSp modSp add mod">
        <pc:chgData name="Salvador Banderas Rovira" userId="fa14def494f8796e" providerId="LiveId" clId="{5880C82D-5489-40DD-A1AE-BECB7AC3947A}" dt="2022-09-18T20:58:23.814" v="5265" actId="20577"/>
        <pc:sldMkLst>
          <pc:docMk/>
          <pc:sldMk cId="2008363481" sldId="312"/>
        </pc:sldMkLst>
        <pc:spChg chg="mod">
          <ac:chgData name="Salvador Banderas Rovira" userId="fa14def494f8796e" providerId="LiveId" clId="{5880C82D-5489-40DD-A1AE-BECB7AC3947A}" dt="2022-09-18T20:55:53.398" v="4943" actId="20577"/>
          <ac:spMkLst>
            <pc:docMk/>
            <pc:sldMk cId="2008363481" sldId="312"/>
            <ac:spMk id="4" creationId="{B4FD83B1-7804-55F1-817E-CAE7C824D939}"/>
          </ac:spMkLst>
        </pc:spChg>
        <pc:spChg chg="mod">
          <ac:chgData name="Salvador Banderas Rovira" userId="fa14def494f8796e" providerId="LiveId" clId="{5880C82D-5489-40DD-A1AE-BECB7AC3947A}" dt="2022-09-18T20:58:16.589" v="5264" actId="20577"/>
          <ac:spMkLst>
            <pc:docMk/>
            <pc:sldMk cId="2008363481" sldId="312"/>
            <ac:spMk id="5" creationId="{D9A1A518-E936-D648-A9A7-943D457126CE}"/>
          </ac:spMkLst>
        </pc:spChg>
        <pc:spChg chg="del">
          <ac:chgData name="Salvador Banderas Rovira" userId="fa14def494f8796e" providerId="LiveId" clId="{5880C82D-5489-40DD-A1AE-BECB7AC3947A}" dt="2022-09-18T20:56:23.564" v="5019" actId="478"/>
          <ac:spMkLst>
            <pc:docMk/>
            <pc:sldMk cId="2008363481" sldId="312"/>
            <ac:spMk id="6" creationId="{E785ED2B-61BD-DCC1-B76C-453B970D2A4A}"/>
          </ac:spMkLst>
        </pc:spChg>
        <pc:spChg chg="del">
          <ac:chgData name="Salvador Banderas Rovira" userId="fa14def494f8796e" providerId="LiveId" clId="{5880C82D-5489-40DD-A1AE-BECB7AC3947A}" dt="2022-09-18T20:56:25.261" v="5020" actId="478"/>
          <ac:spMkLst>
            <pc:docMk/>
            <pc:sldMk cId="2008363481" sldId="312"/>
            <ac:spMk id="7" creationId="{BE62DDA0-8881-6194-85B2-483C66458C06}"/>
          </ac:spMkLst>
        </pc:spChg>
        <pc:spChg chg="mod">
          <ac:chgData name="Salvador Banderas Rovira" userId="fa14def494f8796e" providerId="LiveId" clId="{5880C82D-5489-40DD-A1AE-BECB7AC3947A}" dt="2022-09-18T20:58:23.814" v="5265" actId="20577"/>
          <ac:spMkLst>
            <pc:docMk/>
            <pc:sldMk cId="2008363481" sldId="312"/>
            <ac:spMk id="87" creationId="{00000000-0000-0000-0000-000000000000}"/>
          </ac:spMkLst>
        </pc:spChg>
      </pc:sldChg>
      <pc:sldChg chg="addSp delSp modSp add mod ord">
        <pc:chgData name="Salvador Banderas Rovira" userId="fa14def494f8796e" providerId="LiveId" clId="{5880C82D-5489-40DD-A1AE-BECB7AC3947A}" dt="2022-09-18T21:36:31.541" v="7103" actId="962"/>
        <pc:sldMkLst>
          <pc:docMk/>
          <pc:sldMk cId="969393933" sldId="313"/>
        </pc:sldMkLst>
        <pc:picChg chg="add mod">
          <ac:chgData name="Salvador Banderas Rovira" userId="fa14def494f8796e" providerId="LiveId" clId="{5880C82D-5489-40DD-A1AE-BECB7AC3947A}" dt="2022-09-18T21:36:31.541" v="7103" actId="962"/>
          <ac:picMkLst>
            <pc:docMk/>
            <pc:sldMk cId="969393933" sldId="313"/>
            <ac:picMk id="3" creationId="{A2D1E659-1977-0E32-DD68-AA407C7F6969}"/>
          </ac:picMkLst>
        </pc:picChg>
        <pc:picChg chg="del">
          <ac:chgData name="Salvador Banderas Rovira" userId="fa14def494f8796e" providerId="LiveId" clId="{5880C82D-5489-40DD-A1AE-BECB7AC3947A}" dt="2022-09-18T21:04:21.698" v="5272" actId="478"/>
          <ac:picMkLst>
            <pc:docMk/>
            <pc:sldMk cId="969393933" sldId="313"/>
            <ac:picMk id="5" creationId="{493865AC-E63D-2BDD-6E08-677B55A0AF9D}"/>
          </ac:picMkLst>
        </pc:picChg>
      </pc:sldChg>
      <pc:sldChg chg="addSp delSp modSp add mod ord">
        <pc:chgData name="Salvador Banderas Rovira" userId="fa14def494f8796e" providerId="LiveId" clId="{5880C82D-5489-40DD-A1AE-BECB7AC3947A}" dt="2022-09-18T21:55:21.627" v="8005" actId="20577"/>
        <pc:sldMkLst>
          <pc:docMk/>
          <pc:sldMk cId="3259756028" sldId="314"/>
        </pc:sldMkLst>
        <pc:spChg chg="add mod">
          <ac:chgData name="Salvador Banderas Rovira" userId="fa14def494f8796e" providerId="LiveId" clId="{5880C82D-5489-40DD-A1AE-BECB7AC3947A}" dt="2022-09-18T21:55:21.627" v="8005" actId="20577"/>
          <ac:spMkLst>
            <pc:docMk/>
            <pc:sldMk cId="3259756028" sldId="314"/>
            <ac:spMk id="5" creationId="{F958DCAF-4F7A-E225-F4CE-2EBC3F5F5A44}"/>
          </ac:spMkLst>
        </pc:spChg>
        <pc:spChg chg="add mod">
          <ac:chgData name="Salvador Banderas Rovira" userId="fa14def494f8796e" providerId="LiveId" clId="{5880C82D-5489-40DD-A1AE-BECB7AC3947A}" dt="2022-09-18T21:38:16.494" v="7167" actId="14100"/>
          <ac:spMkLst>
            <pc:docMk/>
            <pc:sldMk cId="3259756028" sldId="314"/>
            <ac:spMk id="8" creationId="{0B4C8B0D-0A57-138A-0561-D3ED2F22DD1B}"/>
          </ac:spMkLst>
        </pc:spChg>
        <pc:spChg chg="add mod">
          <ac:chgData name="Salvador Banderas Rovira" userId="fa14def494f8796e" providerId="LiveId" clId="{5880C82D-5489-40DD-A1AE-BECB7AC3947A}" dt="2022-09-18T21:39:31.966" v="7202" actId="1076"/>
          <ac:spMkLst>
            <pc:docMk/>
            <pc:sldMk cId="3259756028" sldId="314"/>
            <ac:spMk id="9" creationId="{D1AC541B-0637-A928-7278-5E73EB1963EC}"/>
          </ac:spMkLst>
        </pc:spChg>
        <pc:picChg chg="del">
          <ac:chgData name="Salvador Banderas Rovira" userId="fa14def494f8796e" providerId="LiveId" clId="{5880C82D-5489-40DD-A1AE-BECB7AC3947A}" dt="2022-09-18T21:22:55.473" v="6055" actId="478"/>
          <ac:picMkLst>
            <pc:docMk/>
            <pc:sldMk cId="3259756028" sldId="314"/>
            <ac:picMk id="3" creationId="{A2D1E659-1977-0E32-DD68-AA407C7F6969}"/>
          </ac:picMkLst>
        </pc:picChg>
        <pc:picChg chg="add mod">
          <ac:chgData name="Salvador Banderas Rovira" userId="fa14def494f8796e" providerId="LiveId" clId="{5880C82D-5489-40DD-A1AE-BECB7AC3947A}" dt="2022-09-18T21:35:11.679" v="6607" actId="962"/>
          <ac:picMkLst>
            <pc:docMk/>
            <pc:sldMk cId="3259756028" sldId="314"/>
            <ac:picMk id="4" creationId="{8A61E3D4-0AAC-E211-8E3C-D1CD1A68A17E}"/>
          </ac:picMkLst>
        </pc:picChg>
        <pc:picChg chg="add mod">
          <ac:chgData name="Salvador Banderas Rovira" userId="fa14def494f8796e" providerId="LiveId" clId="{5880C82D-5489-40DD-A1AE-BECB7AC3947A}" dt="2022-09-18T21:37:24.913" v="7139" actId="1076"/>
          <ac:picMkLst>
            <pc:docMk/>
            <pc:sldMk cId="3259756028" sldId="314"/>
            <ac:picMk id="7" creationId="{35A3F519-9B66-5290-0670-A6A59B939F89}"/>
          </ac:picMkLst>
        </pc:picChg>
      </pc:sldChg>
      <pc:sldMasterChg chg="delSldLayout">
        <pc:chgData name="Salvador Banderas Rovira" userId="fa14def494f8796e" providerId="LiveId" clId="{5880C82D-5489-40DD-A1AE-BECB7AC3947A}" dt="2022-09-18T21:49:12.658" v="7967" actId="47"/>
        <pc:sldMasterMkLst>
          <pc:docMk/>
          <pc:sldMasterMk cId="0" sldId="2147483648"/>
        </pc:sldMasterMkLst>
        <pc:sldLayoutChg chg="del">
          <pc:chgData name="Salvador Banderas Rovira" userId="fa14def494f8796e" providerId="LiveId" clId="{5880C82D-5489-40DD-A1AE-BECB7AC3947A}" dt="2022-09-18T21:49:12.658" v="7967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Salvador Banderas Rovira" userId="fa14def494f8796e" providerId="LiveId" clId="{5880C82D-5489-40DD-A1AE-BECB7AC3947A}" dt="2022-09-18T21:49:12.658" v="7967" actId="47"/>
          <pc:sldLayoutMkLst>
            <pc:docMk/>
            <pc:sldMasterMk cId="0" sldId="2147483648"/>
            <pc:sldLayoutMk cId="0" sldId="214748365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C5E8A-3501-4A16-9A4F-4BC5EE358491}" type="doc">
      <dgm:prSet loTypeId="urn:microsoft.com/office/officeart/2005/8/layout/vList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ES"/>
        </a:p>
      </dgm:t>
    </dgm:pt>
    <dgm:pt modelId="{E8F80F69-1B20-448E-8569-123B4CBA8E4D}">
      <dgm:prSet phldrT="[Texto]"/>
      <dgm:spPr/>
      <dgm:t>
        <a:bodyPr/>
        <a:lstStyle/>
        <a:p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?</a:t>
          </a:r>
        </a:p>
      </dgm:t>
    </dgm:pt>
    <dgm:pt modelId="{D3104C29-65CF-4378-B198-CC6B0C6BD704}" type="parTrans" cxnId="{31FA8A45-23AA-4C24-89FB-6C67F67EE031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753C408-0CB0-4F74-BFD1-F567664E10BE}" type="sibTrans" cxnId="{31FA8A45-23AA-4C24-89FB-6C67F67EE031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60DBD8-F844-43B7-915E-5C196C66DB83}">
      <dgm:prSet phldrT="[Texto]"/>
      <dgm:spPr/>
      <dgm:t>
        <a:bodyPr/>
        <a:lstStyle/>
        <a:p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Obtaining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points</a:t>
          </a:r>
          <a:endParaRPr lang="es-E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9D7BAE5-843F-4CAA-A3DA-A3F9794694C8}" type="parTrans" cxnId="{2AF7D45A-F983-4C79-85C2-6BB3FD6ADE0E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2C75FAB-9B93-4964-8C3E-0B1C790306A1}" type="sibTrans" cxnId="{2AF7D45A-F983-4C79-85C2-6BB3FD6ADE0E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6F4008E-FC4F-40D7-93D4-B9DA5495A1AA}">
      <dgm:prSet phldrT="[Texto]"/>
      <dgm:spPr/>
      <dgm:t>
        <a:bodyPr/>
        <a:lstStyle/>
        <a:p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Where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?</a:t>
          </a:r>
        </a:p>
      </dgm:t>
    </dgm:pt>
    <dgm:pt modelId="{D82082A7-3A91-4EC6-9A29-922F575C5FBE}" type="parTrans" cxnId="{79354DCB-B4E0-44E9-B2D3-17FC49F1AE30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CD26454-90E0-48B5-854C-A9976453D990}" type="sibTrans" cxnId="{79354DCB-B4E0-44E9-B2D3-17FC49F1AE30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6925A23-2C52-4EC0-AFE4-ADB49AAABF3A}">
      <dgm:prSet phldrT="[Texto]"/>
      <dgm:spPr/>
      <dgm:t>
        <a:bodyPr/>
        <a:lstStyle/>
        <a:p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Within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active </a:t>
          </a:r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game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instance</a:t>
          </a:r>
          <a:endParaRPr lang="es-E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D7A55B7-B860-48AA-8048-68C006F28B79}" type="parTrans" cxnId="{8473ACF2-77AE-443D-BDFB-472730CC673D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1EC8F76-7BE1-4F54-9DBB-2F1F4F91A37F}" type="sibTrans" cxnId="{8473ACF2-77AE-443D-BDFB-472730CC673D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A9652B-DBDC-4BA3-80FD-F28C123D11E1}">
      <dgm:prSet phldrT="[Texto]"/>
      <dgm:spPr/>
      <dgm:t>
        <a:bodyPr/>
        <a:lstStyle/>
        <a:p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When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?</a:t>
          </a:r>
        </a:p>
      </dgm:t>
    </dgm:pt>
    <dgm:pt modelId="{ED0D6109-C874-4C80-99B4-DD2A61B1EED1}" type="parTrans" cxnId="{EE56FFF6-F968-4D8C-B844-446713AEEE46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A9F65B9-097B-4700-8710-F8CA6D761269}" type="sibTrans" cxnId="{EE56FFF6-F968-4D8C-B844-446713AEEE46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311C307-9BCB-4993-9F76-B860835CEE9D}">
      <dgm:prSet phldrT="[Texto]"/>
      <dgm:spPr/>
      <dgm:t>
        <a:bodyPr/>
        <a:lstStyle/>
        <a:p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Carrying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certain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actions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etc.</a:t>
          </a:r>
        </a:p>
      </dgm:t>
    </dgm:pt>
    <dgm:pt modelId="{B5F5CD4B-2A83-4794-A8CB-7082420AE07D}" type="parTrans" cxnId="{9B99B9F5-A584-4DDF-87E1-38F30302CCA2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58EDAED-1D02-44F3-B6BB-5A111CBE4020}" type="sibTrans" cxnId="{9B99B9F5-A584-4DDF-87E1-38F30302CCA2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B4C5697-4447-4772-A92E-CD57D400B44B}">
      <dgm:prSet phldrT="[Texto]"/>
      <dgm:spPr/>
      <dgm:t>
        <a:bodyPr/>
        <a:lstStyle/>
        <a:p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Who?</a:t>
          </a:r>
        </a:p>
      </dgm:t>
    </dgm:pt>
    <dgm:pt modelId="{1DD36DD3-3C31-401B-8B70-462F24339179}" type="parTrans" cxnId="{4A351EFA-86A3-4F6C-8924-2B832BDCC8A0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68B1C9-D196-455B-94CF-819D0F5190C6}" type="sibTrans" cxnId="{4A351EFA-86A3-4F6C-8924-2B832BDCC8A0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D0E1595-5E11-41A7-A512-C559730B9E88}">
      <dgm:prSet phldrT="[Texto]"/>
      <dgm:spPr/>
      <dgm:t>
        <a:bodyPr/>
        <a:lstStyle/>
        <a:p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Users </a:t>
          </a:r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with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certain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capabilities</a:t>
          </a:r>
          <a:endParaRPr lang="es-E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6F46C1-8EA6-4544-8624-E1AC376B6CC4}" type="parTrans" cxnId="{8A9B174E-478D-4BAF-8EBE-DB88B99E0A88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B9F1033-86FF-4844-BF00-9CA37EBC18AC}" type="sibTrans" cxnId="{8A9B174E-478D-4BAF-8EBE-DB88B99E0A88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E63D5BD-7101-4025-A6E3-238021C6AB20}">
      <dgm:prSet phldrT="[Texto]"/>
      <dgm:spPr/>
      <dgm:t>
        <a:bodyPr/>
        <a:lstStyle/>
        <a:p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Why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?</a:t>
          </a:r>
        </a:p>
      </dgm:t>
    </dgm:pt>
    <dgm:pt modelId="{3D48FA8E-C579-42DF-8AED-840C04B48620}" type="parTrans" cxnId="{B4E22BCE-227D-4B53-B3B7-133F375ACF52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137B4A5-B265-425A-BDE1-602CC7F08AF5}" type="sibTrans" cxnId="{B4E22BCE-227D-4B53-B3B7-133F375ACF52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BCD0E00-7F1A-4656-A35B-E07035FCD2C8}">
      <dgm:prSet phldrT="[Texto]"/>
      <dgm:spPr/>
      <dgm:t>
        <a:bodyPr/>
        <a:lstStyle/>
        <a:p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That’s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up to the </a:t>
          </a:r>
          <a:r>
            <a:rPr lang="es-E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interested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users</a:t>
          </a:r>
        </a:p>
      </dgm:t>
    </dgm:pt>
    <dgm:pt modelId="{A97E6662-E175-4ECA-92AC-DDA1ECC28393}" type="parTrans" cxnId="{88D02483-6985-42D8-8665-97BD885FE186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6DB9B2D-07B3-4D9E-83F5-42E4339C1071}" type="sibTrans" cxnId="{88D02483-6985-42D8-8665-97BD885FE186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31F6D2A-A133-40B1-B3A0-10FFAFA5C431}" type="pres">
      <dgm:prSet presAssocID="{1F4C5E8A-3501-4A16-9A4F-4BC5EE358491}" presName="linear" presStyleCnt="0">
        <dgm:presLayoutVars>
          <dgm:animLvl val="lvl"/>
          <dgm:resizeHandles val="exact"/>
        </dgm:presLayoutVars>
      </dgm:prSet>
      <dgm:spPr/>
    </dgm:pt>
    <dgm:pt modelId="{F37342C4-0D99-48D3-88E3-15B40CCDF5FA}" type="pres">
      <dgm:prSet presAssocID="{E8F80F69-1B20-448E-8569-123B4CBA8E4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1E39DF8-1520-40C0-B572-CC64E594A0A6}" type="pres">
      <dgm:prSet presAssocID="{E8F80F69-1B20-448E-8569-123B4CBA8E4D}" presName="childText" presStyleLbl="revTx" presStyleIdx="0" presStyleCnt="5">
        <dgm:presLayoutVars>
          <dgm:bulletEnabled val="1"/>
        </dgm:presLayoutVars>
      </dgm:prSet>
      <dgm:spPr/>
    </dgm:pt>
    <dgm:pt modelId="{45B22170-62B1-4C17-BE1E-4DBE0F622250}" type="pres">
      <dgm:prSet presAssocID="{16F4008E-FC4F-40D7-93D4-B9DA5495A1A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6F1F4D1-AC1A-4A5E-8B70-E20DC07EEF66}" type="pres">
      <dgm:prSet presAssocID="{16F4008E-FC4F-40D7-93D4-B9DA5495A1AA}" presName="childText" presStyleLbl="revTx" presStyleIdx="1" presStyleCnt="5">
        <dgm:presLayoutVars>
          <dgm:bulletEnabled val="1"/>
        </dgm:presLayoutVars>
      </dgm:prSet>
      <dgm:spPr/>
    </dgm:pt>
    <dgm:pt modelId="{78BE861B-F9CB-40B5-8E84-F5A6BD4E9DBB}" type="pres">
      <dgm:prSet presAssocID="{5B4C5697-4447-4772-A92E-CD57D400B44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4FC19B2-DAB3-4C9A-9D35-807C80908B52}" type="pres">
      <dgm:prSet presAssocID="{5B4C5697-4447-4772-A92E-CD57D400B44B}" presName="childText" presStyleLbl="revTx" presStyleIdx="2" presStyleCnt="5">
        <dgm:presLayoutVars>
          <dgm:bulletEnabled val="1"/>
        </dgm:presLayoutVars>
      </dgm:prSet>
      <dgm:spPr/>
    </dgm:pt>
    <dgm:pt modelId="{E06840EA-5476-4DBA-BBD9-FAD55DEDD17C}" type="pres">
      <dgm:prSet presAssocID="{5DA9652B-DBDC-4BA3-80FD-F28C123D11E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540DA13-2421-450E-BEFD-4B44AF6852A7}" type="pres">
      <dgm:prSet presAssocID="{5DA9652B-DBDC-4BA3-80FD-F28C123D11E1}" presName="childText" presStyleLbl="revTx" presStyleIdx="3" presStyleCnt="5">
        <dgm:presLayoutVars>
          <dgm:bulletEnabled val="1"/>
        </dgm:presLayoutVars>
      </dgm:prSet>
      <dgm:spPr/>
    </dgm:pt>
    <dgm:pt modelId="{1BCC7E80-FDD4-4900-AED2-3563FDEF88B9}" type="pres">
      <dgm:prSet presAssocID="{BE63D5BD-7101-4025-A6E3-238021C6AB2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3F50DB4-CF7C-43A0-AE8B-09E3B52811CD}" type="pres">
      <dgm:prSet presAssocID="{BE63D5BD-7101-4025-A6E3-238021C6AB20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5D35FF15-DF9A-487F-AFFD-A4D485AB194A}" type="presOf" srcId="{BE63D5BD-7101-4025-A6E3-238021C6AB20}" destId="{1BCC7E80-FDD4-4900-AED2-3563FDEF88B9}" srcOrd="0" destOrd="0" presId="urn:microsoft.com/office/officeart/2005/8/layout/vList2"/>
    <dgm:cxn modelId="{D3C6BB1C-28EE-44CE-982C-A0E1AF43069E}" type="presOf" srcId="{3E60DBD8-F844-43B7-915E-5C196C66DB83}" destId="{D1E39DF8-1520-40C0-B572-CC64E594A0A6}" srcOrd="0" destOrd="0" presId="urn:microsoft.com/office/officeart/2005/8/layout/vList2"/>
    <dgm:cxn modelId="{E3518A5D-48F3-479B-9B8A-6B6C906ECAC2}" type="presOf" srcId="{1F4C5E8A-3501-4A16-9A4F-4BC5EE358491}" destId="{F31F6D2A-A133-40B1-B3A0-10FFAFA5C431}" srcOrd="0" destOrd="0" presId="urn:microsoft.com/office/officeart/2005/8/layout/vList2"/>
    <dgm:cxn modelId="{31FA8A45-23AA-4C24-89FB-6C67F67EE031}" srcId="{1F4C5E8A-3501-4A16-9A4F-4BC5EE358491}" destId="{E8F80F69-1B20-448E-8569-123B4CBA8E4D}" srcOrd="0" destOrd="0" parTransId="{D3104C29-65CF-4378-B198-CC6B0C6BD704}" sibTransId="{8753C408-0CB0-4F74-BFD1-F567664E10BE}"/>
    <dgm:cxn modelId="{8A9B174E-478D-4BAF-8EBE-DB88B99E0A88}" srcId="{5B4C5697-4447-4772-A92E-CD57D400B44B}" destId="{FD0E1595-5E11-41A7-A512-C559730B9E88}" srcOrd="0" destOrd="0" parTransId="{096F46C1-8EA6-4544-8624-E1AC376B6CC4}" sibTransId="{FB9F1033-86FF-4844-BF00-9CA37EBC18AC}"/>
    <dgm:cxn modelId="{6CDBFF76-318D-4AD4-979D-9C86BFB31551}" type="presOf" srcId="{5B4C5697-4447-4772-A92E-CD57D400B44B}" destId="{78BE861B-F9CB-40B5-8E84-F5A6BD4E9DBB}" srcOrd="0" destOrd="0" presId="urn:microsoft.com/office/officeart/2005/8/layout/vList2"/>
    <dgm:cxn modelId="{2AF7D45A-F983-4C79-85C2-6BB3FD6ADE0E}" srcId="{E8F80F69-1B20-448E-8569-123B4CBA8E4D}" destId="{3E60DBD8-F844-43B7-915E-5C196C66DB83}" srcOrd="0" destOrd="0" parTransId="{A9D7BAE5-843F-4CAA-A3DA-A3F9794694C8}" sibTransId="{22C75FAB-9B93-4964-8C3E-0B1C790306A1}"/>
    <dgm:cxn modelId="{88D02483-6985-42D8-8665-97BD885FE186}" srcId="{BE63D5BD-7101-4025-A6E3-238021C6AB20}" destId="{7BCD0E00-7F1A-4656-A35B-E07035FCD2C8}" srcOrd="0" destOrd="0" parTransId="{A97E6662-E175-4ECA-92AC-DDA1ECC28393}" sibTransId="{36DB9B2D-07B3-4D9E-83F5-42E4339C1071}"/>
    <dgm:cxn modelId="{BA14EB85-4813-4605-8920-86D9790E388A}" type="presOf" srcId="{FD0E1595-5E11-41A7-A512-C559730B9E88}" destId="{44FC19B2-DAB3-4C9A-9D35-807C80908B52}" srcOrd="0" destOrd="0" presId="urn:microsoft.com/office/officeart/2005/8/layout/vList2"/>
    <dgm:cxn modelId="{95D7D19D-393F-44FE-8486-F8F37DD60201}" type="presOf" srcId="{5DA9652B-DBDC-4BA3-80FD-F28C123D11E1}" destId="{E06840EA-5476-4DBA-BBD9-FAD55DEDD17C}" srcOrd="0" destOrd="0" presId="urn:microsoft.com/office/officeart/2005/8/layout/vList2"/>
    <dgm:cxn modelId="{72B67EA1-E8DB-422C-99B6-321AC1A13C89}" type="presOf" srcId="{26925A23-2C52-4EC0-AFE4-ADB49AAABF3A}" destId="{A6F1F4D1-AC1A-4A5E-8B70-E20DC07EEF66}" srcOrd="0" destOrd="0" presId="urn:microsoft.com/office/officeart/2005/8/layout/vList2"/>
    <dgm:cxn modelId="{4E8EEDB5-04C9-487F-888E-F0BBD97872BA}" type="presOf" srcId="{E8F80F69-1B20-448E-8569-123B4CBA8E4D}" destId="{F37342C4-0D99-48D3-88E3-15B40CCDF5FA}" srcOrd="0" destOrd="0" presId="urn:microsoft.com/office/officeart/2005/8/layout/vList2"/>
    <dgm:cxn modelId="{EE8401C2-DE68-44D7-92C6-E57EA16FE8E1}" type="presOf" srcId="{7BCD0E00-7F1A-4656-A35B-E07035FCD2C8}" destId="{D3F50DB4-CF7C-43A0-AE8B-09E3B52811CD}" srcOrd="0" destOrd="0" presId="urn:microsoft.com/office/officeart/2005/8/layout/vList2"/>
    <dgm:cxn modelId="{79354DCB-B4E0-44E9-B2D3-17FC49F1AE30}" srcId="{1F4C5E8A-3501-4A16-9A4F-4BC5EE358491}" destId="{16F4008E-FC4F-40D7-93D4-B9DA5495A1AA}" srcOrd="1" destOrd="0" parTransId="{D82082A7-3A91-4EC6-9A29-922F575C5FBE}" sibTransId="{5CD26454-90E0-48B5-854C-A9976453D990}"/>
    <dgm:cxn modelId="{B4E22BCE-227D-4B53-B3B7-133F375ACF52}" srcId="{1F4C5E8A-3501-4A16-9A4F-4BC5EE358491}" destId="{BE63D5BD-7101-4025-A6E3-238021C6AB20}" srcOrd="4" destOrd="0" parTransId="{3D48FA8E-C579-42DF-8AED-840C04B48620}" sibTransId="{6137B4A5-B265-425A-BDE1-602CC7F08AF5}"/>
    <dgm:cxn modelId="{A7995ED6-17CA-4E91-99C8-AF18AAA763CC}" type="presOf" srcId="{0311C307-9BCB-4993-9F76-B860835CEE9D}" destId="{9540DA13-2421-450E-BEFD-4B44AF6852A7}" srcOrd="0" destOrd="0" presId="urn:microsoft.com/office/officeart/2005/8/layout/vList2"/>
    <dgm:cxn modelId="{44FE81EA-EA7C-425B-9228-B2A705FB1523}" type="presOf" srcId="{16F4008E-FC4F-40D7-93D4-B9DA5495A1AA}" destId="{45B22170-62B1-4C17-BE1E-4DBE0F622250}" srcOrd="0" destOrd="0" presId="urn:microsoft.com/office/officeart/2005/8/layout/vList2"/>
    <dgm:cxn modelId="{8473ACF2-77AE-443D-BDFB-472730CC673D}" srcId="{16F4008E-FC4F-40D7-93D4-B9DA5495A1AA}" destId="{26925A23-2C52-4EC0-AFE4-ADB49AAABF3A}" srcOrd="0" destOrd="0" parTransId="{2D7A55B7-B860-48AA-8048-68C006F28B79}" sibTransId="{F1EC8F76-7BE1-4F54-9DBB-2F1F4F91A37F}"/>
    <dgm:cxn modelId="{9B99B9F5-A584-4DDF-87E1-38F30302CCA2}" srcId="{5DA9652B-DBDC-4BA3-80FD-F28C123D11E1}" destId="{0311C307-9BCB-4993-9F76-B860835CEE9D}" srcOrd="0" destOrd="0" parTransId="{B5F5CD4B-2A83-4794-A8CB-7082420AE07D}" sibTransId="{258EDAED-1D02-44F3-B6BB-5A111CBE4020}"/>
    <dgm:cxn modelId="{EE56FFF6-F968-4D8C-B844-446713AEEE46}" srcId="{1F4C5E8A-3501-4A16-9A4F-4BC5EE358491}" destId="{5DA9652B-DBDC-4BA3-80FD-F28C123D11E1}" srcOrd="3" destOrd="0" parTransId="{ED0D6109-C874-4C80-99B4-DD2A61B1EED1}" sibTransId="{AA9F65B9-097B-4700-8710-F8CA6D761269}"/>
    <dgm:cxn modelId="{4A351EFA-86A3-4F6C-8924-2B832BDCC8A0}" srcId="{1F4C5E8A-3501-4A16-9A4F-4BC5EE358491}" destId="{5B4C5697-4447-4772-A92E-CD57D400B44B}" srcOrd="2" destOrd="0" parTransId="{1DD36DD3-3C31-401B-8B70-462F24339179}" sibTransId="{DC68B1C9-D196-455B-94CF-819D0F5190C6}"/>
    <dgm:cxn modelId="{C513521A-3B72-48C2-B4E8-DA7489887B63}" type="presParOf" srcId="{F31F6D2A-A133-40B1-B3A0-10FFAFA5C431}" destId="{F37342C4-0D99-48D3-88E3-15B40CCDF5FA}" srcOrd="0" destOrd="0" presId="urn:microsoft.com/office/officeart/2005/8/layout/vList2"/>
    <dgm:cxn modelId="{F1E018AB-AB34-4680-A530-C05B4681D0CC}" type="presParOf" srcId="{F31F6D2A-A133-40B1-B3A0-10FFAFA5C431}" destId="{D1E39DF8-1520-40C0-B572-CC64E594A0A6}" srcOrd="1" destOrd="0" presId="urn:microsoft.com/office/officeart/2005/8/layout/vList2"/>
    <dgm:cxn modelId="{6ACF598A-48D5-42C1-814F-DFAF73302D74}" type="presParOf" srcId="{F31F6D2A-A133-40B1-B3A0-10FFAFA5C431}" destId="{45B22170-62B1-4C17-BE1E-4DBE0F622250}" srcOrd="2" destOrd="0" presId="urn:microsoft.com/office/officeart/2005/8/layout/vList2"/>
    <dgm:cxn modelId="{5DD36079-DD76-4ECC-8024-D1A56BD42A92}" type="presParOf" srcId="{F31F6D2A-A133-40B1-B3A0-10FFAFA5C431}" destId="{A6F1F4D1-AC1A-4A5E-8B70-E20DC07EEF66}" srcOrd="3" destOrd="0" presId="urn:microsoft.com/office/officeart/2005/8/layout/vList2"/>
    <dgm:cxn modelId="{BFD96DC8-B8EE-4F69-828E-CA92371E221D}" type="presParOf" srcId="{F31F6D2A-A133-40B1-B3A0-10FFAFA5C431}" destId="{78BE861B-F9CB-40B5-8E84-F5A6BD4E9DBB}" srcOrd="4" destOrd="0" presId="urn:microsoft.com/office/officeart/2005/8/layout/vList2"/>
    <dgm:cxn modelId="{E0DCF465-5A93-4A46-998D-A097F3687A88}" type="presParOf" srcId="{F31F6D2A-A133-40B1-B3A0-10FFAFA5C431}" destId="{44FC19B2-DAB3-4C9A-9D35-807C80908B52}" srcOrd="5" destOrd="0" presId="urn:microsoft.com/office/officeart/2005/8/layout/vList2"/>
    <dgm:cxn modelId="{20D699C3-CAF9-4544-A87D-E9F5E031EF4D}" type="presParOf" srcId="{F31F6D2A-A133-40B1-B3A0-10FFAFA5C431}" destId="{E06840EA-5476-4DBA-BBD9-FAD55DEDD17C}" srcOrd="6" destOrd="0" presId="urn:microsoft.com/office/officeart/2005/8/layout/vList2"/>
    <dgm:cxn modelId="{948E99B2-C722-4755-AC49-90C1805AAD93}" type="presParOf" srcId="{F31F6D2A-A133-40B1-B3A0-10FFAFA5C431}" destId="{9540DA13-2421-450E-BEFD-4B44AF6852A7}" srcOrd="7" destOrd="0" presId="urn:microsoft.com/office/officeart/2005/8/layout/vList2"/>
    <dgm:cxn modelId="{0D6577B7-D1FC-4C0D-8DFB-4874BFC02690}" type="presParOf" srcId="{F31F6D2A-A133-40B1-B3A0-10FFAFA5C431}" destId="{1BCC7E80-FDD4-4900-AED2-3563FDEF88B9}" srcOrd="8" destOrd="0" presId="urn:microsoft.com/office/officeart/2005/8/layout/vList2"/>
    <dgm:cxn modelId="{55D0B4B7-3E7D-48D7-82E3-32AC777DB38E}" type="presParOf" srcId="{F31F6D2A-A133-40B1-B3A0-10FFAFA5C431}" destId="{D3F50DB4-CF7C-43A0-AE8B-09E3B52811CD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342C4-0D99-48D3-88E3-15B40CCDF5FA}">
      <dsp:nvSpPr>
        <dsp:cNvPr id="0" name=""/>
        <dsp:cNvSpPr/>
      </dsp:nvSpPr>
      <dsp:spPr>
        <a:xfrm>
          <a:off x="0" y="6012"/>
          <a:ext cx="4681537" cy="38610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</a:t>
          </a:r>
          <a:r>
            <a:rPr lang="es-E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?</a:t>
          </a:r>
        </a:p>
      </dsp:txBody>
      <dsp:txXfrm>
        <a:off x="18848" y="24860"/>
        <a:ext cx="4643841" cy="348404"/>
      </dsp:txXfrm>
    </dsp:sp>
    <dsp:sp modelId="{D1E39DF8-1520-40C0-B572-CC64E594A0A6}">
      <dsp:nvSpPr>
        <dsp:cNvPr id="0" name=""/>
        <dsp:cNvSpPr/>
      </dsp:nvSpPr>
      <dsp:spPr>
        <a:xfrm>
          <a:off x="0" y="392112"/>
          <a:ext cx="4681537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39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Obtaining</a:t>
          </a:r>
          <a:r>
            <a:rPr lang="es-E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sz="12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points</a:t>
          </a:r>
          <a:endParaRPr lang="es-ES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392112"/>
        <a:ext cx="4681537" cy="248400"/>
      </dsp:txXfrm>
    </dsp:sp>
    <dsp:sp modelId="{45B22170-62B1-4C17-BE1E-4DBE0F622250}">
      <dsp:nvSpPr>
        <dsp:cNvPr id="0" name=""/>
        <dsp:cNvSpPr/>
      </dsp:nvSpPr>
      <dsp:spPr>
        <a:xfrm>
          <a:off x="0" y="640512"/>
          <a:ext cx="4681537" cy="386100"/>
        </a:xfrm>
        <a:prstGeom prst="roundRect">
          <a:avLst/>
        </a:prstGeom>
        <a:solidFill>
          <a:schemeClr val="accent5">
            <a:shade val="80000"/>
            <a:hueOff val="68160"/>
            <a:satOff val="-17290"/>
            <a:lumOff val="96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Where</a:t>
          </a:r>
          <a:r>
            <a:rPr lang="es-E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?</a:t>
          </a:r>
        </a:p>
      </dsp:txBody>
      <dsp:txXfrm>
        <a:off x="18848" y="659360"/>
        <a:ext cx="4643841" cy="348404"/>
      </dsp:txXfrm>
    </dsp:sp>
    <dsp:sp modelId="{A6F1F4D1-AC1A-4A5E-8B70-E20DC07EEF66}">
      <dsp:nvSpPr>
        <dsp:cNvPr id="0" name=""/>
        <dsp:cNvSpPr/>
      </dsp:nvSpPr>
      <dsp:spPr>
        <a:xfrm>
          <a:off x="0" y="1026612"/>
          <a:ext cx="4681537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39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Within</a:t>
          </a:r>
          <a:r>
            <a:rPr lang="es-E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sz="12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</a:t>
          </a:r>
          <a:r>
            <a:rPr lang="es-E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active </a:t>
          </a:r>
          <a:r>
            <a:rPr lang="es-ES" sz="12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game</a:t>
          </a:r>
          <a:r>
            <a:rPr lang="es-E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sz="12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instance</a:t>
          </a:r>
          <a:endParaRPr lang="es-ES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1026612"/>
        <a:ext cx="4681537" cy="248400"/>
      </dsp:txXfrm>
    </dsp:sp>
    <dsp:sp modelId="{78BE861B-F9CB-40B5-8E84-F5A6BD4E9DBB}">
      <dsp:nvSpPr>
        <dsp:cNvPr id="0" name=""/>
        <dsp:cNvSpPr/>
      </dsp:nvSpPr>
      <dsp:spPr>
        <a:xfrm>
          <a:off x="0" y="1275012"/>
          <a:ext cx="4681537" cy="386100"/>
        </a:xfrm>
        <a:prstGeom prst="roundRect">
          <a:avLst/>
        </a:prstGeom>
        <a:solidFill>
          <a:schemeClr val="accent5">
            <a:shade val="80000"/>
            <a:hueOff val="136321"/>
            <a:satOff val="-34581"/>
            <a:lumOff val="19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Who?</a:t>
          </a:r>
        </a:p>
      </dsp:txBody>
      <dsp:txXfrm>
        <a:off x="18848" y="1293860"/>
        <a:ext cx="4643841" cy="348404"/>
      </dsp:txXfrm>
    </dsp:sp>
    <dsp:sp modelId="{44FC19B2-DAB3-4C9A-9D35-807C80908B52}">
      <dsp:nvSpPr>
        <dsp:cNvPr id="0" name=""/>
        <dsp:cNvSpPr/>
      </dsp:nvSpPr>
      <dsp:spPr>
        <a:xfrm>
          <a:off x="0" y="1661112"/>
          <a:ext cx="4681537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39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Users </a:t>
          </a:r>
          <a:r>
            <a:rPr lang="es-ES" sz="12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with</a:t>
          </a:r>
          <a:r>
            <a:rPr lang="es-E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sz="12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certain</a:t>
          </a:r>
          <a:r>
            <a:rPr lang="es-E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sz="12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capabilities</a:t>
          </a:r>
          <a:endParaRPr lang="es-ES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1661112"/>
        <a:ext cx="4681537" cy="248400"/>
      </dsp:txXfrm>
    </dsp:sp>
    <dsp:sp modelId="{E06840EA-5476-4DBA-BBD9-FAD55DEDD17C}">
      <dsp:nvSpPr>
        <dsp:cNvPr id="0" name=""/>
        <dsp:cNvSpPr/>
      </dsp:nvSpPr>
      <dsp:spPr>
        <a:xfrm>
          <a:off x="0" y="1909512"/>
          <a:ext cx="4681537" cy="386100"/>
        </a:xfrm>
        <a:prstGeom prst="roundRect">
          <a:avLst/>
        </a:prstGeom>
        <a:solidFill>
          <a:schemeClr val="accent5">
            <a:shade val="80000"/>
            <a:hueOff val="204481"/>
            <a:satOff val="-51872"/>
            <a:lumOff val="289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When</a:t>
          </a:r>
          <a:r>
            <a:rPr lang="es-E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?</a:t>
          </a:r>
        </a:p>
      </dsp:txBody>
      <dsp:txXfrm>
        <a:off x="18848" y="1928360"/>
        <a:ext cx="4643841" cy="348404"/>
      </dsp:txXfrm>
    </dsp:sp>
    <dsp:sp modelId="{9540DA13-2421-450E-BEFD-4B44AF6852A7}">
      <dsp:nvSpPr>
        <dsp:cNvPr id="0" name=""/>
        <dsp:cNvSpPr/>
      </dsp:nvSpPr>
      <dsp:spPr>
        <a:xfrm>
          <a:off x="0" y="2295612"/>
          <a:ext cx="4681537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39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Carrying</a:t>
          </a:r>
          <a:r>
            <a:rPr lang="es-E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sz="12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</a:t>
          </a:r>
          <a:r>
            <a:rPr lang="es-E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sz="12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certain</a:t>
          </a:r>
          <a:r>
            <a:rPr lang="es-E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sz="12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actions</a:t>
          </a:r>
          <a:r>
            <a:rPr lang="es-E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etc.</a:t>
          </a:r>
        </a:p>
      </dsp:txBody>
      <dsp:txXfrm>
        <a:off x="0" y="2295612"/>
        <a:ext cx="4681537" cy="248400"/>
      </dsp:txXfrm>
    </dsp:sp>
    <dsp:sp modelId="{1BCC7E80-FDD4-4900-AED2-3563FDEF88B9}">
      <dsp:nvSpPr>
        <dsp:cNvPr id="0" name=""/>
        <dsp:cNvSpPr/>
      </dsp:nvSpPr>
      <dsp:spPr>
        <a:xfrm>
          <a:off x="0" y="2544012"/>
          <a:ext cx="4681537" cy="386100"/>
        </a:xfrm>
        <a:prstGeom prst="roundRect">
          <a:avLst/>
        </a:prstGeom>
        <a:solidFill>
          <a:schemeClr val="accent5">
            <a:shade val="80000"/>
            <a:hueOff val="272641"/>
            <a:satOff val="-69162"/>
            <a:lumOff val="38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Why</a:t>
          </a:r>
          <a:r>
            <a:rPr lang="es-E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?</a:t>
          </a:r>
        </a:p>
      </dsp:txBody>
      <dsp:txXfrm>
        <a:off x="18848" y="2562860"/>
        <a:ext cx="4643841" cy="348404"/>
      </dsp:txXfrm>
    </dsp:sp>
    <dsp:sp modelId="{D3F50DB4-CF7C-43A0-AE8B-09E3B52811CD}">
      <dsp:nvSpPr>
        <dsp:cNvPr id="0" name=""/>
        <dsp:cNvSpPr/>
      </dsp:nvSpPr>
      <dsp:spPr>
        <a:xfrm>
          <a:off x="0" y="2930112"/>
          <a:ext cx="4681537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39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That’s</a:t>
          </a:r>
          <a:r>
            <a:rPr lang="es-E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up to the </a:t>
          </a:r>
          <a:r>
            <a:rPr lang="es-ES" sz="12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interested</a:t>
          </a:r>
          <a:r>
            <a:rPr lang="es-E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users</a:t>
          </a:r>
        </a:p>
      </dsp:txBody>
      <dsp:txXfrm>
        <a:off x="0" y="2930112"/>
        <a:ext cx="4681537" cy="24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866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656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0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581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042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542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473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10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755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01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9d853483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149d853483f_0_8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620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522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78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294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153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199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39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534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39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 type="obj">
  <p:cSld name="OBJECT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85"/>
            <a:ext cx="9144000" cy="514092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0" y="4476750"/>
            <a:ext cx="9144000" cy="66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t="2015" b="2015"/>
          <a:stretch/>
        </p:blipFill>
        <p:spPr>
          <a:xfrm>
            <a:off x="2849095" y="1805582"/>
            <a:ext cx="3445798" cy="86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5" title="Mood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eneral Moot intro slide">
  <p:cSld name="OBJECT_1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g149d853483f_0_3" descr="Education for the future&#10;27 - 29 September 2022 | Barcelona, Spain&#10;MoodleMoot Global 2022" title="MoodleMoot Global 2022: Education for the fu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149d853483f_0_3"/>
          <p:cNvSpPr txBox="1"/>
          <p:nvPr/>
        </p:nvSpPr>
        <p:spPr>
          <a:xfrm>
            <a:off x="6624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49d853483f_0_147"/>
          <p:cNvSpPr txBox="1"/>
          <p:nvPr/>
        </p:nvSpPr>
        <p:spPr>
          <a:xfrm>
            <a:off x="7097700" y="4730475"/>
            <a:ext cx="122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#MootGlobal22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" name="Google Shape;16;g149d853483f_0_147"/>
          <p:cNvSpPr txBox="1">
            <a:spLocks noGrp="1"/>
          </p:cNvSpPr>
          <p:nvPr>
            <p:ph type="title"/>
          </p:nvPr>
        </p:nvSpPr>
        <p:spPr>
          <a:xfrm>
            <a:off x="4955000" y="638325"/>
            <a:ext cx="3949500" cy="1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1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" name="Google Shape;24;p11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5075" y="48875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204216" y="292608"/>
            <a:ext cx="711720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 ExtraBold"/>
              <a:buNone/>
              <a:defRPr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271300" y="1138750"/>
            <a:ext cx="6686400" cy="3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49d853483f_0_1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g149d853483f_0_1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0"/>
              <a:buFont typeface="Open Sans ExtraBold"/>
              <a:buNone/>
              <a:defRPr sz="3500">
                <a:solidFill>
                  <a:srgbClr val="88888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g149d853483f_0_1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Medium"/>
              <a:buNone/>
              <a:defRPr sz="2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g149d853483f_0_1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g149d853483f_0_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5" name="Google Shape;35;p12"/>
          <p:cNvSpPr/>
          <p:nvPr/>
        </p:nvSpPr>
        <p:spPr>
          <a:xfrm>
            <a:off x="0" y="-50"/>
            <a:ext cx="4572000" cy="5143500"/>
          </a:xfrm>
          <a:prstGeom prst="rect">
            <a:avLst/>
          </a:prstGeom>
          <a:solidFill>
            <a:srgbClr val="0147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2" title="Moodl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306650" y="427950"/>
            <a:ext cx="39462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761075" y="470775"/>
            <a:ext cx="3981600" cy="3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510650" y="2226150"/>
            <a:ext cx="3686400" cy="26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" name="Google Shape;43;p13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005350" y="1396325"/>
            <a:ext cx="6901800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 ExtraBold"/>
              <a:buNone/>
              <a:defRPr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4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4"/>
          <p:cNvPicPr preferRelativeResize="0"/>
          <p:nvPr/>
        </p:nvPicPr>
        <p:blipFill rotWithShape="1">
          <a:blip r:embed="rId2">
            <a:alphaModFix/>
          </a:blip>
          <a:srcRect t="75430"/>
          <a:stretch/>
        </p:blipFill>
        <p:spPr>
          <a:xfrm>
            <a:off x="-94275" y="-31925"/>
            <a:ext cx="9314475" cy="128665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" name="Google Shape;50;p14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9d853483f_0_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agart/moodle-local_gam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moodle.org/plugins/mod_quizgame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moodle.org/plugins/mod_game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hyperlink" Target="https://moodle.org/plugins/block_game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hyperlink" Target="https://moodle.org/plugins/block_xp" TargetMode="External"/><Relationship Id="rId9" Type="http://schemas.openxmlformats.org/officeDocument/2006/relationships/hyperlink" Target="https://moodle.org/plugins/local_mootivated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alvador.banderas@funiber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4955000" y="643088"/>
            <a:ext cx="3949500" cy="1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Developing a gamification subsystem for Moodle 4.0</a:t>
            </a:r>
            <a:endParaRPr lang="es-ES" sz="2400" dirty="0"/>
          </a:p>
        </p:txBody>
      </p:sp>
      <p:sp>
        <p:nvSpPr>
          <p:cNvPr id="70" name="Google Shape;70;p2"/>
          <p:cNvSpPr txBox="1"/>
          <p:nvPr/>
        </p:nvSpPr>
        <p:spPr>
          <a:xfrm>
            <a:off x="5214050" y="2958325"/>
            <a:ext cx="31890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Salvador Banderas Rovira</a:t>
            </a:r>
            <a:endParaRPr sz="18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Head of Educational Technology and Translation at FUNIBER</a:t>
            </a:r>
            <a:endParaRPr sz="18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5B820-B5D4-845E-1898-F292DEE1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Global </a:t>
            </a:r>
            <a:r>
              <a:rPr lang="es-ES" dirty="0" err="1"/>
              <a:t>settings</a:t>
            </a:r>
            <a:r>
              <a:rPr lang="es-ES" dirty="0"/>
              <a:t> – </a:t>
            </a:r>
            <a:r>
              <a:rPr lang="es-ES" dirty="0" err="1"/>
              <a:t>settings.php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965BC0-E6EF-BCC2-A8BB-7DF82BAD8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00" y="1460175"/>
            <a:ext cx="3995900" cy="3143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gamification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the site</a:t>
            </a:r>
          </a:p>
          <a:p>
            <a:pPr>
              <a:lnSpc>
                <a:spcPct val="15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global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CONTEXT_SYSTEM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defaults for local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settings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completion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etc.)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1741A9-A690-0C67-63E0-EBF6042B63D0}"/>
              </a:ext>
            </a:extLst>
          </p:cNvPr>
          <p:cNvSpPr txBox="1"/>
          <p:nvPr/>
        </p:nvSpPr>
        <p:spPr>
          <a:xfrm>
            <a:off x="4648202" y="1385420"/>
            <a:ext cx="4148138" cy="32932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settings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admin_settingpage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lang_string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pluginname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$ADMIN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localplugins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settings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settings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admin_setting_heading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/general'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lang_string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settings:general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settings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admin_setting_configcheckbox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enable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lang_string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settings:enable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lang_string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settings:enable_desc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settings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admin_setting_configcheckbox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enableglobalinstance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lang_string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settings:enableglobalinstance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lang_string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settings:enableglobalinstance_desc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3975087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5B820-B5D4-845E-1898-F292DEE1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Local </a:t>
            </a:r>
            <a:r>
              <a:rPr lang="es-ES" dirty="0" err="1"/>
              <a:t>settings</a:t>
            </a:r>
            <a:r>
              <a:rPr lang="es-ES" dirty="0"/>
              <a:t> (1)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965BC0-E6EF-BCC2-A8BB-7DF82BAD8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capabilities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able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administration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site course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settings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sz="13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CONTEXT_SYSTEM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categories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sz="13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CONTEXT_COURSECAT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sz="13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CONTEXT_COURSE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However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no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hooks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standard modules – as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opposed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es-ES" sz="13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coursemodule_standard_elements</a:t>
            </a:r>
            <a:r>
              <a:rPr lang="es-ES" sz="13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()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Modify </a:t>
            </a:r>
            <a:r>
              <a:rPr lang="es-ES" sz="13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edit_form.php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3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editcategory_form.php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directly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sz="13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course_standard_elements</a:t>
            </a:r>
            <a:r>
              <a:rPr lang="es-ES" sz="13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()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sz="13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coursecategory_standard_elements</a:t>
            </a:r>
            <a:r>
              <a:rPr lang="es-ES" sz="13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()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hooks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Field API</a:t>
            </a:r>
          </a:p>
        </p:txBody>
      </p:sp>
    </p:spTree>
    <p:extLst>
      <p:ext uri="{BB962C8B-B14F-4D97-AF65-F5344CB8AC3E}">
        <p14:creationId xmlns:p14="http://schemas.microsoft.com/office/powerpoint/2010/main" val="190248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5B820-B5D4-845E-1898-F292DEE1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Local </a:t>
            </a:r>
            <a:r>
              <a:rPr lang="es-ES" dirty="0" err="1"/>
              <a:t>settings</a:t>
            </a:r>
            <a:r>
              <a:rPr lang="es-ES" dirty="0"/>
              <a:t> (2)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965BC0-E6EF-BCC2-A8BB-7DF82BAD8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00" y="1460175"/>
            <a:ext cx="3995900" cy="31437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static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settings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page (</a:t>
            </a:r>
            <a:r>
              <a:rPr lang="es-ES" sz="15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instance.php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and extended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settings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navigation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if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there’s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active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Settings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local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frequency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completion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etc.) and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enabling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disabling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Disable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Inherit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Enabled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1741A9-A690-0C67-63E0-EBF6042B63D0}"/>
              </a:ext>
            </a:extLst>
          </p:cNvPr>
          <p:cNvSpPr txBox="1"/>
          <p:nvPr/>
        </p:nvSpPr>
        <p:spPr>
          <a:xfrm>
            <a:off x="4648202" y="1385420"/>
            <a:ext cx="4148138" cy="28007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local_game_extend_settings_navigation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settingsnav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global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$CFG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contextlevel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=== </a:t>
            </a:r>
            <a:r>
              <a:rPr lang="es-E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&amp;&amp;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has_capability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'local/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game:manage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url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moodle_url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$CFG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wwwroot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.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'/local/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instance.php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[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contextid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(!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coursesettingsnode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settingsnav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find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courseadmin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coursesettingsnode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lang_string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pluginname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url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navigation_node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::NODETYPE_LEAF,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pix_icon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'i/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pad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coursesettingsnode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add_node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coursereports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6280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A screenshot of a course main page highlighting the &quot;Gamification&quot; section added to the settings navigation">
            <a:extLst>
              <a:ext uri="{FF2B5EF4-FFF2-40B4-BE49-F238E27FC236}">
                <a16:creationId xmlns:a16="http://schemas.microsoft.com/office/drawing/2014/main" id="{493865AC-E63D-2BDD-6E08-677B55A0A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43" y="583352"/>
            <a:ext cx="6919913" cy="39767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208637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5B820-B5D4-845E-1898-F292DEE1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Capabilities</a:t>
            </a:r>
            <a:r>
              <a:rPr lang="es-ES" dirty="0"/>
              <a:t> – </a:t>
            </a:r>
            <a:r>
              <a:rPr lang="es-ES" dirty="0" err="1"/>
              <a:t>db</a:t>
            </a:r>
            <a:r>
              <a:rPr lang="es-ES" dirty="0"/>
              <a:t>/</a:t>
            </a:r>
            <a:r>
              <a:rPr lang="es-ES" dirty="0" err="1"/>
              <a:t>access.php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965BC0-E6EF-BCC2-A8BB-7DF82BAD8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00" y="1460175"/>
            <a:ext cx="3995900" cy="3143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local/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game:manage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local/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game:play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local/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game:viewuserpoints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local/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game:adduserpoints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local/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game:removeuserpoints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1741A9-A690-0C67-63E0-EBF6042B63D0}"/>
              </a:ext>
            </a:extLst>
          </p:cNvPr>
          <p:cNvSpPr txBox="1"/>
          <p:nvPr/>
        </p:nvSpPr>
        <p:spPr>
          <a:xfrm>
            <a:off x="4648202" y="1385420"/>
            <a:ext cx="4148138" cy="32932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1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1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capabilities</a:t>
            </a:r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[</a:t>
            </a: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'local/</a:t>
            </a:r>
            <a:r>
              <a:rPr lang="es-E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game:manage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[</a:t>
            </a: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riskbitmask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RISK_DATALOSS,</a:t>
            </a: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captype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write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contextlevel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CONTEXT_SYSTEM,</a:t>
            </a: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archetypes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[</a:t>
            </a: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'manager'</a:t>
            </a:r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CAP_ALLOW,</a:t>
            </a: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coursecreator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CAP_ALLOW,</a:t>
            </a: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editingteacher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CAP_ALLOW</a:t>
            </a: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],</a:t>
            </a: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],</a:t>
            </a: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'local/</a:t>
            </a:r>
            <a:r>
              <a:rPr lang="es-E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game:play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[</a:t>
            </a: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captype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write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contextlevel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CONTEXT_SYSTEM,</a:t>
            </a: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archetypes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[</a:t>
            </a: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s-E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CAP_ALLOW</a:t>
            </a: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],</a:t>
            </a: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],</a:t>
            </a:r>
          </a:p>
          <a:p>
            <a:endParaRPr lang="es-E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[...]</a:t>
            </a:r>
          </a:p>
          <a:p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2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body" idx="1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obtain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/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action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carried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within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/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activity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course has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been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completed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/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awards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/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action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carried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Obtaining</a:t>
            </a:r>
            <a:r>
              <a:rPr lang="es-ES" dirty="0"/>
              <a:t> </a:t>
            </a:r>
            <a:r>
              <a:rPr lang="es-ES" dirty="0" err="1"/>
              <a:t>points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695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5B820-B5D4-845E-1898-F292DEE1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Actions</a:t>
            </a:r>
            <a:r>
              <a:rPr lang="es-ES" dirty="0"/>
              <a:t> – </a:t>
            </a:r>
            <a:r>
              <a:rPr lang="es-ES" dirty="0" err="1"/>
              <a:t>Events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965BC0-E6EF-BCC2-A8BB-7DF82BAD8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00" y="1460175"/>
            <a:ext cx="3995900" cy="31437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event_manager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()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Singleton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handles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filtering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observers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tracking.</a:t>
            </a:r>
          </a:p>
          <a:p>
            <a:pPr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Inspired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Adrian’s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Greeve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report_event_list_generator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::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get_all_events_list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()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LEVEL_PARTICIPATING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LEVEL_TEACHING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Excluded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completion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separately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1741A9-A690-0C67-63E0-EBF6042B63D0}"/>
              </a:ext>
            </a:extLst>
          </p:cNvPr>
          <p:cNvSpPr txBox="1"/>
          <p:nvPr/>
        </p:nvSpPr>
        <p:spPr>
          <a:xfrm>
            <a:off x="4648202" y="1385420"/>
            <a:ext cx="4148138" cy="31700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core_component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get_component_classes_in_namespace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s-ES" sz="8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foreach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array_keys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as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eventname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is_a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eventname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\</a:t>
            </a:r>
            <a:r>
              <a:rPr lang="es-E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core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s-E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s-ES" sz="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&amp;&amp; !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in_array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eventname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ignoreevents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reflectionClass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ReflectionClass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eventname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(!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reflectionClass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isAbstract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eventfullname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" sz="800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\\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${eventname}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object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eventfullname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get_static_info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(!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empty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edulevel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and !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in_array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edulevel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edulevel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s-ES" sz="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continue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fullname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eventfullname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get_name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stringmanager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get_string_manager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componentfullname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component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stringmanager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string_exists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pluginname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component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componentfullname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get_string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pluginname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component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eventlist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eventname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3796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5B820-B5D4-845E-1898-F292DEE1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Actions</a:t>
            </a:r>
            <a:r>
              <a:rPr lang="es-ES" dirty="0"/>
              <a:t> – </a:t>
            </a:r>
            <a:r>
              <a:rPr lang="es-ES" dirty="0" err="1"/>
              <a:t>Event</a:t>
            </a:r>
            <a:r>
              <a:rPr lang="es-ES" dirty="0"/>
              <a:t> </a:t>
            </a:r>
            <a:r>
              <a:rPr lang="es-ES" dirty="0" err="1"/>
              <a:t>observers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965BC0-E6EF-BCC2-A8BB-7DF82BAD8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00" y="1460175"/>
            <a:ext cx="3995900" cy="31437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Loop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event_manager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()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the 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local_game_observer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::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tracked_events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callback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use of 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‘*’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reduce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performance.</a:t>
            </a:r>
          </a:p>
          <a:p>
            <a:pPr>
              <a:lnSpc>
                <a:spcPct val="100000"/>
              </a:lnSpc>
            </a:pPr>
            <a:r>
              <a:rPr lang="es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BEWARE: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observers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cached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Luckily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if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components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new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observers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bump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up the version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1741A9-A690-0C67-63E0-EBF6042B63D0}"/>
              </a:ext>
            </a:extLst>
          </p:cNvPr>
          <p:cNvSpPr txBox="1"/>
          <p:nvPr/>
        </p:nvSpPr>
        <p:spPr>
          <a:xfrm>
            <a:off x="4648202" y="1385420"/>
            <a:ext cx="4148138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sz="1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trackedevents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\</a:t>
            </a:r>
            <a:r>
              <a:rPr lang="en-US" sz="1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US" sz="1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event_manager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get_game_event_list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1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foreach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sz="1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trackedevents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as </a:t>
            </a:r>
            <a:r>
              <a:rPr lang="en-US" sz="1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sz="1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eventname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1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$event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$observers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[] = [</a:t>
            </a: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eventname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1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sz="1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eventname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'callback'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local_game_observer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tracked_events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];</a:t>
            </a: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44137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5B820-B5D4-845E-1898-F292DEE1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Actions</a:t>
            </a:r>
            <a:r>
              <a:rPr lang="es-ES" dirty="0"/>
              <a:t> – </a:t>
            </a:r>
            <a:r>
              <a:rPr lang="es-ES" dirty="0" err="1"/>
              <a:t>Tracked</a:t>
            </a:r>
            <a:r>
              <a:rPr lang="es-ES" dirty="0"/>
              <a:t> </a:t>
            </a:r>
            <a:r>
              <a:rPr lang="es-ES" dirty="0" err="1"/>
              <a:t>events</a:t>
            </a:r>
            <a:r>
              <a:rPr lang="es-ES" dirty="0"/>
              <a:t> (1)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965BC0-E6EF-BCC2-A8BB-7DF82BAD8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00" y="1460175"/>
            <a:ext cx="3995900" cy="3143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Tracked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handled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local_game_observer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::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tracked_events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callback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users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local/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game:manage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capability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abuse, a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maximum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excution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frequency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can be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tracking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1741A9-A690-0C67-63E0-EBF6042B63D0}"/>
              </a:ext>
            </a:extLst>
          </p:cNvPr>
          <p:cNvSpPr txBox="1"/>
          <p:nvPr/>
        </p:nvSpPr>
        <p:spPr>
          <a:xfrm>
            <a:off x="4648202" y="1385420"/>
            <a:ext cx="4148138" cy="31700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tracked_events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$data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   = 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json_decode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json_encode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get_data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()));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   = \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core_user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get_user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$data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userid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\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instance_by_id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$data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contextid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(!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has_capability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'local/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game:play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\</a:t>
            </a:r>
            <a:r>
              <a:rPr lang="es-E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game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(!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(!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array_key_exists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$data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eventname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gameevent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$data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eventname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];</a:t>
            </a:r>
            <a:b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(!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check_frequency_limit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gameevent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eventname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add_points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gameevent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points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gameevent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points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gameevent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eventname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83373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body" idx="1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tracking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users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set:</a:t>
            </a:r>
          </a:p>
          <a:p>
            <a:pPr marL="285750" indent="-285750"/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name</a:t>
            </a:r>
          </a:p>
          <a:p>
            <a:pPr marL="285750" indent="-285750"/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triggered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/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maximum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frequency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742950" lvl="1" indent="-285750">
              <a:spcBef>
                <a:spcPts val="0"/>
              </a:spcBef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Maximum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times</a:t>
            </a:r>
          </a:p>
          <a:p>
            <a:pPr marL="742950" lvl="1" indent="-285750">
              <a:spcBef>
                <a:spcPts val="0"/>
              </a:spcBef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Interval + Type of Interval (for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“per 1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”, “per 2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months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”, “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once”)</a:t>
            </a:r>
          </a:p>
          <a:p>
            <a:pPr marL="0" indent="0">
              <a:buNone/>
            </a:pP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time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substracted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action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logged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a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separate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table.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Frequency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if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has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been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reached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/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use of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Logging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API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reduce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performance.</a:t>
            </a:r>
          </a:p>
        </p:txBody>
      </p:sp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Actions</a:t>
            </a:r>
            <a:r>
              <a:rPr lang="es-ES" dirty="0"/>
              <a:t> – </a:t>
            </a:r>
            <a:r>
              <a:rPr lang="es-ES" dirty="0" err="1"/>
              <a:t>Tracked</a:t>
            </a:r>
            <a:r>
              <a:rPr lang="es-ES" dirty="0"/>
              <a:t> </a:t>
            </a:r>
            <a:r>
              <a:rPr lang="es-ES" dirty="0" err="1"/>
              <a:t>events</a:t>
            </a:r>
            <a:r>
              <a:rPr lang="es-ES" dirty="0"/>
              <a:t> (2)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323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9d853483f_0_83"/>
          <p:cNvSpPr txBox="1"/>
          <p:nvPr/>
        </p:nvSpPr>
        <p:spPr>
          <a:xfrm>
            <a:off x="4408300" y="1477200"/>
            <a:ext cx="2503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2700" marR="16256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s-E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rising</a:t>
            </a:r>
            <a:r>
              <a:rPr lang="es-E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need</a:t>
            </a:r>
            <a:r>
              <a:rPr lang="es-E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es-E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boost</a:t>
            </a:r>
            <a:r>
              <a:rPr lang="es-E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teacher</a:t>
            </a:r>
            <a:r>
              <a:rPr lang="es-E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s-E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learner</a:t>
            </a:r>
            <a:r>
              <a:rPr lang="es-E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engagement</a:t>
            </a:r>
            <a:r>
              <a:rPr lang="es-E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apropos</a:t>
            </a:r>
            <a:r>
              <a:rPr lang="es-E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lang="es-E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learning</a:t>
            </a:r>
            <a:r>
              <a:rPr lang="es-E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process</a:t>
            </a:r>
            <a:r>
              <a:rPr lang="es-E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but </a:t>
            </a:r>
            <a:r>
              <a:rPr lang="es-E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also</a:t>
            </a:r>
            <a:r>
              <a:rPr lang="es-E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towards</a:t>
            </a:r>
            <a:r>
              <a:rPr lang="es-E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the (digital) </a:t>
            </a:r>
            <a:r>
              <a:rPr lang="es-E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environment</a:t>
            </a:r>
            <a:r>
              <a:rPr lang="es-E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where</a:t>
            </a:r>
            <a:r>
              <a:rPr lang="es-E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it</a:t>
            </a:r>
            <a:r>
              <a:rPr lang="es-E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takes</a:t>
            </a:r>
            <a:r>
              <a:rPr lang="es-E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place</a:t>
            </a:r>
          </a:p>
        </p:txBody>
      </p:sp>
      <p:sp>
        <p:nvSpPr>
          <p:cNvPr id="100" name="Google Shape;100;g149d853483f_0_83" descr="Image goes here" title="Image goes here"/>
          <p:cNvSpPr/>
          <p:nvPr/>
        </p:nvSpPr>
        <p:spPr>
          <a:xfrm>
            <a:off x="809917" y="1477200"/>
            <a:ext cx="3140100" cy="304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149d853483f_0_83"/>
          <p:cNvSpPr txBox="1">
            <a:spLocks noGrp="1"/>
          </p:cNvSpPr>
          <p:nvPr>
            <p:ph type="title"/>
          </p:nvPr>
        </p:nvSpPr>
        <p:spPr>
          <a:xfrm>
            <a:off x="204216" y="305308"/>
            <a:ext cx="711720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Gamification</a:t>
            </a:r>
            <a:r>
              <a:rPr lang="es-ES" dirty="0"/>
              <a:t> – </a:t>
            </a:r>
            <a:r>
              <a:rPr lang="es-ES" dirty="0" err="1"/>
              <a:t>Why</a:t>
            </a:r>
            <a:r>
              <a:rPr lang="es-ES" dirty="0"/>
              <a:t> </a:t>
            </a:r>
            <a:r>
              <a:rPr lang="es-ES" dirty="0" err="1"/>
              <a:t>now</a:t>
            </a:r>
            <a:r>
              <a:rPr lang="es-ES" dirty="0"/>
              <a:t>?</a:t>
            </a:r>
            <a:endParaRPr dirty="0"/>
          </a:p>
        </p:txBody>
      </p:sp>
      <p:pic>
        <p:nvPicPr>
          <p:cNvPr id="3" name="Imagen 2" descr="A drawing of a man using gamified applications in his cellphone">
            <a:extLst>
              <a:ext uri="{FF2B5EF4-FFF2-40B4-BE49-F238E27FC236}">
                <a16:creationId xmlns:a16="http://schemas.microsoft.com/office/drawing/2014/main" id="{5F2F9393-D457-6479-6030-2F0BE4CA91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58" r="15660"/>
          <a:stretch/>
        </p:blipFill>
        <p:spPr>
          <a:xfrm>
            <a:off x="809917" y="1477200"/>
            <a:ext cx="3140100" cy="304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73EEE2-83B2-8C37-60A2-C854EF54F0A4}"/>
              </a:ext>
            </a:extLst>
          </p:cNvPr>
          <p:cNvSpPr txBox="1"/>
          <p:nvPr/>
        </p:nvSpPr>
        <p:spPr>
          <a:xfrm>
            <a:off x="911904" y="4525200"/>
            <a:ext cx="29361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</a:t>
            </a:r>
            <a:r>
              <a:rPr lang="es-E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es-E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pikisuperstar</a:t>
            </a:r>
            <a:r>
              <a:rPr lang="es-E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es-E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Freepik</a:t>
            </a:r>
            <a:endParaRPr lang="es-E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75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5B820-B5D4-845E-1898-F292DEE1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Completion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965BC0-E6EF-BCC2-A8BB-7DF82BAD8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00" y="1460175"/>
            <a:ext cx="3995900" cy="31437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Users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local/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game:manage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capability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can set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activity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settings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been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extended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coursemodule_standard_elements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()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hook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Completion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handled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local_game_observer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::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course_module_completion_updated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callback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appropiate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has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been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triggered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1741A9-A690-0C67-63E0-EBF6042B63D0}"/>
              </a:ext>
            </a:extLst>
          </p:cNvPr>
          <p:cNvSpPr txBox="1"/>
          <p:nvPr/>
        </p:nvSpPr>
        <p:spPr>
          <a:xfrm>
            <a:off x="4648202" y="1385420"/>
            <a:ext cx="4148138" cy="24314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local_game_coursemodule_standard_elements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formwrapper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mform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formwrapper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get_context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\</a:t>
            </a:r>
            <a:r>
              <a:rPr lang="es-E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s-ES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game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mform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addElement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header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gamesection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get_string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form:heading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mform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addElement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checkbox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gameenabled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get_string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form:enabled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mform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setDefault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gameenabled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is_enabled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mform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addElement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gamepoints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get_string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form:points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mform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setDefault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gamepoints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$CFG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defaultcompletionpoints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mform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setType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gamepoints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PARAM_INT);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mform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s-ES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addHelpButton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gamepoints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form:points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local_game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79599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A screenshot of an activity settings showing the &quot;Gamification&quot; section added under the &quot;Activity completion&quot; section">
            <a:extLst>
              <a:ext uri="{FF2B5EF4-FFF2-40B4-BE49-F238E27FC236}">
                <a16:creationId xmlns:a16="http://schemas.microsoft.com/office/drawing/2014/main" id="{A2D1E659-1977-0E32-DD68-AA407C7F6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583" y="619125"/>
            <a:ext cx="5234834" cy="39052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9393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body" idx="1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As </a:t>
            </a:r>
            <a:r>
              <a:rPr lang="es-ES" dirty="0" err="1"/>
              <a:t>stated</a:t>
            </a:r>
            <a:r>
              <a:rPr lang="es-ES" dirty="0"/>
              <a:t> before, 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game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()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(API) and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properties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Substract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a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/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Currently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Manual </a:t>
            </a:r>
            <a:r>
              <a:rPr lang="es-ES" dirty="0" err="1"/>
              <a:t>giveaway</a:t>
            </a:r>
            <a:r>
              <a:rPr lang="es-ES" dirty="0"/>
              <a:t> - Core API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7358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body" idx="1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Web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mirror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API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game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()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but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game_manager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()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regarding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destruction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/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calling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add_points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()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logged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“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instead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being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maximum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frequency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can be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global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settings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configuration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External</a:t>
            </a:r>
            <a:r>
              <a:rPr lang="es-ES" dirty="0"/>
              <a:t> API – </a:t>
            </a:r>
            <a:r>
              <a:rPr lang="es-ES" dirty="0" err="1"/>
              <a:t>db</a:t>
            </a:r>
            <a:r>
              <a:rPr lang="es-ES" dirty="0"/>
              <a:t>/</a:t>
            </a:r>
            <a:r>
              <a:rPr lang="es-ES" dirty="0" err="1"/>
              <a:t>services.php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6968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A image of a role-playing videogame where the player has found a treasure chest">
            <a:extLst>
              <a:ext uri="{FF2B5EF4-FFF2-40B4-BE49-F238E27FC236}">
                <a16:creationId xmlns:a16="http://schemas.microsoft.com/office/drawing/2014/main" id="{8A61E3D4-0AAC-E211-8E3C-D1CD1A68A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" y="590550"/>
            <a:ext cx="4572000" cy="39624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958DCAF-4F7A-E225-F4CE-2EBC3F5F5A44}"/>
              </a:ext>
            </a:extLst>
          </p:cNvPr>
          <p:cNvSpPr/>
          <p:nvPr/>
        </p:nvSpPr>
        <p:spPr>
          <a:xfrm>
            <a:off x="795337" y="3500438"/>
            <a:ext cx="4324350" cy="900112"/>
          </a:xfrm>
          <a:prstGeom prst="roundRect">
            <a:avLst/>
          </a:prstGeom>
          <a:solidFill>
            <a:schemeClr val="bg1">
              <a:lumMod val="75000"/>
              <a:alpha val="72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ES" b="1" dirty="0"/>
              <a:t>SALVA</a:t>
            </a:r>
          </a:p>
          <a:p>
            <a:r>
              <a:rPr lang="es-ES" dirty="0"/>
              <a:t>I </a:t>
            </a:r>
            <a:r>
              <a:rPr lang="es-ES" dirty="0" err="1"/>
              <a:t>found</a:t>
            </a:r>
            <a:r>
              <a:rPr lang="es-ES" dirty="0"/>
              <a:t> a </a:t>
            </a:r>
            <a:r>
              <a:rPr lang="es-ES" dirty="0" err="1"/>
              <a:t>treasure</a:t>
            </a:r>
            <a:r>
              <a:rPr lang="es-ES" dirty="0"/>
              <a:t> </a:t>
            </a:r>
            <a:r>
              <a:rPr lang="es-ES" dirty="0" err="1"/>
              <a:t>chest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10G </a:t>
            </a:r>
            <a:r>
              <a:rPr lang="es-ES" dirty="0" err="1"/>
              <a:t>inside</a:t>
            </a:r>
            <a:r>
              <a:rPr lang="es-ES" dirty="0"/>
              <a:t>!</a:t>
            </a:r>
          </a:p>
        </p:txBody>
      </p:sp>
      <p:pic>
        <p:nvPicPr>
          <p:cNvPr id="7" name="Imagen 6" descr="The Moodle logo">
            <a:extLst>
              <a:ext uri="{FF2B5EF4-FFF2-40B4-BE49-F238E27FC236}">
                <a16:creationId xmlns:a16="http://schemas.microsoft.com/office/drawing/2014/main" id="{35A3F519-9B66-5290-0670-A6A59B939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725" y="1845469"/>
            <a:ext cx="1452562" cy="1452562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B4C8B0D-0A57-138A-0561-D3ED2F22DD1B}"/>
              </a:ext>
            </a:extLst>
          </p:cNvPr>
          <p:cNvSpPr/>
          <p:nvPr/>
        </p:nvSpPr>
        <p:spPr>
          <a:xfrm>
            <a:off x="5338763" y="2391750"/>
            <a:ext cx="1452562" cy="360000"/>
          </a:xfrm>
          <a:prstGeom prst="rightArrow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AC541B-0637-A928-7278-5E73EB1963EC}"/>
              </a:ext>
            </a:extLst>
          </p:cNvPr>
          <p:cNvSpPr txBox="1"/>
          <p:nvPr/>
        </p:nvSpPr>
        <p:spPr>
          <a:xfrm>
            <a:off x="5338763" y="2176306"/>
            <a:ext cx="14525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local_game_add_points</a:t>
            </a:r>
            <a:r>
              <a:rPr lang="es-E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259756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Database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– </a:t>
            </a:r>
            <a:r>
              <a:rPr lang="es-ES" dirty="0" err="1"/>
              <a:t>db</a:t>
            </a:r>
            <a:r>
              <a:rPr lang="es-ES" dirty="0"/>
              <a:t>/install.xml</a:t>
            </a:r>
            <a:endParaRPr dirty="0"/>
          </a:p>
        </p:txBody>
      </p:sp>
      <p:pic>
        <p:nvPicPr>
          <p:cNvPr id="3" name="Imagen 2" descr="A EER diagram for the database model">
            <a:extLst>
              <a:ext uri="{FF2B5EF4-FFF2-40B4-BE49-F238E27FC236}">
                <a16:creationId xmlns:a16="http://schemas.microsoft.com/office/drawing/2014/main" id="{3C0D6E94-8300-82AB-831D-F81D711B5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87" y="1352549"/>
            <a:ext cx="5367856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88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body" idx="1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“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folder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be at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/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subsystems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(and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subplugin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definition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be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lib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components.json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/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callbacks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hooks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previously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local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plugins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Instead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subsystems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ways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implementing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functionalities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/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instead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creating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callback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implementing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Field API to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course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settings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definition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modified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directly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edit_form.php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as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subsystems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do.</a:t>
            </a:r>
          </a:p>
        </p:txBody>
      </p:sp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Switching</a:t>
            </a:r>
            <a:r>
              <a:rPr lang="es-ES" dirty="0"/>
              <a:t> to a Core </a:t>
            </a:r>
            <a:r>
              <a:rPr lang="es-ES" dirty="0" err="1"/>
              <a:t>subsystem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5093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Subplugin</a:t>
            </a:r>
            <a:r>
              <a:rPr lang="es-ES" dirty="0"/>
              <a:t> and plugin </a:t>
            </a:r>
            <a:r>
              <a:rPr lang="es-ES" dirty="0" err="1"/>
              <a:t>examples</a:t>
            </a:r>
            <a:r>
              <a:rPr lang="es-ES" dirty="0"/>
              <a:t> (1)</a:t>
            </a: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FD83B1-7804-55F1-817E-CAE7C824D939}"/>
              </a:ext>
            </a:extLst>
          </p:cNvPr>
          <p:cNvSpPr txBox="1"/>
          <p:nvPr/>
        </p:nvSpPr>
        <p:spPr>
          <a:xfrm>
            <a:off x="104359" y="1381126"/>
            <a:ext cx="8649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moodle-game_ladder</a:t>
            </a:r>
            <a:endParaRPr lang="es-ES" b="1" dirty="0"/>
          </a:p>
          <a:p>
            <a:r>
              <a:rPr lang="es-ES" dirty="0" err="1"/>
              <a:t>Providing</a:t>
            </a:r>
            <a:r>
              <a:rPr lang="es-ES" dirty="0"/>
              <a:t> users </a:t>
            </a:r>
            <a:r>
              <a:rPr lang="es-ES" dirty="0" err="1"/>
              <a:t>with</a:t>
            </a:r>
            <a:r>
              <a:rPr lang="es-ES" dirty="0"/>
              <a:t> a </a:t>
            </a:r>
            <a:r>
              <a:rPr lang="es-ES" dirty="0" err="1"/>
              <a:t>leaderboard</a:t>
            </a:r>
            <a:r>
              <a:rPr lang="es-ES" dirty="0"/>
              <a:t> </a:t>
            </a:r>
            <a:r>
              <a:rPr lang="es-ES" dirty="0" err="1"/>
              <a:t>within</a:t>
            </a:r>
            <a:r>
              <a:rPr lang="es-ES" dirty="0"/>
              <a:t> the </a:t>
            </a:r>
            <a:r>
              <a:rPr lang="es-ES" dirty="0" err="1"/>
              <a:t>game</a:t>
            </a:r>
            <a:r>
              <a:rPr lang="es-ES" dirty="0"/>
              <a:t> </a:t>
            </a:r>
            <a:r>
              <a:rPr lang="es-ES" dirty="0" err="1"/>
              <a:t>instance</a:t>
            </a:r>
            <a:r>
              <a:rPr lang="es-ES" dirty="0"/>
              <a:t>. Extra </a:t>
            </a:r>
            <a:r>
              <a:rPr lang="es-ES" dirty="0" err="1"/>
              <a:t>features</a:t>
            </a:r>
            <a:r>
              <a:rPr lang="es-ES" dirty="0"/>
              <a:t> </a:t>
            </a:r>
            <a:r>
              <a:rPr lang="es-ES" dirty="0" err="1"/>
              <a:t>include</a:t>
            </a:r>
            <a:r>
              <a:rPr lang="es-ES" dirty="0"/>
              <a:t>: </a:t>
            </a:r>
            <a:r>
              <a:rPr lang="es-ES" dirty="0" err="1"/>
              <a:t>establishing</a:t>
            </a:r>
            <a:r>
              <a:rPr lang="es-ES" dirty="0"/>
              <a:t> </a:t>
            </a:r>
            <a:r>
              <a:rPr lang="es-ES" dirty="0" err="1"/>
              <a:t>periods</a:t>
            </a:r>
            <a:r>
              <a:rPr lang="es-ES" dirty="0"/>
              <a:t> for the </a:t>
            </a:r>
            <a:r>
              <a:rPr lang="es-ES" dirty="0" err="1"/>
              <a:t>ladder</a:t>
            </a:r>
            <a:r>
              <a:rPr lang="es-ES" dirty="0"/>
              <a:t> to be </a:t>
            </a:r>
            <a:r>
              <a:rPr lang="es-ES" dirty="0" err="1"/>
              <a:t>reset</a:t>
            </a:r>
            <a:r>
              <a:rPr lang="es-ES" dirty="0"/>
              <a:t>, </a:t>
            </a:r>
            <a:r>
              <a:rPr lang="es-ES" dirty="0" err="1"/>
              <a:t>giving</a:t>
            </a:r>
            <a:r>
              <a:rPr lang="es-ES" dirty="0"/>
              <a:t> </a:t>
            </a:r>
            <a:r>
              <a:rPr lang="es-ES" dirty="0" err="1"/>
              <a:t>badges</a:t>
            </a:r>
            <a:r>
              <a:rPr lang="es-ES" dirty="0"/>
              <a:t> to the Top-N </a:t>
            </a:r>
            <a:r>
              <a:rPr lang="es-ES" dirty="0" err="1"/>
              <a:t>tier</a:t>
            </a:r>
            <a:r>
              <a:rPr lang="es-ES" dirty="0"/>
              <a:t>, </a:t>
            </a:r>
            <a:r>
              <a:rPr lang="es-ES" dirty="0" err="1"/>
              <a:t>restrict</a:t>
            </a:r>
            <a:r>
              <a:rPr lang="es-ES" dirty="0"/>
              <a:t> </a:t>
            </a:r>
            <a:r>
              <a:rPr lang="es-ES" dirty="0" err="1"/>
              <a:t>access</a:t>
            </a:r>
            <a:r>
              <a:rPr lang="es-ES" dirty="0"/>
              <a:t> </a:t>
            </a:r>
            <a:r>
              <a:rPr lang="es-ES" dirty="0" err="1"/>
              <a:t>depeding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position, etc.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A1A518-E936-D648-A9A7-943D457126CE}"/>
              </a:ext>
            </a:extLst>
          </p:cNvPr>
          <p:cNvSpPr txBox="1"/>
          <p:nvPr/>
        </p:nvSpPr>
        <p:spPr>
          <a:xfrm>
            <a:off x="104359" y="2119790"/>
            <a:ext cx="8649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err="1"/>
              <a:t>moodle-game_levelup</a:t>
            </a:r>
            <a:endParaRPr lang="es-ES" b="1" dirty="0"/>
          </a:p>
          <a:p>
            <a:pPr algn="r"/>
            <a:r>
              <a:rPr lang="es-ES" dirty="0" err="1"/>
              <a:t>Allowing</a:t>
            </a:r>
            <a:r>
              <a:rPr lang="es-ES" dirty="0"/>
              <a:t> users </a:t>
            </a:r>
            <a:r>
              <a:rPr lang="es-ES" dirty="0" err="1"/>
              <a:t>with</a:t>
            </a:r>
            <a:r>
              <a:rPr lang="es-ES" dirty="0"/>
              <a:t> the </a:t>
            </a:r>
            <a:r>
              <a:rPr lang="es-ES" dirty="0" err="1"/>
              <a:t>management</a:t>
            </a:r>
            <a:r>
              <a:rPr lang="es-ES" dirty="0"/>
              <a:t> </a:t>
            </a:r>
            <a:r>
              <a:rPr lang="es-ES" dirty="0" err="1"/>
              <a:t>capability</a:t>
            </a:r>
            <a:r>
              <a:rPr lang="es-ES" dirty="0"/>
              <a:t> to define </a:t>
            </a:r>
            <a:r>
              <a:rPr lang="es-ES" dirty="0" err="1"/>
              <a:t>levels</a:t>
            </a:r>
            <a:r>
              <a:rPr lang="es-ES" dirty="0"/>
              <a:t> and the </a:t>
            </a:r>
            <a:r>
              <a:rPr lang="es-ES" dirty="0" err="1"/>
              <a:t>points</a:t>
            </a:r>
            <a:r>
              <a:rPr lang="es-ES" dirty="0"/>
              <a:t> </a:t>
            </a:r>
            <a:r>
              <a:rPr lang="es-ES" dirty="0" err="1"/>
              <a:t>needed</a:t>
            </a:r>
            <a:r>
              <a:rPr lang="es-ES" dirty="0"/>
              <a:t> to </a:t>
            </a:r>
            <a:r>
              <a:rPr lang="es-ES" dirty="0" err="1"/>
              <a:t>reach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of </a:t>
            </a:r>
            <a:r>
              <a:rPr lang="es-ES" dirty="0" err="1"/>
              <a:t>them</a:t>
            </a:r>
            <a:r>
              <a:rPr lang="es-ES" dirty="0"/>
              <a:t>. Extra </a:t>
            </a:r>
            <a:r>
              <a:rPr lang="es-ES" dirty="0" err="1"/>
              <a:t>features</a:t>
            </a:r>
            <a:r>
              <a:rPr lang="es-ES" dirty="0"/>
              <a:t> </a:t>
            </a:r>
            <a:r>
              <a:rPr lang="es-ES" dirty="0" err="1"/>
              <a:t>include</a:t>
            </a:r>
            <a:r>
              <a:rPr lang="es-ES" dirty="0"/>
              <a:t>: </a:t>
            </a:r>
            <a:r>
              <a:rPr lang="es-ES" dirty="0" err="1"/>
              <a:t>giving</a:t>
            </a:r>
            <a:r>
              <a:rPr lang="es-ES" dirty="0"/>
              <a:t> </a:t>
            </a:r>
            <a:r>
              <a:rPr lang="es-ES" dirty="0" err="1"/>
              <a:t>badges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reaching</a:t>
            </a:r>
            <a:r>
              <a:rPr lang="es-ES" dirty="0"/>
              <a:t> a </a:t>
            </a:r>
            <a:r>
              <a:rPr lang="es-ES" dirty="0" err="1"/>
              <a:t>certain</a:t>
            </a:r>
            <a:r>
              <a:rPr lang="es-ES" dirty="0"/>
              <a:t> </a:t>
            </a:r>
            <a:r>
              <a:rPr lang="es-ES" dirty="0" err="1"/>
              <a:t>level</a:t>
            </a:r>
            <a:r>
              <a:rPr lang="es-ES" dirty="0"/>
              <a:t>, </a:t>
            </a:r>
            <a:r>
              <a:rPr lang="es-ES" dirty="0" err="1"/>
              <a:t>restrict</a:t>
            </a:r>
            <a:r>
              <a:rPr lang="es-ES" dirty="0"/>
              <a:t> </a:t>
            </a:r>
            <a:r>
              <a:rPr lang="es-ES" dirty="0" err="1"/>
              <a:t>access</a:t>
            </a:r>
            <a:r>
              <a:rPr lang="es-ES" dirty="0"/>
              <a:t>, etc.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85ED2B-61BD-DCC1-B76C-453B970D2A4A}"/>
              </a:ext>
            </a:extLst>
          </p:cNvPr>
          <p:cNvSpPr txBox="1"/>
          <p:nvPr/>
        </p:nvSpPr>
        <p:spPr>
          <a:xfrm>
            <a:off x="104358" y="2858454"/>
            <a:ext cx="8649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moodle-game_team</a:t>
            </a:r>
            <a:endParaRPr lang="es-ES" b="1" dirty="0"/>
          </a:p>
          <a:p>
            <a:r>
              <a:rPr lang="es-ES" dirty="0" err="1"/>
              <a:t>Creating</a:t>
            </a:r>
            <a:r>
              <a:rPr lang="es-ES" dirty="0"/>
              <a:t> </a:t>
            </a:r>
            <a:r>
              <a:rPr lang="es-ES" dirty="0" err="1"/>
              <a:t>teams</a:t>
            </a:r>
            <a:r>
              <a:rPr lang="es-ES" dirty="0"/>
              <a:t> </a:t>
            </a:r>
            <a:r>
              <a:rPr lang="es-ES" dirty="0" err="1"/>
              <a:t>depending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course </a:t>
            </a:r>
            <a:r>
              <a:rPr lang="es-ES" dirty="0" err="1"/>
              <a:t>categories</a:t>
            </a:r>
            <a:r>
              <a:rPr lang="es-ES" dirty="0"/>
              <a:t>, </a:t>
            </a:r>
            <a:r>
              <a:rPr lang="es-ES" dirty="0" err="1"/>
              <a:t>courses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groups</a:t>
            </a:r>
            <a:r>
              <a:rPr lang="es-ES" dirty="0"/>
              <a:t> to </a:t>
            </a:r>
            <a:r>
              <a:rPr lang="es-ES" dirty="0" err="1"/>
              <a:t>engage</a:t>
            </a:r>
            <a:r>
              <a:rPr lang="es-ES" dirty="0"/>
              <a:t> </a:t>
            </a:r>
            <a:r>
              <a:rPr lang="es-ES" dirty="0" err="1"/>
              <a:t>cooperatively</a:t>
            </a:r>
            <a:r>
              <a:rPr lang="es-ES" dirty="0"/>
              <a:t> and </a:t>
            </a:r>
            <a:r>
              <a:rPr lang="es-ES" dirty="0" err="1"/>
              <a:t>competitively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extending</a:t>
            </a:r>
            <a:r>
              <a:rPr lang="es-ES" dirty="0"/>
              <a:t> </a:t>
            </a:r>
            <a:r>
              <a:rPr lang="es-ES" dirty="0" err="1"/>
              <a:t>points</a:t>
            </a:r>
            <a:r>
              <a:rPr lang="es-ES" dirty="0"/>
              <a:t> </a:t>
            </a:r>
            <a:r>
              <a:rPr lang="es-ES" dirty="0" err="1"/>
              <a:t>beyond</a:t>
            </a:r>
            <a:r>
              <a:rPr lang="es-ES" dirty="0"/>
              <a:t> the </a:t>
            </a:r>
            <a:r>
              <a:rPr lang="es-ES" dirty="0" err="1"/>
              <a:t>user</a:t>
            </a:r>
            <a:r>
              <a:rPr lang="es-ES" dirty="0"/>
              <a:t>. In </a:t>
            </a:r>
            <a:r>
              <a:rPr lang="es-ES" dirty="0" err="1"/>
              <a:t>order</a:t>
            </a:r>
            <a:r>
              <a:rPr lang="es-ES" dirty="0"/>
              <a:t> to </a:t>
            </a:r>
            <a:r>
              <a:rPr lang="es-ES" dirty="0" err="1"/>
              <a:t>ensure</a:t>
            </a:r>
            <a:r>
              <a:rPr lang="es-ES" dirty="0"/>
              <a:t> </a:t>
            </a:r>
            <a:r>
              <a:rPr lang="es-ES" dirty="0" err="1"/>
              <a:t>equity</a:t>
            </a:r>
            <a:r>
              <a:rPr lang="es-ES" dirty="0"/>
              <a:t>, </a:t>
            </a:r>
            <a:r>
              <a:rPr lang="es-ES" dirty="0" err="1"/>
              <a:t>team</a:t>
            </a:r>
            <a:r>
              <a:rPr lang="es-ES" dirty="0"/>
              <a:t> </a:t>
            </a:r>
            <a:r>
              <a:rPr lang="es-ES" dirty="0" err="1"/>
              <a:t>size</a:t>
            </a:r>
            <a:r>
              <a:rPr lang="es-ES" dirty="0"/>
              <a:t> and </a:t>
            </a:r>
            <a:r>
              <a:rPr lang="es-ES" dirty="0" err="1"/>
              <a:t>composition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considered</a:t>
            </a:r>
            <a:r>
              <a:rPr lang="es-ES" dirty="0"/>
              <a:t> and </a:t>
            </a:r>
            <a:r>
              <a:rPr lang="es-ES" dirty="0" err="1"/>
              <a:t>points</a:t>
            </a:r>
            <a:r>
              <a:rPr lang="es-ES" dirty="0"/>
              <a:t> are </a:t>
            </a:r>
            <a:r>
              <a:rPr lang="es-ES" dirty="0" err="1"/>
              <a:t>given</a:t>
            </a:r>
            <a:r>
              <a:rPr lang="es-ES" dirty="0"/>
              <a:t> a relative </a:t>
            </a:r>
            <a:r>
              <a:rPr lang="es-ES" dirty="0" err="1"/>
              <a:t>value</a:t>
            </a:r>
            <a:r>
              <a:rPr lang="es-ES" dirty="0"/>
              <a:t> to balance </a:t>
            </a:r>
            <a:r>
              <a:rPr lang="es-ES" dirty="0" err="1"/>
              <a:t>big</a:t>
            </a:r>
            <a:r>
              <a:rPr lang="es-ES" dirty="0"/>
              <a:t> </a:t>
            </a:r>
            <a:r>
              <a:rPr lang="es-ES" dirty="0" err="1"/>
              <a:t>differences</a:t>
            </a:r>
            <a:r>
              <a:rPr lang="es-ES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62DDA0-8881-6194-85B2-483C66458C06}"/>
              </a:ext>
            </a:extLst>
          </p:cNvPr>
          <p:cNvSpPr txBox="1"/>
          <p:nvPr/>
        </p:nvSpPr>
        <p:spPr>
          <a:xfrm>
            <a:off x="104358" y="3806844"/>
            <a:ext cx="8649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err="1"/>
              <a:t>moodle-availability_game</a:t>
            </a:r>
            <a:endParaRPr lang="es-ES" b="1" dirty="0"/>
          </a:p>
          <a:p>
            <a:pPr algn="r"/>
            <a:r>
              <a:rPr lang="es-ES" dirty="0" err="1"/>
              <a:t>Allowing</a:t>
            </a:r>
            <a:r>
              <a:rPr lang="es-ES" dirty="0"/>
              <a:t> users </a:t>
            </a:r>
            <a:r>
              <a:rPr lang="es-ES" dirty="0" err="1"/>
              <a:t>with</a:t>
            </a:r>
            <a:r>
              <a:rPr lang="es-ES" dirty="0"/>
              <a:t> the </a:t>
            </a:r>
            <a:r>
              <a:rPr lang="es-ES" dirty="0" err="1"/>
              <a:t>management</a:t>
            </a:r>
            <a:r>
              <a:rPr lang="es-ES" dirty="0"/>
              <a:t> </a:t>
            </a:r>
            <a:r>
              <a:rPr lang="es-ES" dirty="0" err="1"/>
              <a:t>capability</a:t>
            </a:r>
            <a:r>
              <a:rPr lang="es-ES" dirty="0"/>
              <a:t> to </a:t>
            </a:r>
            <a:r>
              <a:rPr lang="es-ES" dirty="0" err="1"/>
              <a:t>restrict</a:t>
            </a:r>
            <a:r>
              <a:rPr lang="es-ES" dirty="0"/>
              <a:t> </a:t>
            </a:r>
            <a:r>
              <a:rPr lang="es-ES" dirty="0" err="1"/>
              <a:t>access</a:t>
            </a:r>
            <a:r>
              <a:rPr lang="es-ES" dirty="0"/>
              <a:t> to </a:t>
            </a:r>
            <a:r>
              <a:rPr lang="es-ES" dirty="0" err="1"/>
              <a:t>resources</a:t>
            </a:r>
            <a:r>
              <a:rPr lang="es-ES" dirty="0"/>
              <a:t> and </a:t>
            </a:r>
            <a:r>
              <a:rPr lang="es-ES" dirty="0" err="1"/>
              <a:t>activities</a:t>
            </a:r>
            <a:r>
              <a:rPr lang="es-ES" dirty="0"/>
              <a:t> </a:t>
            </a:r>
            <a:r>
              <a:rPr lang="es-ES" dirty="0" err="1"/>
              <a:t>depending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the </a:t>
            </a:r>
            <a:r>
              <a:rPr lang="es-ES" dirty="0" err="1"/>
              <a:t>points</a:t>
            </a:r>
            <a:r>
              <a:rPr lang="es-ES" dirty="0"/>
              <a:t> of the </a:t>
            </a:r>
            <a:r>
              <a:rPr lang="es-ES" dirty="0" err="1"/>
              <a:t>participant</a:t>
            </a:r>
            <a:r>
              <a:rPr lang="es-ES" dirty="0"/>
              <a:t> </a:t>
            </a:r>
            <a:r>
              <a:rPr lang="es-ES" dirty="0" err="1"/>
              <a:t>user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2450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Subplugin</a:t>
            </a:r>
            <a:r>
              <a:rPr lang="es-ES" dirty="0"/>
              <a:t> and plugin </a:t>
            </a:r>
            <a:r>
              <a:rPr lang="es-ES" dirty="0" err="1"/>
              <a:t>examples</a:t>
            </a:r>
            <a:r>
              <a:rPr lang="es-ES" dirty="0"/>
              <a:t> (2)</a:t>
            </a: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FD83B1-7804-55F1-817E-CAE7C824D939}"/>
              </a:ext>
            </a:extLst>
          </p:cNvPr>
          <p:cNvSpPr txBox="1"/>
          <p:nvPr/>
        </p:nvSpPr>
        <p:spPr>
          <a:xfrm>
            <a:off x="104359" y="1381126"/>
            <a:ext cx="8649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moodle-aware_criteria_badge</a:t>
            </a:r>
            <a:endParaRPr lang="es-ES" b="1" dirty="0"/>
          </a:p>
          <a:p>
            <a:r>
              <a:rPr lang="es-ES" dirty="0" err="1"/>
              <a:t>Allowing</a:t>
            </a:r>
            <a:r>
              <a:rPr lang="es-ES" dirty="0"/>
              <a:t> users </a:t>
            </a:r>
            <a:r>
              <a:rPr lang="es-ES" dirty="0" err="1"/>
              <a:t>with</a:t>
            </a:r>
            <a:r>
              <a:rPr lang="es-ES" dirty="0"/>
              <a:t> the </a:t>
            </a:r>
            <a:r>
              <a:rPr lang="es-ES" dirty="0" err="1"/>
              <a:t>management</a:t>
            </a:r>
            <a:r>
              <a:rPr lang="es-ES" dirty="0"/>
              <a:t> </a:t>
            </a:r>
            <a:r>
              <a:rPr lang="es-ES" dirty="0" err="1"/>
              <a:t>capability</a:t>
            </a:r>
            <a:r>
              <a:rPr lang="es-ES" dirty="0"/>
              <a:t> to </a:t>
            </a:r>
            <a:r>
              <a:rPr lang="es-ES" dirty="0" err="1"/>
              <a:t>automatically</a:t>
            </a:r>
            <a:r>
              <a:rPr lang="es-ES" dirty="0"/>
              <a:t> </a:t>
            </a:r>
            <a:r>
              <a:rPr lang="es-ES" dirty="0" err="1"/>
              <a:t>give</a:t>
            </a:r>
            <a:r>
              <a:rPr lang="es-ES" dirty="0"/>
              <a:t> </a:t>
            </a:r>
            <a:r>
              <a:rPr lang="es-ES" dirty="0" err="1"/>
              <a:t>badges</a:t>
            </a:r>
            <a:r>
              <a:rPr lang="es-ES" dirty="0"/>
              <a:t> to </a:t>
            </a:r>
            <a:r>
              <a:rPr lang="es-ES" dirty="0" err="1"/>
              <a:t>participant</a:t>
            </a:r>
            <a:r>
              <a:rPr lang="es-ES" dirty="0"/>
              <a:t> users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reaching</a:t>
            </a:r>
            <a:r>
              <a:rPr lang="es-ES" dirty="0"/>
              <a:t> a </a:t>
            </a:r>
            <a:r>
              <a:rPr lang="es-ES" dirty="0" err="1"/>
              <a:t>certain</a:t>
            </a:r>
            <a:r>
              <a:rPr lang="es-ES" dirty="0"/>
              <a:t> </a:t>
            </a:r>
            <a:r>
              <a:rPr lang="es-ES" dirty="0" err="1"/>
              <a:t>amount</a:t>
            </a:r>
            <a:r>
              <a:rPr lang="es-ES" dirty="0"/>
              <a:t> of </a:t>
            </a:r>
            <a:r>
              <a:rPr lang="es-ES" dirty="0" err="1"/>
              <a:t>points</a:t>
            </a:r>
            <a:r>
              <a:rPr lang="es-ES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A1A518-E936-D648-A9A7-943D457126CE}"/>
              </a:ext>
            </a:extLst>
          </p:cNvPr>
          <p:cNvSpPr txBox="1"/>
          <p:nvPr/>
        </p:nvSpPr>
        <p:spPr>
          <a:xfrm>
            <a:off x="104359" y="2119790"/>
            <a:ext cx="8649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err="1"/>
              <a:t>moodle-atto_game</a:t>
            </a:r>
            <a:r>
              <a:rPr lang="es-ES" b="1" dirty="0"/>
              <a:t> + </a:t>
            </a:r>
            <a:r>
              <a:rPr lang="es-ES" b="1" dirty="0" err="1"/>
              <a:t>moodle-filter_game</a:t>
            </a:r>
            <a:endParaRPr lang="es-ES" b="1" dirty="0"/>
          </a:p>
          <a:p>
            <a:pPr algn="r"/>
            <a:r>
              <a:rPr lang="es-ES" dirty="0" err="1"/>
              <a:t>Allowing</a:t>
            </a:r>
            <a:r>
              <a:rPr lang="es-ES" dirty="0"/>
              <a:t> users </a:t>
            </a:r>
            <a:r>
              <a:rPr lang="es-ES" dirty="0" err="1"/>
              <a:t>with</a:t>
            </a:r>
            <a:r>
              <a:rPr lang="es-ES" dirty="0"/>
              <a:t> the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points</a:t>
            </a:r>
            <a:r>
              <a:rPr lang="es-ES" dirty="0"/>
              <a:t> </a:t>
            </a:r>
            <a:r>
              <a:rPr lang="es-ES" dirty="0" err="1"/>
              <a:t>capability</a:t>
            </a:r>
            <a:r>
              <a:rPr lang="es-ES" dirty="0"/>
              <a:t> to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placeholders</a:t>
            </a:r>
            <a:r>
              <a:rPr lang="es-ES" dirty="0"/>
              <a:t> in </a:t>
            </a:r>
            <a:r>
              <a:rPr lang="es-ES" dirty="0" err="1"/>
              <a:t>textareas</a:t>
            </a:r>
            <a:r>
              <a:rPr lang="es-ES" dirty="0"/>
              <a:t> to </a:t>
            </a:r>
            <a:r>
              <a:rPr lang="es-ES" dirty="0" err="1"/>
              <a:t>give</a:t>
            </a:r>
            <a:r>
              <a:rPr lang="es-ES" dirty="0"/>
              <a:t> participants a </a:t>
            </a:r>
            <a:r>
              <a:rPr lang="es-ES" dirty="0" err="1"/>
              <a:t>certain</a:t>
            </a:r>
            <a:r>
              <a:rPr lang="es-ES" dirty="0"/>
              <a:t> </a:t>
            </a:r>
            <a:r>
              <a:rPr lang="es-ES" dirty="0" err="1"/>
              <a:t>amount</a:t>
            </a:r>
            <a:r>
              <a:rPr lang="es-ES" dirty="0"/>
              <a:t> of </a:t>
            </a:r>
            <a:r>
              <a:rPr lang="es-ES" dirty="0" err="1"/>
              <a:t>points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clicking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8363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271300" y="1138750"/>
            <a:ext cx="6686400" cy="3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early</a:t>
            </a:r>
            <a:r>
              <a:rPr lang="es-ES" dirty="0"/>
              <a:t> version of the </a:t>
            </a:r>
            <a:r>
              <a:rPr lang="es-ES" dirty="0" err="1"/>
              <a:t>local_game</a:t>
            </a:r>
            <a:r>
              <a:rPr lang="es-ES" dirty="0"/>
              <a:t> plugin can be </a:t>
            </a:r>
            <a:r>
              <a:rPr lang="es-ES" dirty="0" err="1"/>
              <a:t>found</a:t>
            </a:r>
            <a:r>
              <a:rPr lang="es-ES" dirty="0"/>
              <a:t> at: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>
                <a:hlinkClick r:id="rId3"/>
              </a:rPr>
              <a:t>https://github.com/ragart/moodle-local_game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The </a:t>
            </a:r>
            <a:r>
              <a:rPr lang="es-ES" dirty="0" err="1"/>
              <a:t>rest</a:t>
            </a:r>
            <a:r>
              <a:rPr lang="es-ES" dirty="0"/>
              <a:t> of the </a:t>
            </a:r>
            <a:r>
              <a:rPr lang="es-ES" dirty="0" err="1"/>
              <a:t>prototypes</a:t>
            </a:r>
            <a:r>
              <a:rPr lang="es-ES" dirty="0"/>
              <a:t> are </a:t>
            </a:r>
            <a:r>
              <a:rPr lang="es-ES" dirty="0" err="1"/>
              <a:t>private</a:t>
            </a:r>
            <a:r>
              <a:rPr lang="es-ES" dirty="0"/>
              <a:t> for the </a:t>
            </a:r>
            <a:r>
              <a:rPr lang="es-ES" dirty="0" err="1"/>
              <a:t>moment</a:t>
            </a:r>
            <a:r>
              <a:rPr lang="es-ES" dirty="0"/>
              <a:t>. </a:t>
            </a:r>
            <a:r>
              <a:rPr lang="es-ES" dirty="0" err="1"/>
              <a:t>Over</a:t>
            </a:r>
            <a:r>
              <a:rPr lang="es-ES" dirty="0"/>
              <a:t> the </a:t>
            </a:r>
            <a:r>
              <a:rPr lang="es-ES" dirty="0" err="1"/>
              <a:t>next</a:t>
            </a:r>
            <a:r>
              <a:rPr lang="es-ES" dirty="0"/>
              <a:t> </a:t>
            </a:r>
            <a:r>
              <a:rPr lang="es-ES" dirty="0" err="1"/>
              <a:t>weeks</a:t>
            </a:r>
            <a:r>
              <a:rPr lang="es-ES" dirty="0"/>
              <a:t>,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be </a:t>
            </a:r>
            <a:r>
              <a:rPr lang="es-ES" dirty="0" err="1"/>
              <a:t>available</a:t>
            </a:r>
            <a:r>
              <a:rPr lang="es-ES" dirty="0"/>
              <a:t> as </a:t>
            </a:r>
            <a:r>
              <a:rPr lang="es-ES" dirty="0" err="1"/>
              <a:t>separate</a:t>
            </a:r>
            <a:r>
              <a:rPr lang="es-ES" dirty="0"/>
              <a:t> </a:t>
            </a:r>
            <a:r>
              <a:rPr lang="es-ES" dirty="0" err="1"/>
              <a:t>repositories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the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err="1"/>
              <a:t>user</a:t>
            </a:r>
            <a:r>
              <a:rPr lang="es-ES" dirty="0"/>
              <a:t> </a:t>
            </a:r>
            <a:r>
              <a:rPr lang="es-ES"/>
              <a:t>(ragart).</a:t>
            </a:r>
            <a:endParaRPr lang="es-E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They</a:t>
            </a:r>
            <a:r>
              <a:rPr lang="es-ES" dirty="0"/>
              <a:t> are </a:t>
            </a:r>
            <a:r>
              <a:rPr lang="es-ES" dirty="0" err="1"/>
              <a:t>far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ready</a:t>
            </a:r>
            <a:r>
              <a:rPr lang="es-ES" dirty="0"/>
              <a:t> (and </a:t>
            </a:r>
            <a:r>
              <a:rPr lang="es-ES" dirty="0" err="1"/>
              <a:t>won’t</a:t>
            </a:r>
            <a:r>
              <a:rPr lang="es-ES" dirty="0"/>
              <a:t> </a:t>
            </a:r>
            <a:r>
              <a:rPr lang="es-ES" dirty="0" err="1"/>
              <a:t>anytime</a:t>
            </a:r>
            <a:r>
              <a:rPr lang="es-ES" dirty="0"/>
              <a:t> </a:t>
            </a:r>
            <a:r>
              <a:rPr lang="es-ES" dirty="0" err="1"/>
              <a:t>soon</a:t>
            </a:r>
            <a:r>
              <a:rPr lang="es-ES" dirty="0"/>
              <a:t>), so </a:t>
            </a:r>
            <a:r>
              <a:rPr lang="es-ES" dirty="0" err="1"/>
              <a:t>please</a:t>
            </a:r>
            <a:r>
              <a:rPr lang="es-ES" dirty="0"/>
              <a:t> </a:t>
            </a:r>
            <a:r>
              <a:rPr lang="es-ES" dirty="0" err="1"/>
              <a:t>don’t</a:t>
            </a:r>
            <a:r>
              <a:rPr lang="es-ES" dirty="0"/>
              <a:t> use </a:t>
            </a:r>
            <a:r>
              <a:rPr lang="es-ES" dirty="0" err="1"/>
              <a:t>them</a:t>
            </a:r>
            <a:r>
              <a:rPr lang="es-ES" dirty="0"/>
              <a:t> in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production</a:t>
            </a:r>
            <a:r>
              <a:rPr lang="es-ES" dirty="0"/>
              <a:t> </a:t>
            </a:r>
            <a:r>
              <a:rPr lang="es-ES" dirty="0" err="1"/>
              <a:t>settings</a:t>
            </a:r>
            <a:r>
              <a:rPr lang="es-ES" dirty="0"/>
              <a:t>.</a:t>
            </a:r>
          </a:p>
        </p:txBody>
      </p: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204216" y="292608"/>
            <a:ext cx="711720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Prototypes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29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Existing</a:t>
            </a:r>
            <a:r>
              <a:rPr lang="es-ES" dirty="0"/>
              <a:t> </a:t>
            </a:r>
            <a:r>
              <a:rPr lang="es-ES" dirty="0" err="1"/>
              <a:t>plugins</a:t>
            </a:r>
            <a:endParaRPr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18E4DEA-E3F3-523C-65FE-EC12D610E730}"/>
              </a:ext>
            </a:extLst>
          </p:cNvPr>
          <p:cNvGrpSpPr/>
          <p:nvPr/>
        </p:nvGrpSpPr>
        <p:grpSpPr>
          <a:xfrm>
            <a:off x="303931" y="1450004"/>
            <a:ext cx="3982319" cy="857143"/>
            <a:chOff x="303931" y="1450004"/>
            <a:chExt cx="3982319" cy="857143"/>
          </a:xfrm>
        </p:grpSpPr>
        <p:pic>
          <p:nvPicPr>
            <p:cNvPr id="3" name="Imagen 2" descr="The Level Up XP plugin logo">
              <a:extLst>
                <a:ext uri="{FF2B5EF4-FFF2-40B4-BE49-F238E27FC236}">
                  <a16:creationId xmlns:a16="http://schemas.microsoft.com/office/drawing/2014/main" id="{9FFE2E37-13D1-C884-0BA7-D413838D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931" y="1450004"/>
              <a:ext cx="857143" cy="857143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13342BFE-68EF-7A95-C1D0-1BB26B132A84}"/>
                </a:ext>
              </a:extLst>
            </p:cNvPr>
            <p:cNvSpPr txBox="1"/>
            <p:nvPr/>
          </p:nvSpPr>
          <p:spPr>
            <a:xfrm>
              <a:off x="1274145" y="1541693"/>
              <a:ext cx="3012105" cy="67376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s-ES" sz="12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Level</a:t>
              </a:r>
              <a:r>
                <a:rPr lang="es-E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Up XP (</a:t>
              </a:r>
              <a:r>
                <a:rPr lang="es-ES" sz="12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block_xp</a:t>
              </a:r>
              <a:r>
                <a:rPr lang="es-E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  <a:p>
              <a:r>
                <a:rPr lang="es-E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Frédéric </a:t>
              </a:r>
              <a:r>
                <a:rPr lang="es-ES" sz="10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Massart</a:t>
              </a:r>
              <a:endPara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s-E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4"/>
                </a:rPr>
                <a:t>https://moodle.org/plugins/block_xp</a:t>
              </a:r>
              <a:endPara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8E2B0A4-D2F2-35CD-3668-9D5AD8E371F1}"/>
              </a:ext>
            </a:extLst>
          </p:cNvPr>
          <p:cNvGrpSpPr/>
          <p:nvPr/>
        </p:nvGrpSpPr>
        <p:grpSpPr>
          <a:xfrm>
            <a:off x="4810331" y="1450800"/>
            <a:ext cx="3980374" cy="857143"/>
            <a:chOff x="306971" y="1450004"/>
            <a:chExt cx="3980374" cy="857143"/>
          </a:xfrm>
        </p:grpSpPr>
        <p:pic>
          <p:nvPicPr>
            <p:cNvPr id="16" name="Imagen 15" descr="The Stash plugin logo">
              <a:extLst>
                <a:ext uri="{FF2B5EF4-FFF2-40B4-BE49-F238E27FC236}">
                  <a16:creationId xmlns:a16="http://schemas.microsoft.com/office/drawing/2014/main" id="{D9D85DBF-5441-EE83-8D05-A14C2892F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06971" y="1450004"/>
              <a:ext cx="851063" cy="857143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88BB524-8C3C-C088-D318-72FD651E9A7D}"/>
                </a:ext>
              </a:extLst>
            </p:cNvPr>
            <p:cNvSpPr txBox="1"/>
            <p:nvPr/>
          </p:nvSpPr>
          <p:spPr>
            <a:xfrm>
              <a:off x="1274145" y="1541693"/>
              <a:ext cx="3013200" cy="67376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s-ES" sz="12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Stash</a:t>
              </a:r>
              <a:r>
                <a:rPr lang="es-E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lang="es-ES" sz="12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block_stash</a:t>
              </a:r>
              <a:r>
                <a:rPr lang="es-E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  <a:p>
              <a:r>
                <a:rPr lang="es-ES" sz="10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Adrian</a:t>
              </a:r>
              <a:r>
                <a:rPr lang="es-E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10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Greeve</a:t>
              </a:r>
              <a:r>
                <a:rPr lang="es-E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Frédéric </a:t>
              </a:r>
              <a:r>
                <a:rPr lang="es-ES" sz="10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Massart</a:t>
              </a:r>
              <a:endPara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s-E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4"/>
                </a:rPr>
                <a:t>https://moodle.org/plugins/block_xp</a:t>
              </a:r>
              <a:endPara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9E761F7-410C-8DE5-C2FF-63A9ACDF42C1}"/>
              </a:ext>
            </a:extLst>
          </p:cNvPr>
          <p:cNvGrpSpPr/>
          <p:nvPr/>
        </p:nvGrpSpPr>
        <p:grpSpPr>
          <a:xfrm>
            <a:off x="302836" y="2714400"/>
            <a:ext cx="3981600" cy="857143"/>
            <a:chOff x="4380271" y="2307147"/>
            <a:chExt cx="3983414" cy="857143"/>
          </a:xfrm>
        </p:grpSpPr>
        <p:pic>
          <p:nvPicPr>
            <p:cNvPr id="19" name="Imagen 18" descr="The Game plugin logo">
              <a:extLst>
                <a:ext uri="{FF2B5EF4-FFF2-40B4-BE49-F238E27FC236}">
                  <a16:creationId xmlns:a16="http://schemas.microsoft.com/office/drawing/2014/main" id="{1E5A81C1-3C6D-67E2-9E53-6E33F928C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380271" y="2307147"/>
              <a:ext cx="857143" cy="857143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2EB0A5F1-33D8-5520-9508-C7C5C1D560E8}"/>
                </a:ext>
              </a:extLst>
            </p:cNvPr>
            <p:cNvSpPr txBox="1"/>
            <p:nvPr/>
          </p:nvSpPr>
          <p:spPr>
            <a:xfrm>
              <a:off x="5350485" y="2398836"/>
              <a:ext cx="3013200" cy="67376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s-ES" sz="12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Game</a:t>
              </a:r>
              <a:r>
                <a:rPr lang="es-E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lang="es-ES" sz="12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mod_game</a:t>
              </a:r>
              <a:r>
                <a:rPr lang="es-E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  <a:p>
              <a:r>
                <a:rPr lang="es-E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Vasilis </a:t>
              </a:r>
              <a:r>
                <a:rPr lang="es-ES" sz="10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Daloukas</a:t>
              </a:r>
              <a:endPara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s-E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7"/>
                </a:rPr>
                <a:t>https://moodle.org/plugins/mod_game</a:t>
              </a:r>
              <a:endPara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CAEC306F-C7FE-3BF4-3ED4-6052DBEFD56F}"/>
              </a:ext>
            </a:extLst>
          </p:cNvPr>
          <p:cNvGrpSpPr/>
          <p:nvPr/>
        </p:nvGrpSpPr>
        <p:grpSpPr>
          <a:xfrm>
            <a:off x="4809600" y="2714400"/>
            <a:ext cx="3980374" cy="851063"/>
            <a:chOff x="306971" y="1453044"/>
            <a:chExt cx="3980374" cy="851063"/>
          </a:xfrm>
        </p:grpSpPr>
        <p:pic>
          <p:nvPicPr>
            <p:cNvPr id="22" name="Imagen 21" descr="The Motrain plugin logo">
              <a:extLst>
                <a:ext uri="{FF2B5EF4-FFF2-40B4-BE49-F238E27FC236}">
                  <a16:creationId xmlns:a16="http://schemas.microsoft.com/office/drawing/2014/main" id="{9F811EDB-CD78-3FED-9450-7FC64F28B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06971" y="1453044"/>
              <a:ext cx="851063" cy="851063"/>
            </a:xfrm>
            <a:prstGeom prst="rect">
              <a:avLst/>
            </a:prstGeom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37C388B5-38AF-6C3A-C03D-59CBAE76BE4D}"/>
                </a:ext>
              </a:extLst>
            </p:cNvPr>
            <p:cNvSpPr txBox="1"/>
            <p:nvPr/>
          </p:nvSpPr>
          <p:spPr>
            <a:xfrm>
              <a:off x="1274145" y="1541693"/>
              <a:ext cx="3013200" cy="67376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s-ES" sz="12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Motrain</a:t>
              </a:r>
              <a:r>
                <a:rPr lang="es-E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lang="es-ES" sz="12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local_mootivated</a:t>
              </a:r>
              <a:r>
                <a:rPr lang="es-E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  <a:p>
              <a:r>
                <a:rPr lang="es-E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Frédéric </a:t>
              </a:r>
              <a:r>
                <a:rPr lang="es-ES" sz="10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Massart</a:t>
              </a:r>
              <a:r>
                <a:rPr lang="es-E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Jeff Campbell</a:t>
              </a:r>
            </a:p>
            <a:p>
              <a:r>
                <a:rPr lang="es-E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9"/>
                </a:rPr>
                <a:t>https://moodle.org/plugins/local_mootivated</a:t>
              </a:r>
              <a:endPara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0E70F268-CBEE-5B98-826C-8D6EA1C00D28}"/>
              </a:ext>
            </a:extLst>
          </p:cNvPr>
          <p:cNvGrpSpPr/>
          <p:nvPr/>
        </p:nvGrpSpPr>
        <p:grpSpPr>
          <a:xfrm>
            <a:off x="304062" y="3881317"/>
            <a:ext cx="3980374" cy="851063"/>
            <a:chOff x="306971" y="1453044"/>
            <a:chExt cx="3980374" cy="851063"/>
          </a:xfrm>
        </p:grpSpPr>
        <p:pic>
          <p:nvPicPr>
            <p:cNvPr id="31" name="Imagen 30" descr="The Block Game plugin logo">
              <a:extLst>
                <a:ext uri="{FF2B5EF4-FFF2-40B4-BE49-F238E27FC236}">
                  <a16:creationId xmlns:a16="http://schemas.microsoft.com/office/drawing/2014/main" id="{1292A54F-D378-9060-8195-E6139DE47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306971" y="1453044"/>
              <a:ext cx="851063" cy="851063"/>
            </a:xfrm>
            <a:prstGeom prst="rect">
              <a:avLst/>
            </a:prstGeom>
          </p:spPr>
        </p:pic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4CD25092-8969-C081-0D13-F62EE6B49232}"/>
                </a:ext>
              </a:extLst>
            </p:cNvPr>
            <p:cNvSpPr txBox="1"/>
            <p:nvPr/>
          </p:nvSpPr>
          <p:spPr>
            <a:xfrm>
              <a:off x="1274145" y="1541693"/>
              <a:ext cx="3013200" cy="67376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s-E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Block </a:t>
              </a:r>
              <a:r>
                <a:rPr lang="es-ES" sz="12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Game</a:t>
              </a:r>
              <a:r>
                <a:rPr lang="es-E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lang="es-ES" sz="12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block_game</a:t>
              </a:r>
              <a:r>
                <a:rPr lang="es-E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  <a:p>
              <a:r>
                <a:rPr lang="es-E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José Wilson da Costa</a:t>
              </a:r>
            </a:p>
            <a:p>
              <a:r>
                <a:rPr lang="es-E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11"/>
                </a:rPr>
                <a:t>https://moodle.org/plugins/block_game</a:t>
              </a:r>
              <a:endPara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52DE8E92-4354-9AE3-F272-0C5499B63721}"/>
              </a:ext>
            </a:extLst>
          </p:cNvPr>
          <p:cNvGrpSpPr/>
          <p:nvPr/>
        </p:nvGrpSpPr>
        <p:grpSpPr>
          <a:xfrm>
            <a:off x="4809600" y="3881317"/>
            <a:ext cx="3980374" cy="851063"/>
            <a:chOff x="306971" y="1453044"/>
            <a:chExt cx="3980374" cy="851063"/>
          </a:xfrm>
        </p:grpSpPr>
        <p:pic>
          <p:nvPicPr>
            <p:cNvPr id="69" name="Imagen 68" descr="The Quizventure plugin logo">
              <a:extLst>
                <a:ext uri="{FF2B5EF4-FFF2-40B4-BE49-F238E27FC236}">
                  <a16:creationId xmlns:a16="http://schemas.microsoft.com/office/drawing/2014/main" id="{9E4B57EA-2144-2399-32B6-254E52604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306971" y="1453044"/>
              <a:ext cx="851063" cy="851063"/>
            </a:xfrm>
            <a:prstGeom prst="rect">
              <a:avLst/>
            </a:prstGeom>
          </p:spPr>
        </p:pic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B94AA827-8929-0486-1ECE-20F984410937}"/>
                </a:ext>
              </a:extLst>
            </p:cNvPr>
            <p:cNvSpPr txBox="1"/>
            <p:nvPr/>
          </p:nvSpPr>
          <p:spPr>
            <a:xfrm>
              <a:off x="1274145" y="1541693"/>
              <a:ext cx="3013200" cy="67376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s-ES" sz="12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Quizventure</a:t>
              </a:r>
              <a:r>
                <a:rPr lang="es-E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lang="es-ES" sz="12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mod_quizgame</a:t>
              </a:r>
              <a:r>
                <a:rPr lang="es-E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  <a:p>
              <a:r>
                <a:rPr lang="es-E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John </a:t>
              </a:r>
              <a:r>
                <a:rPr lang="es-ES" sz="10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Okely</a:t>
              </a:r>
              <a:r>
                <a:rPr lang="es-E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Stephen </a:t>
              </a:r>
              <a:r>
                <a:rPr lang="es-ES" sz="10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Bourget</a:t>
              </a:r>
              <a:endPara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s-E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13"/>
                </a:rPr>
                <a:t>https://moodle.org/plugins/mod_quizgame</a:t>
              </a:r>
              <a:endPara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673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380999" y="4524300"/>
            <a:ext cx="2169073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b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Salvador Banderas Rovira</a:t>
            </a:r>
            <a:endParaRPr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2730713" y="4524350"/>
            <a:ext cx="3299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sng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salvador.banderas@funiber.org</a:t>
            </a:r>
            <a:endParaRPr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8"/>
          <p:cNvSpPr txBox="1">
            <a:spLocks noGrp="1"/>
          </p:cNvSpPr>
          <p:nvPr>
            <p:ph type="title" idx="4294967295"/>
          </p:nvPr>
        </p:nvSpPr>
        <p:spPr>
          <a:xfrm>
            <a:off x="0" y="-864575"/>
            <a:ext cx="60381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 dirty="0">
                <a:solidFill>
                  <a:srgbClr val="01475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Closing slide</a:t>
            </a:r>
            <a:endParaRPr sz="3500" i="0" u="none" strike="noStrike" cap="none" dirty="0">
              <a:solidFill>
                <a:srgbClr val="01475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Core </a:t>
            </a:r>
            <a:r>
              <a:rPr lang="es-ES" dirty="0" err="1"/>
              <a:t>components</a:t>
            </a:r>
            <a:endParaRPr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18E4DEA-E3F3-523C-65FE-EC12D610E730}"/>
              </a:ext>
            </a:extLst>
          </p:cNvPr>
          <p:cNvGrpSpPr/>
          <p:nvPr/>
        </p:nvGrpSpPr>
        <p:grpSpPr>
          <a:xfrm>
            <a:off x="303931" y="1450004"/>
            <a:ext cx="3982319" cy="857143"/>
            <a:chOff x="303931" y="1450004"/>
            <a:chExt cx="3982319" cy="857143"/>
          </a:xfrm>
        </p:grpSpPr>
        <p:pic>
          <p:nvPicPr>
            <p:cNvPr id="3" name="Imagen 2" descr="A Moodle Academy badge for the &quot;Translate Moodle Academy&quot; course">
              <a:extLst>
                <a:ext uri="{FF2B5EF4-FFF2-40B4-BE49-F238E27FC236}">
                  <a16:creationId xmlns:a16="http://schemas.microsoft.com/office/drawing/2014/main" id="{9FFE2E37-13D1-C884-0BA7-D413838D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03931" y="1450004"/>
              <a:ext cx="857143" cy="857143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13342BFE-68EF-7A95-C1D0-1BB26B132A84}"/>
                </a:ext>
              </a:extLst>
            </p:cNvPr>
            <p:cNvSpPr txBox="1"/>
            <p:nvPr/>
          </p:nvSpPr>
          <p:spPr>
            <a:xfrm>
              <a:off x="1274145" y="1541693"/>
              <a:ext cx="3012105" cy="67376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s-ES" sz="12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Badges</a:t>
              </a:r>
              <a:endPara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8E2B0A4-D2F2-35CD-3668-9D5AD8E371F1}"/>
              </a:ext>
            </a:extLst>
          </p:cNvPr>
          <p:cNvGrpSpPr/>
          <p:nvPr/>
        </p:nvGrpSpPr>
        <p:grpSpPr>
          <a:xfrm>
            <a:off x="4810331" y="1453840"/>
            <a:ext cx="3980374" cy="851063"/>
            <a:chOff x="306971" y="1453044"/>
            <a:chExt cx="3980374" cy="851063"/>
          </a:xfrm>
        </p:grpSpPr>
        <p:pic>
          <p:nvPicPr>
            <p:cNvPr id="16" name="Imagen 15" descr="The H5P logo">
              <a:extLst>
                <a:ext uri="{FF2B5EF4-FFF2-40B4-BE49-F238E27FC236}">
                  <a16:creationId xmlns:a16="http://schemas.microsoft.com/office/drawing/2014/main" id="{D9D85DBF-5441-EE83-8D05-A14C2892F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06971" y="1453044"/>
              <a:ext cx="851063" cy="851063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88BB524-8C3C-C088-D318-72FD651E9A7D}"/>
                </a:ext>
              </a:extLst>
            </p:cNvPr>
            <p:cNvSpPr txBox="1"/>
            <p:nvPr/>
          </p:nvSpPr>
          <p:spPr>
            <a:xfrm>
              <a:off x="1274145" y="1541693"/>
              <a:ext cx="3013200" cy="67376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s-E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H5P</a:t>
              </a:r>
              <a:endPara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8A97701-EF40-FC12-CF1E-05787261DC82}"/>
              </a:ext>
            </a:extLst>
          </p:cNvPr>
          <p:cNvSpPr/>
          <p:nvPr/>
        </p:nvSpPr>
        <p:spPr>
          <a:xfrm>
            <a:off x="1743075" y="3133726"/>
            <a:ext cx="5657850" cy="1243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 </a:t>
            </a:r>
            <a:r>
              <a:rPr lang="es-ES" sz="3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gamification</a:t>
            </a:r>
            <a:r>
              <a:rPr lang="es-E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subsystem</a:t>
            </a:r>
            <a:endParaRPr lang="es-ES" sz="3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8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A tag cloud of common gaming keywords: points, leaderboards, levels, guilds, skills, equipment, inventory, loot, perks, PVP, PVE, narrative">
            <a:extLst>
              <a:ext uri="{FF2B5EF4-FFF2-40B4-BE49-F238E27FC236}">
                <a16:creationId xmlns:a16="http://schemas.microsoft.com/office/drawing/2014/main" id="{65CD4B0C-83F6-654C-C20B-36965E7548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33" b="21018"/>
          <a:stretch/>
        </p:blipFill>
        <p:spPr>
          <a:xfrm>
            <a:off x="1228724" y="627696"/>
            <a:ext cx="6686551" cy="3888107"/>
          </a:xfrm>
          <a:prstGeom prst="rect">
            <a:avLst/>
          </a:prstGeom>
        </p:spPr>
      </p:pic>
      <p:sp>
        <p:nvSpPr>
          <p:cNvPr id="5" name="Elipse 4" descr="A circle around the &quot;points&quot; keyword in order to highlight it">
            <a:extLst>
              <a:ext uri="{FF2B5EF4-FFF2-40B4-BE49-F238E27FC236}">
                <a16:creationId xmlns:a16="http://schemas.microsoft.com/office/drawing/2014/main" id="{03C1FC31-EF1A-4970-63EF-7FB94EA2259D}"/>
              </a:ext>
            </a:extLst>
          </p:cNvPr>
          <p:cNvSpPr/>
          <p:nvPr/>
        </p:nvSpPr>
        <p:spPr>
          <a:xfrm rot="21358692">
            <a:off x="3690939" y="2197894"/>
            <a:ext cx="2133600" cy="74771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52C90B-3041-BF3E-864A-655AF15A8501}"/>
              </a:ext>
            </a:extLst>
          </p:cNvPr>
          <p:cNvSpPr txBox="1"/>
          <p:nvPr/>
        </p:nvSpPr>
        <p:spPr>
          <a:xfrm>
            <a:off x="6005513" y="4119562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</a:t>
            </a:r>
            <a:r>
              <a:rPr lang="es-ES" sz="28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8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es-ES" sz="28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simple</a:t>
            </a:r>
          </a:p>
        </p:txBody>
      </p:sp>
    </p:spTree>
    <p:extLst>
      <p:ext uri="{BB962C8B-B14F-4D97-AF65-F5344CB8AC3E}">
        <p14:creationId xmlns:p14="http://schemas.microsoft.com/office/powerpoint/2010/main" val="38807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The </a:t>
            </a:r>
            <a:r>
              <a:rPr lang="es-ES" dirty="0" err="1"/>
              <a:t>basics</a:t>
            </a:r>
            <a:endParaRPr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AF6EF3D-07E4-3985-41BB-BE65CA69E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291635"/>
              </p:ext>
            </p:extLst>
          </p:nvPr>
        </p:nvGraphicFramePr>
        <p:xfrm>
          <a:off x="2231231" y="1547811"/>
          <a:ext cx="4681538" cy="318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150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body" idx="2"/>
          </p:nvPr>
        </p:nvSpPr>
        <p:spPr>
          <a:xfrm>
            <a:off x="510650" y="2226150"/>
            <a:ext cx="3686400" cy="26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/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Bottom-up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hierarchy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/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Inheritance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/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obtained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users are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active in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given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306650" y="427950"/>
            <a:ext cx="39462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The </a:t>
            </a:r>
            <a:r>
              <a:rPr lang="es-ES" dirty="0" err="1"/>
              <a:t>game</a:t>
            </a:r>
            <a:r>
              <a:rPr lang="es-ES" dirty="0"/>
              <a:t> </a:t>
            </a:r>
            <a:r>
              <a:rPr lang="es-ES" dirty="0" err="1"/>
              <a:t>instance</a:t>
            </a:r>
            <a:endParaRPr dirty="0"/>
          </a:p>
        </p:txBody>
      </p:sp>
      <p:pic>
        <p:nvPicPr>
          <p:cNvPr id="3" name="Imagen 2" descr="A graph showing hierarchy and inheritance between context levels">
            <a:extLst>
              <a:ext uri="{FF2B5EF4-FFF2-40B4-BE49-F238E27FC236}">
                <a16:creationId xmlns:a16="http://schemas.microsoft.com/office/drawing/2014/main" id="{DC4D9F78-C3DA-06E8-60DB-E89E25EB5B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93758" y="1328737"/>
            <a:ext cx="41052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0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A flowchart of the game instance verification depending on the current context">
            <a:extLst>
              <a:ext uri="{FF2B5EF4-FFF2-40B4-BE49-F238E27FC236}">
                <a16:creationId xmlns:a16="http://schemas.microsoft.com/office/drawing/2014/main" id="{A467D822-1090-48CA-AF9F-25570BD68C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4994" y="1778854"/>
            <a:ext cx="7774012" cy="16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4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5B820-B5D4-845E-1898-F292DEE1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300" dirty="0" err="1"/>
              <a:t>game</a:t>
            </a:r>
            <a:r>
              <a:rPr lang="es-ES" sz="3300" dirty="0"/>
              <a:t>() and </a:t>
            </a:r>
            <a:r>
              <a:rPr lang="es-ES" sz="3300" dirty="0" err="1"/>
              <a:t>game_manager</a:t>
            </a:r>
            <a:r>
              <a:rPr lang="es-ES" sz="3300" dirty="0"/>
              <a:t>() </a:t>
            </a:r>
            <a:r>
              <a:rPr lang="es-ES" sz="3300" dirty="0" err="1"/>
              <a:t>classes</a:t>
            </a:r>
            <a:endParaRPr lang="es-ES" sz="33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965BC0-E6EF-BCC2-A8BB-7DF82BAD8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game_manager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()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Singleton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handles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construction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destruction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instances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game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8080"/>
                </a:highlight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()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(API) and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properties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the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but are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Substract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Reset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a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5675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2782</Words>
  <Application>Microsoft Office PowerPoint</Application>
  <PresentationFormat>Presentación en pantalla (16:9)</PresentationFormat>
  <Paragraphs>280</Paragraphs>
  <Slides>30</Slides>
  <Notes>21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Open Sans Medium</vt:lpstr>
      <vt:lpstr>Open Sans</vt:lpstr>
      <vt:lpstr>Consolas</vt:lpstr>
      <vt:lpstr>Open Sans ExtraBold</vt:lpstr>
      <vt:lpstr>Roboto</vt:lpstr>
      <vt:lpstr>Arial</vt:lpstr>
      <vt:lpstr>Simple Light</vt:lpstr>
      <vt:lpstr>Developing a gamification subsystem for Moodle 4.0</vt:lpstr>
      <vt:lpstr>Gamification – Why now?</vt:lpstr>
      <vt:lpstr>Existing plugins</vt:lpstr>
      <vt:lpstr>Core components</vt:lpstr>
      <vt:lpstr>Presentación de PowerPoint</vt:lpstr>
      <vt:lpstr>The basics</vt:lpstr>
      <vt:lpstr>The game instance</vt:lpstr>
      <vt:lpstr>Presentación de PowerPoint</vt:lpstr>
      <vt:lpstr>game() and game_manager() classes</vt:lpstr>
      <vt:lpstr>Global settings – settings.php</vt:lpstr>
      <vt:lpstr>Local settings (1)</vt:lpstr>
      <vt:lpstr>Local settings (2)</vt:lpstr>
      <vt:lpstr>Presentación de PowerPoint</vt:lpstr>
      <vt:lpstr>Capabilities – db/access.php</vt:lpstr>
      <vt:lpstr>Obtaining points</vt:lpstr>
      <vt:lpstr>Actions – Events</vt:lpstr>
      <vt:lpstr>Actions – Event observers</vt:lpstr>
      <vt:lpstr>Actions – Tracked events (1)</vt:lpstr>
      <vt:lpstr>Actions – Tracked events (2)</vt:lpstr>
      <vt:lpstr>Completion</vt:lpstr>
      <vt:lpstr>Presentación de PowerPoint</vt:lpstr>
      <vt:lpstr>Manual giveaway - Core API</vt:lpstr>
      <vt:lpstr>External API – db/services.php</vt:lpstr>
      <vt:lpstr>Presentación de PowerPoint</vt:lpstr>
      <vt:lpstr>Database model – db/install.xml</vt:lpstr>
      <vt:lpstr>Switching to a Core subsystem</vt:lpstr>
      <vt:lpstr>Subplugin and plugin examples (1)</vt:lpstr>
      <vt:lpstr>Subplugin and plugin examples (2)</vt:lpstr>
      <vt:lpstr>Prototypes</vt:lpstr>
      <vt:lpstr>Closing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Gramp</dc:creator>
  <cp:lastModifiedBy>Salvador Banderas Rovira</cp:lastModifiedBy>
  <cp:revision>9</cp:revision>
  <dcterms:modified xsi:type="dcterms:W3CDTF">2022-09-27T05:28:01Z</dcterms:modified>
</cp:coreProperties>
</file>