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aleway"/>
      <p:regular r:id="rId34"/>
      <p:bold r:id="rId35"/>
      <p:italic r:id="rId36"/>
      <p:boldItalic r:id="rId37"/>
    </p:embeddedFont>
    <p:embeddedFont>
      <p:font typeface="Montserrat SemiBold"/>
      <p:regular r:id="rId38"/>
      <p:bold r:id="rId39"/>
      <p:italic r:id="rId40"/>
      <p:boldItalic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Montserrat Medium"/>
      <p:regular r:id="rId46"/>
      <p:bold r:id="rId47"/>
      <p:italic r:id="rId48"/>
      <p:boldItalic r:id="rId49"/>
    </p:embeddedFont>
    <p:embeddedFont>
      <p:font typeface="Raleway Light"/>
      <p:regular r:id="rId50"/>
      <p:bold r:id="rId51"/>
      <p:italic r:id="rId52"/>
      <p:boldItalic r:id="rId53"/>
    </p:embeddedFont>
    <p:embeddedFont>
      <p:font typeface="Open Sans SemiBold"/>
      <p:regular r:id="rId54"/>
      <p:bold r:id="rId55"/>
      <p:italic r:id="rId56"/>
      <p:boldItalic r:id="rId57"/>
    </p:embeddedFont>
    <p:embeddedFont>
      <p:font typeface="Varela"/>
      <p:regular r:id="rId58"/>
    </p:embeddedFont>
    <p:embeddedFont>
      <p:font typeface="Open Sans Light"/>
      <p:regular r:id="rId59"/>
      <p:bold r:id="rId60"/>
      <p:italic r:id="rId61"/>
      <p:boldItalic r:id="rId62"/>
    </p:embeddedFont>
    <p:embeddedFont>
      <p:font typeface="Open Sans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162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italic.fntdata"/><Relationship Id="rId42" Type="http://schemas.openxmlformats.org/officeDocument/2006/relationships/font" Target="fonts/Montserrat-regular.fntdata"/><Relationship Id="rId41" Type="http://schemas.openxmlformats.org/officeDocument/2006/relationships/font" Target="fonts/MontserratSemiBold-boldItalic.fntdata"/><Relationship Id="rId44" Type="http://schemas.openxmlformats.org/officeDocument/2006/relationships/font" Target="fonts/Montserrat-italic.fntdata"/><Relationship Id="rId43" Type="http://schemas.openxmlformats.org/officeDocument/2006/relationships/font" Target="fonts/Montserrat-bold.fntdata"/><Relationship Id="rId46" Type="http://schemas.openxmlformats.org/officeDocument/2006/relationships/font" Target="fonts/MontserratMedium-regular.fntdata"/><Relationship Id="rId45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Medium-italic.fntdata"/><Relationship Id="rId47" Type="http://schemas.openxmlformats.org/officeDocument/2006/relationships/font" Target="fonts/MontserratMedium-bold.fntdata"/><Relationship Id="rId49" Type="http://schemas.openxmlformats.org/officeDocument/2006/relationships/font" Target="fonts/Montserrat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Raleway-bold.fntdata"/><Relationship Id="rId34" Type="http://schemas.openxmlformats.org/officeDocument/2006/relationships/font" Target="fonts/Raleway-regular.fntdata"/><Relationship Id="rId37" Type="http://schemas.openxmlformats.org/officeDocument/2006/relationships/font" Target="fonts/Raleway-boldItalic.fntdata"/><Relationship Id="rId36" Type="http://schemas.openxmlformats.org/officeDocument/2006/relationships/font" Target="fonts/Raleway-italic.fntdata"/><Relationship Id="rId39" Type="http://schemas.openxmlformats.org/officeDocument/2006/relationships/font" Target="fonts/MontserratSemiBold-bold.fntdata"/><Relationship Id="rId38" Type="http://schemas.openxmlformats.org/officeDocument/2006/relationships/font" Target="fonts/MontserratSemiBold-regular.fntdata"/><Relationship Id="rId62" Type="http://schemas.openxmlformats.org/officeDocument/2006/relationships/font" Target="fonts/OpenSansLight-boldItalic.fntdata"/><Relationship Id="rId61" Type="http://schemas.openxmlformats.org/officeDocument/2006/relationships/font" Target="fonts/OpenSansLight-italic.fntdata"/><Relationship Id="rId20" Type="http://schemas.openxmlformats.org/officeDocument/2006/relationships/slide" Target="slides/slide15.xml"/><Relationship Id="rId64" Type="http://schemas.openxmlformats.org/officeDocument/2006/relationships/font" Target="fonts/OpenSans-bold.fntdata"/><Relationship Id="rId63" Type="http://schemas.openxmlformats.org/officeDocument/2006/relationships/font" Target="fonts/OpenSans-regular.fntdata"/><Relationship Id="rId22" Type="http://schemas.openxmlformats.org/officeDocument/2006/relationships/slide" Target="slides/slide17.xml"/><Relationship Id="rId66" Type="http://schemas.openxmlformats.org/officeDocument/2006/relationships/font" Target="fonts/OpenSans-boldItalic.fntdata"/><Relationship Id="rId21" Type="http://schemas.openxmlformats.org/officeDocument/2006/relationships/slide" Target="slides/slide16.xml"/><Relationship Id="rId65" Type="http://schemas.openxmlformats.org/officeDocument/2006/relationships/font" Target="fonts/OpenSans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Light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alewayLight-bold.fntdata"/><Relationship Id="rId50" Type="http://schemas.openxmlformats.org/officeDocument/2006/relationships/font" Target="fonts/RalewayLight-regular.fntdata"/><Relationship Id="rId53" Type="http://schemas.openxmlformats.org/officeDocument/2006/relationships/font" Target="fonts/RalewayLight-boldItalic.fntdata"/><Relationship Id="rId52" Type="http://schemas.openxmlformats.org/officeDocument/2006/relationships/font" Target="fonts/RalewayLight-italic.fntdata"/><Relationship Id="rId11" Type="http://schemas.openxmlformats.org/officeDocument/2006/relationships/slide" Target="slides/slide6.xml"/><Relationship Id="rId55" Type="http://schemas.openxmlformats.org/officeDocument/2006/relationships/font" Target="fonts/OpenSansSemiBold-bold.fntdata"/><Relationship Id="rId10" Type="http://schemas.openxmlformats.org/officeDocument/2006/relationships/slide" Target="slides/slide5.xml"/><Relationship Id="rId54" Type="http://schemas.openxmlformats.org/officeDocument/2006/relationships/font" Target="fonts/OpenSansSemiBold-regular.fntdata"/><Relationship Id="rId13" Type="http://schemas.openxmlformats.org/officeDocument/2006/relationships/slide" Target="slides/slide8.xml"/><Relationship Id="rId57" Type="http://schemas.openxmlformats.org/officeDocument/2006/relationships/font" Target="fonts/OpenSansSemiBold-boldItalic.fntdata"/><Relationship Id="rId12" Type="http://schemas.openxmlformats.org/officeDocument/2006/relationships/slide" Target="slides/slide7.xml"/><Relationship Id="rId56" Type="http://schemas.openxmlformats.org/officeDocument/2006/relationships/font" Target="fonts/OpenSansSemiBold-italic.fntdata"/><Relationship Id="rId15" Type="http://schemas.openxmlformats.org/officeDocument/2006/relationships/slide" Target="slides/slide10.xml"/><Relationship Id="rId59" Type="http://schemas.openxmlformats.org/officeDocument/2006/relationships/font" Target="fonts/OpenSansLight-regular.fntdata"/><Relationship Id="rId14" Type="http://schemas.openxmlformats.org/officeDocument/2006/relationships/slide" Target="slides/slide9.xml"/><Relationship Id="rId58" Type="http://schemas.openxmlformats.org/officeDocument/2006/relationships/font" Target="fonts/Varela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d-ID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d-ID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687c8bcc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5687c8bcc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5687c8bcc4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5687c8bcc4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15687c8bcc4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5687c8bcc4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5687c8bcc4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15687c8bcc4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5680af1522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5680af1522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RRHH TIENDA</a:t>
            </a:r>
            <a:endParaRPr sz="1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PRL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SOFTWARE DE TIENDA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ATENCIÓN CLIENTE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MARKETING</a:t>
            </a:r>
            <a:endParaRPr sz="1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PRODUCTO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PUBLICIDAD EN TIENDA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CAMPAÑAS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26" name="Google Shape;526;g15680af1522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5687c8bcc4_0_3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5687c8bcc4_0_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15687c8bcc4_0_3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5687c8bcc4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5687c8bcc4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SAML2 es la tecnologia que ens permet unificar autentificació, la informació d’usuari, els grups i els rols.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S’utilitza HAPROXY i Modsecurity per garantir la seguretat de l’entorn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tecnologia DOCKER se hace un despliegue del entorno sencillo y automatizado.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tecnología Grafana Locki podem visualitzar de una forma atract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Podremos visualizar de una forma más gráfica y atractiva los datos del entorno gracias a Grafana Loki.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5687c8bcc4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5687c8bcc4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5687c8bcc4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5687c8bcc4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5687c8bcc4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5687c8bcc4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SAML2 es la tecnologia que ens permet unificar autentificació, la informació d’usuari, els grups i els rols.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S’utilitza HAPROXY i Modsecurity per garantir la seguretat de l’entorn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tecnologia DOCKER se hace un despliegue del entorno sencillo y automatizado.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tecnología Grafana Locki podem visualitzar de una forma atract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Podremos visualizar de una forma más gráfica y atractiva los datos del entorno gracias a Grafana Loki.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5687c8bcc4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5687c8bcc4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SAML2 es la tecnologia que ens permet unificar autentificació, la informació d’usuari, els grups i els rols.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S’utilitza HAPROXY i Modsecurity per garantir la seguretat de l’entorn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tecnologia DOCKER se hace un despliegue del entorno sencillo y automatizado.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tecnología Grafana Locki podem visualitzar de una forma atract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Podremos visualizar de una forma más gráfica y atractiva los datos del entorno gracias a Grafana Loki.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f75f76ac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11f75f76ac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11f75f76ac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d-ID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5687c8bcc4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5687c8bcc4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Gestió centralitzada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Pots importar tota la: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Estructura d’usuaris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Grups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Unitats organitzatives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Passwords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de google suite for education.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Personalització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Logo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Colors corporatius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Image background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Menú d’eines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5687c8bcc4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15687c8bcc4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SAML2 es la tecnologia que ens permet unificar autentificació, la informació d’usuari, els grups i els rols.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S’utilitza HAPROXY i Modsecurity per garantir la seguretat de l’entorn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tecnologia DOCKER se hace un despliegue del entorno sencillo y automatizado.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tecnología Grafana Locki podem visualitzar de una forma atract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Podremos visualizar de una forma más gráfica y atractiva los datos del entorno gracias a Grafana Loki.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5687c8bcc4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15687c8bcc4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SAML2 es la tecnologia que ens permet unificar autentificació, la informació d’usuari, els grups i els rols.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S’utilitza HAPROXY i Modsecurity per garantir la seguretat de l’entorn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tecnologia DOCKER se hace un despliegue del entorno sencillo y automatizado.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tecnología Grafana Locki podem visualitzar de una forma atract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Podremos visualizar de una forma más gráfica y atractiva los datos del entorno gracias a Grafana Loki.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5687c8bcc4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15687c8bcc4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SAML2 es la tecnologia que ens permet unificar autentificació, la informació d’usuari, els grups i els rols.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S’utilitza HAPROXY i Modsecurity per garantir la seguretat de l’entorn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tecnologia DOCKER se hace un despliegue del entorno sencillo y automatizado.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tecnología Grafana Locki podem visualitzar de una forma atract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Podremos visualizar de una forma más gráfica y atractiva los datos del entorno gracias a Grafana Loki.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5680af1522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15680af1522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RRHH TIENDA</a:t>
            </a:r>
            <a:endParaRPr sz="1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PRL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SOFTWARE DE TIENDA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ATENCIÓN CLIENTE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MARKETING</a:t>
            </a:r>
            <a:endParaRPr sz="1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PRODUCTO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PUBLICIDAD EN TIENDA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CAMPAÑAS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18" name="Google Shape;818;g15680af1522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5687c8bcc4_0_8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5687c8bcc4_0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SAML2 es la tecnologia que ens permet unificar autentificació, la informació d’usuari, els grups i els rols.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S’utilitza HAPROXY i Modsecurity per garantir la seguretat de l’entorn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tecnologia DOCKER se hace un despliegue del entorno sencillo y automatizado.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tecnología Grafana Locki podem visualitzar de una forma atract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Podremos visualizar de una forma más gráfica y atractiva los datos del entorno gracias a Grafana Loki.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42650f2853_0_3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42650f2853_0_3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6" name="Google Shape;836;g142650f2853_0_3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5687c8bcc4_0_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15687c8bcc4_0_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SAML2 es la tecnologia que ens permet unificar autentificació, la informació d’usuari, els grups i els rols.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S’utilitza HAPROXY i Modsecurity per garantir la seguretat de l’entorn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tecnologia DOCKER se hace un despliegue del entorno sencillo y automatizado.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Amb la tecnología Grafana Locki podem visualitzar de una forma atract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>
                <a:solidFill>
                  <a:schemeClr val="dk1"/>
                </a:solidFill>
              </a:rPr>
              <a:t>Podremos visualizar de una forma más gráfica y atractiva los datos del entorno gracias a Grafana Loki.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5687c8bcc4_0_8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6" name="Google Shape;856;g15687c8bcc4_0_8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5687c8bcc4_0_8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d-ID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d-ID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1d632ec308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1d632ec308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RRHH TIENDA</a:t>
            </a:r>
            <a:endParaRPr sz="1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PRL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SOFTWARE DE TIENDA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ATENCIÓN CLIENTE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MARKETING</a:t>
            </a:r>
            <a:endParaRPr sz="1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PRODUCTO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PUBLICIDAD EN TIENDA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CAMPAÑAS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9" name="Google Shape;399;g11d632ec308_0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42650f2853_0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42650f2853_0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RRHH TIENDA</a:t>
            </a:r>
            <a:endParaRPr sz="1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PRL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SOFTWARE DE TIENDA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ATENCIÓN CLIENTE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MARKETING</a:t>
            </a:r>
            <a:endParaRPr sz="1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PRODUCTO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PUBLICIDAD EN TIENDA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1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CAMPAÑAS</a:t>
            </a:r>
            <a:endParaRPr b="1" sz="1400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2" name="Google Shape;412;g142650f2853_0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42650f2853_0_3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142650f2853_0_3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142650f2853_0_3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d-ID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42650f2853_0_3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42650f2853_0_3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142650f2853_0_3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5687c8bcc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5687c8bcc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4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4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4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4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4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4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Title Slide">
  <p:cSld name="35_Title Slid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>
            <p:ph idx="2" type="pic"/>
          </p:nvPr>
        </p:nvSpPr>
        <p:spPr>
          <a:xfrm>
            <a:off x="794657" y="1283013"/>
            <a:ext cx="7565571" cy="2363702"/>
          </a:xfrm>
          <a:prstGeom prst="rect">
            <a:avLst/>
          </a:prstGeom>
          <a:noFill/>
          <a:ln>
            <a:noFill/>
          </a:ln>
        </p:spPr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Title Slide">
  <p:cSld name="36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794657" y="1491343"/>
            <a:ext cx="7565571" cy="3004457"/>
          </a:xfrm>
          <a:prstGeom prst="rect">
            <a:avLst/>
          </a:prstGeom>
          <a:noFill/>
          <a:ln>
            <a:noFill/>
          </a:ln>
        </p:spPr>
      </p:sp>
      <p:pic>
        <p:nvPicPr>
          <p:cNvPr id="52" name="Google Shape;52;p12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Title Slide">
  <p:cSld name="22_Title Slid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>
            <p:ph idx="2" type="pic"/>
          </p:nvPr>
        </p:nvSpPr>
        <p:spPr>
          <a:xfrm>
            <a:off x="0" y="0"/>
            <a:ext cx="3490547" cy="4536831"/>
          </a:xfrm>
          <a:prstGeom prst="rect">
            <a:avLst/>
          </a:prstGeom>
          <a:noFill/>
          <a:ln>
            <a:noFill/>
          </a:ln>
        </p:spPr>
      </p:sp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Title Slide">
  <p:cSld name="23_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>
            <p:ph idx="2" type="pic"/>
          </p:nvPr>
        </p:nvSpPr>
        <p:spPr>
          <a:xfrm>
            <a:off x="1164148" y="1759226"/>
            <a:ext cx="1081946" cy="1081946"/>
          </a:xfrm>
          <a:prstGeom prst="ellipse">
            <a:avLst/>
          </a:prstGeom>
          <a:noFill/>
          <a:ln>
            <a:noFill/>
          </a:ln>
        </p:spPr>
      </p:sp>
      <p:sp>
        <p:nvSpPr>
          <p:cNvPr id="58" name="Google Shape;58;p14"/>
          <p:cNvSpPr/>
          <p:nvPr>
            <p:ph idx="3" type="pic"/>
          </p:nvPr>
        </p:nvSpPr>
        <p:spPr>
          <a:xfrm>
            <a:off x="3080033" y="1759226"/>
            <a:ext cx="1081946" cy="1081946"/>
          </a:xfrm>
          <a:prstGeom prst="ellipse">
            <a:avLst/>
          </a:prstGeom>
          <a:noFill/>
          <a:ln>
            <a:noFill/>
          </a:ln>
        </p:spPr>
      </p:sp>
      <p:sp>
        <p:nvSpPr>
          <p:cNvPr id="59" name="Google Shape;59;p14"/>
          <p:cNvSpPr/>
          <p:nvPr>
            <p:ph idx="4" type="pic"/>
          </p:nvPr>
        </p:nvSpPr>
        <p:spPr>
          <a:xfrm>
            <a:off x="4995919" y="1759226"/>
            <a:ext cx="1081946" cy="1081946"/>
          </a:xfrm>
          <a:prstGeom prst="ellipse">
            <a:avLst/>
          </a:prstGeom>
          <a:noFill/>
          <a:ln>
            <a:noFill/>
          </a:ln>
        </p:spPr>
      </p:sp>
      <p:sp>
        <p:nvSpPr>
          <p:cNvPr id="60" name="Google Shape;60;p14"/>
          <p:cNvSpPr/>
          <p:nvPr>
            <p:ph idx="5" type="pic"/>
          </p:nvPr>
        </p:nvSpPr>
        <p:spPr>
          <a:xfrm>
            <a:off x="6911804" y="1759226"/>
            <a:ext cx="1081946" cy="1081946"/>
          </a:xfrm>
          <a:prstGeom prst="ellipse">
            <a:avLst/>
          </a:prstGeom>
          <a:noFill/>
          <a:ln>
            <a:noFill/>
          </a:ln>
        </p:spPr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Title Slide">
  <p:cSld name="26_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>
            <p:ph idx="2" type="pic"/>
          </p:nvPr>
        </p:nvSpPr>
        <p:spPr>
          <a:xfrm>
            <a:off x="3323492" y="2836775"/>
            <a:ext cx="1143000" cy="114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4" name="Google Shape;64;p15"/>
          <p:cNvSpPr/>
          <p:nvPr>
            <p:ph idx="3" type="pic"/>
          </p:nvPr>
        </p:nvSpPr>
        <p:spPr>
          <a:xfrm>
            <a:off x="3323492" y="1428750"/>
            <a:ext cx="1143000" cy="114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" name="Google Shape;65;p15"/>
          <p:cNvSpPr/>
          <p:nvPr>
            <p:ph idx="4" type="pic"/>
          </p:nvPr>
        </p:nvSpPr>
        <p:spPr>
          <a:xfrm>
            <a:off x="4703885" y="1428750"/>
            <a:ext cx="1143000" cy="1143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" name="Google Shape;66;p15"/>
          <p:cNvSpPr/>
          <p:nvPr>
            <p:ph idx="5" type="pic"/>
          </p:nvPr>
        </p:nvSpPr>
        <p:spPr>
          <a:xfrm>
            <a:off x="4703885" y="2836775"/>
            <a:ext cx="1143079" cy="11430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Slide">
  <p:cSld name="10_Title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>
            <p:ph idx="2" type="pic"/>
          </p:nvPr>
        </p:nvSpPr>
        <p:spPr>
          <a:xfrm>
            <a:off x="3232546" y="2190050"/>
            <a:ext cx="1265222" cy="1266666"/>
          </a:xfrm>
          <a:prstGeom prst="diamond">
            <a:avLst/>
          </a:prstGeom>
          <a:noFill/>
          <a:ln>
            <a:noFill/>
          </a:ln>
        </p:spPr>
      </p:sp>
      <p:sp>
        <p:nvSpPr>
          <p:cNvPr id="70" name="Google Shape;70;p16"/>
          <p:cNvSpPr/>
          <p:nvPr>
            <p:ph idx="3" type="pic"/>
          </p:nvPr>
        </p:nvSpPr>
        <p:spPr>
          <a:xfrm>
            <a:off x="3942571" y="1485901"/>
            <a:ext cx="1265222" cy="1266666"/>
          </a:xfrm>
          <a:prstGeom prst="diamond">
            <a:avLst/>
          </a:prstGeom>
          <a:noFill/>
          <a:ln>
            <a:noFill/>
          </a:ln>
        </p:spPr>
      </p:sp>
      <p:sp>
        <p:nvSpPr>
          <p:cNvPr id="71" name="Google Shape;71;p16"/>
          <p:cNvSpPr/>
          <p:nvPr>
            <p:ph idx="4" type="pic"/>
          </p:nvPr>
        </p:nvSpPr>
        <p:spPr>
          <a:xfrm>
            <a:off x="4652597" y="2190050"/>
            <a:ext cx="1265222" cy="1266666"/>
          </a:xfrm>
          <a:prstGeom prst="diamond">
            <a:avLst/>
          </a:prstGeom>
          <a:noFill/>
          <a:ln>
            <a:noFill/>
          </a:ln>
        </p:spPr>
      </p:sp>
      <p:sp>
        <p:nvSpPr>
          <p:cNvPr id="72" name="Google Shape;72;p16"/>
          <p:cNvSpPr/>
          <p:nvPr>
            <p:ph idx="5" type="pic"/>
          </p:nvPr>
        </p:nvSpPr>
        <p:spPr>
          <a:xfrm>
            <a:off x="3942571" y="2885406"/>
            <a:ext cx="1265222" cy="1266666"/>
          </a:xfrm>
          <a:prstGeom prst="diamond">
            <a:avLst/>
          </a:prstGeom>
          <a:noFill/>
          <a:ln>
            <a:noFill/>
          </a:ln>
        </p:spPr>
      </p: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/>
          <p:nvPr>
            <p:ph idx="2" type="pic"/>
          </p:nvPr>
        </p:nvSpPr>
        <p:spPr>
          <a:xfrm>
            <a:off x="1202842" y="2385132"/>
            <a:ext cx="1102519" cy="1103709"/>
          </a:xfrm>
          <a:prstGeom prst="ellipse">
            <a:avLst/>
          </a:prstGeom>
          <a:noFill/>
          <a:ln>
            <a:noFill/>
          </a:ln>
        </p:spPr>
      </p:sp>
      <p:sp>
        <p:nvSpPr>
          <p:cNvPr id="76" name="Google Shape;76;p17"/>
          <p:cNvSpPr/>
          <p:nvPr>
            <p:ph idx="3" type="pic"/>
          </p:nvPr>
        </p:nvSpPr>
        <p:spPr>
          <a:xfrm>
            <a:off x="4065312" y="2385132"/>
            <a:ext cx="1102519" cy="1103709"/>
          </a:xfrm>
          <a:prstGeom prst="ellipse">
            <a:avLst/>
          </a:prstGeom>
          <a:noFill/>
          <a:ln>
            <a:noFill/>
          </a:ln>
        </p:spPr>
      </p:sp>
      <p:sp>
        <p:nvSpPr>
          <p:cNvPr id="77" name="Google Shape;77;p17"/>
          <p:cNvSpPr/>
          <p:nvPr>
            <p:ph idx="4" type="pic"/>
          </p:nvPr>
        </p:nvSpPr>
        <p:spPr>
          <a:xfrm>
            <a:off x="6927781" y="2385132"/>
            <a:ext cx="1102519" cy="1103709"/>
          </a:xfrm>
          <a:prstGeom prst="ellipse">
            <a:avLst/>
          </a:prstGeom>
          <a:noFill/>
          <a:ln>
            <a:noFill/>
          </a:ln>
        </p:spPr>
      </p:sp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Slide">
  <p:cSld name="24_Title Sl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/>
          <p:nvPr>
            <p:ph idx="2" type="pic"/>
          </p:nvPr>
        </p:nvSpPr>
        <p:spPr>
          <a:xfrm>
            <a:off x="2297480" y="252441"/>
            <a:ext cx="1878209" cy="3991473"/>
          </a:xfrm>
          <a:prstGeom prst="roundRect">
            <a:avLst>
              <a:gd fmla="val 17602" name="adj"/>
            </a:avLst>
          </a:prstGeom>
          <a:noFill/>
          <a:ln>
            <a:noFill/>
          </a:ln>
        </p:spPr>
      </p:sp>
      <p:pic>
        <p:nvPicPr>
          <p:cNvPr id="81" name="Google Shape;81;p18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Title Slide">
  <p:cSld name="20_Title Slid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9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/>
          <p:nvPr/>
        </p:nvSpPr>
        <p:spPr>
          <a:xfrm>
            <a:off x="-8793" y="1"/>
            <a:ext cx="4580792" cy="4556498"/>
          </a:xfrm>
          <a:custGeom>
            <a:rect b="b" l="l" r="r" t="t"/>
            <a:pathLst>
              <a:path extrusionOk="0" h="6075330" w="6107722">
                <a:moveTo>
                  <a:pt x="11723" y="0"/>
                </a:moveTo>
                <a:lnTo>
                  <a:pt x="6107722" y="0"/>
                </a:lnTo>
                <a:lnTo>
                  <a:pt x="3247291" y="6063607"/>
                </a:lnTo>
                <a:lnTo>
                  <a:pt x="0" y="6075330"/>
                </a:lnTo>
                <a:cubicBezTo>
                  <a:pt x="3908" y="4050220"/>
                  <a:pt x="7815" y="2025110"/>
                  <a:pt x="11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0"/>
          <p:cNvSpPr/>
          <p:nvPr>
            <p:ph idx="2" type="pic"/>
          </p:nvPr>
        </p:nvSpPr>
        <p:spPr>
          <a:xfrm>
            <a:off x="1627126" y="955099"/>
            <a:ext cx="2699055" cy="2699055"/>
          </a:xfrm>
          <a:prstGeom prst="ellipse">
            <a:avLst/>
          </a:prstGeom>
          <a:noFill/>
          <a:ln>
            <a:noFill/>
          </a:ln>
        </p:spPr>
      </p:sp>
      <p:pic>
        <p:nvPicPr>
          <p:cNvPr id="87" name="Google Shape;87;p20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Title Slide">
  <p:cSld name="11_Title Slid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/>
          <p:nvPr>
            <p:ph idx="2" type="pic"/>
          </p:nvPr>
        </p:nvSpPr>
        <p:spPr>
          <a:xfrm>
            <a:off x="802321" y="1986352"/>
            <a:ext cx="1127219" cy="1127219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1"/>
          <p:cNvSpPr/>
          <p:nvPr>
            <p:ph idx="3" type="pic"/>
          </p:nvPr>
        </p:nvSpPr>
        <p:spPr>
          <a:xfrm>
            <a:off x="802321" y="3420109"/>
            <a:ext cx="1127219" cy="1127219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21"/>
          <p:cNvSpPr/>
          <p:nvPr>
            <p:ph idx="4" type="pic"/>
          </p:nvPr>
        </p:nvSpPr>
        <p:spPr>
          <a:xfrm>
            <a:off x="7218619" y="1986352"/>
            <a:ext cx="1127219" cy="1127219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1"/>
          <p:cNvSpPr/>
          <p:nvPr>
            <p:ph idx="5" type="pic"/>
          </p:nvPr>
        </p:nvSpPr>
        <p:spPr>
          <a:xfrm>
            <a:off x="7218619" y="3420109"/>
            <a:ext cx="1127219" cy="1127219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21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Title Slide">
  <p:cSld name="25_Title Slid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/>
          <p:nvPr>
            <p:ph idx="2" type="pic"/>
          </p:nvPr>
        </p:nvSpPr>
        <p:spPr>
          <a:xfrm>
            <a:off x="792682" y="1494692"/>
            <a:ext cx="3242987" cy="2145323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2"/>
          <p:cNvSpPr/>
          <p:nvPr>
            <p:ph idx="3" type="pic"/>
          </p:nvPr>
        </p:nvSpPr>
        <p:spPr>
          <a:xfrm>
            <a:off x="5118498" y="1494692"/>
            <a:ext cx="3242987" cy="2145323"/>
          </a:xfrm>
          <a:prstGeom prst="rect">
            <a:avLst/>
          </a:prstGeom>
          <a:noFill/>
          <a:ln>
            <a:noFill/>
          </a:ln>
        </p:spPr>
      </p:sp>
      <p:pic>
        <p:nvPicPr>
          <p:cNvPr id="97" name="Google Shape;97;p22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>
            <p:ph idx="2" type="pic"/>
          </p:nvPr>
        </p:nvSpPr>
        <p:spPr>
          <a:xfrm>
            <a:off x="2515044" y="584404"/>
            <a:ext cx="2917556" cy="1720272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3"/>
          <p:cNvSpPr/>
          <p:nvPr>
            <p:ph idx="3" type="pic"/>
          </p:nvPr>
        </p:nvSpPr>
        <p:spPr>
          <a:xfrm>
            <a:off x="5442397" y="2304676"/>
            <a:ext cx="2917556" cy="1720272"/>
          </a:xfrm>
          <a:prstGeom prst="rect">
            <a:avLst/>
          </a:prstGeom>
          <a:noFill/>
          <a:ln>
            <a:noFill/>
          </a:ln>
        </p:spPr>
      </p:sp>
      <p:pic>
        <p:nvPicPr>
          <p:cNvPr id="101" name="Google Shape;101;p23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Title Slide">
  <p:cSld name="38_Title Sli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/>
          <p:nvPr>
            <p:ph idx="2" type="pic"/>
          </p:nvPr>
        </p:nvSpPr>
        <p:spPr>
          <a:xfrm>
            <a:off x="-1" y="1"/>
            <a:ext cx="9144001" cy="2031023"/>
          </a:xfrm>
          <a:prstGeom prst="rect">
            <a:avLst/>
          </a:prstGeom>
          <a:noFill/>
          <a:ln>
            <a:noFill/>
          </a:ln>
        </p:spPr>
      </p:sp>
      <p:pic>
        <p:nvPicPr>
          <p:cNvPr id="104" name="Google Shape;104;p24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Title Slide">
  <p:cSld name="19_Title Slid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/>
          <p:nvPr>
            <p:ph idx="2" type="pic"/>
          </p:nvPr>
        </p:nvSpPr>
        <p:spPr>
          <a:xfrm>
            <a:off x="4572001" y="1"/>
            <a:ext cx="4572000" cy="4193931"/>
          </a:xfrm>
          <a:prstGeom prst="rect">
            <a:avLst/>
          </a:prstGeom>
          <a:noFill/>
          <a:ln>
            <a:noFill/>
          </a:ln>
        </p:spPr>
      </p:sp>
      <p:pic>
        <p:nvPicPr>
          <p:cNvPr id="107" name="Google Shape;107;p25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itle Slide">
  <p:cSld name="30_Title Slid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>
            <p:ph idx="2" type="pic"/>
          </p:nvPr>
        </p:nvSpPr>
        <p:spPr>
          <a:xfrm>
            <a:off x="4035670" y="949569"/>
            <a:ext cx="5108330" cy="2703635"/>
          </a:xfrm>
          <a:prstGeom prst="rect">
            <a:avLst/>
          </a:prstGeom>
          <a:noFill/>
          <a:ln>
            <a:noFill/>
          </a:ln>
        </p:spPr>
      </p:sp>
      <p:pic>
        <p:nvPicPr>
          <p:cNvPr id="110" name="Google Shape;110;p26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Title Slide">
  <p:cSld name="39_Title Slid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>
            <p:ph idx="2" type="pic"/>
          </p:nvPr>
        </p:nvSpPr>
        <p:spPr>
          <a:xfrm>
            <a:off x="1" y="0"/>
            <a:ext cx="9144000" cy="4196013"/>
          </a:xfrm>
          <a:prstGeom prst="rect">
            <a:avLst/>
          </a:prstGeom>
          <a:noFill/>
          <a:ln>
            <a:noFill/>
          </a:ln>
        </p:spPr>
      </p:sp>
      <p:pic>
        <p:nvPicPr>
          <p:cNvPr id="113" name="Google Shape;113;p27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Title Slide">
  <p:cSld name="15_Title Slid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/>
          <p:nvPr>
            <p:ph idx="2" type="pic"/>
          </p:nvPr>
        </p:nvSpPr>
        <p:spPr>
          <a:xfrm>
            <a:off x="5653453" y="949569"/>
            <a:ext cx="2690447" cy="3244362"/>
          </a:xfrm>
          <a:prstGeom prst="rect">
            <a:avLst/>
          </a:prstGeom>
          <a:noFill/>
          <a:ln>
            <a:noFill/>
          </a:ln>
        </p:spPr>
      </p:sp>
      <p:pic>
        <p:nvPicPr>
          <p:cNvPr id="116" name="Google Shape;116;p28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Title Slide">
  <p:cSld name="16_Title Slid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>
            <p:ph idx="2" type="pic"/>
          </p:nvPr>
        </p:nvSpPr>
        <p:spPr>
          <a:xfrm>
            <a:off x="0" y="1671121"/>
            <a:ext cx="4569143" cy="2243381"/>
          </a:xfrm>
          <a:prstGeom prst="rect">
            <a:avLst/>
          </a:prstGeom>
          <a:noFill/>
          <a:ln>
            <a:noFill/>
          </a:ln>
        </p:spPr>
      </p:sp>
      <p:pic>
        <p:nvPicPr>
          <p:cNvPr id="119" name="Google Shape;119;p29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Title Slide">
  <p:cSld name="27_Title Slid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>
            <p:ph idx="2" type="pic"/>
          </p:nvPr>
        </p:nvSpPr>
        <p:spPr>
          <a:xfrm>
            <a:off x="5131324" y="0"/>
            <a:ext cx="4012676" cy="1489166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31"/>
          <p:cNvSpPr/>
          <p:nvPr>
            <p:ph idx="3" type="pic"/>
          </p:nvPr>
        </p:nvSpPr>
        <p:spPr>
          <a:xfrm>
            <a:off x="5131324" y="1489165"/>
            <a:ext cx="4012676" cy="1489166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31"/>
          <p:cNvSpPr/>
          <p:nvPr>
            <p:ph idx="4" type="pic"/>
          </p:nvPr>
        </p:nvSpPr>
        <p:spPr>
          <a:xfrm>
            <a:off x="5131324" y="2978331"/>
            <a:ext cx="4012676" cy="1489166"/>
          </a:xfrm>
          <a:prstGeom prst="rect">
            <a:avLst/>
          </a:prstGeom>
          <a:noFill/>
          <a:ln>
            <a:noFill/>
          </a:ln>
        </p:spPr>
      </p:sp>
      <p:pic>
        <p:nvPicPr>
          <p:cNvPr id="127" name="Google Shape;127;p31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2"/>
          <p:cNvSpPr/>
          <p:nvPr>
            <p:ph idx="2" type="pic"/>
          </p:nvPr>
        </p:nvSpPr>
        <p:spPr>
          <a:xfrm>
            <a:off x="4046220" y="0"/>
            <a:ext cx="4320541" cy="4565468"/>
          </a:xfrm>
          <a:prstGeom prst="rect">
            <a:avLst/>
          </a:prstGeom>
          <a:noFill/>
          <a:ln>
            <a:noFill/>
          </a:ln>
        </p:spPr>
      </p:sp>
      <p:pic>
        <p:nvPicPr>
          <p:cNvPr id="130" name="Google Shape;130;p32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s (3)" type="tx">
  <p:cSld name="TITLE_AND_BOD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DESIGN\GRAFICRIVER\MY CREATION\2016\01_Rockefeller Creative PowerPoint Template\macbookpro.png" id="132" name="Google Shape;13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48006" y="1569428"/>
            <a:ext cx="4634453" cy="264179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3"/>
          <p:cNvSpPr/>
          <p:nvPr>
            <p:ph idx="2" type="pic"/>
          </p:nvPr>
        </p:nvSpPr>
        <p:spPr>
          <a:xfrm>
            <a:off x="5077707" y="1813848"/>
            <a:ext cx="3105397" cy="1941162"/>
          </a:xfrm>
          <a:prstGeom prst="rect">
            <a:avLst/>
          </a:prstGeom>
          <a:noFill/>
          <a:ln>
            <a:noFill/>
          </a:ln>
        </p:spPr>
      </p:sp>
      <p:pic>
        <p:nvPicPr>
          <p:cNvPr id="134" name="Google Shape;134;p33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s (4)">
  <p:cSld name="Devices (4)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DESIGN\GRAFICRIVER\MY CREATION\2016\01_Rockefeller Creative PowerPoint Template\macbookpro.png" id="136" name="Google Shape;13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8049" y="2141540"/>
            <a:ext cx="3807545" cy="217042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4"/>
          <p:cNvSpPr/>
          <p:nvPr>
            <p:ph idx="2" type="pic"/>
          </p:nvPr>
        </p:nvSpPr>
        <p:spPr>
          <a:xfrm>
            <a:off x="1276271" y="2362819"/>
            <a:ext cx="2562520" cy="1588271"/>
          </a:xfrm>
          <a:prstGeom prst="rect">
            <a:avLst/>
          </a:prstGeom>
          <a:noFill/>
          <a:ln>
            <a:noFill/>
          </a:ln>
        </p:spPr>
      </p:sp>
      <p:pic>
        <p:nvPicPr>
          <p:cNvPr id="138" name="Google Shape;138;p34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evices (4)">
  <p:cSld name="1_Devices (4)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DESIGN\GRAFICRIVER\MY CREATION\2016\01_Rockefeller Creative PowerPoint Template\macbookpro.png" id="140" name="Google Shape;14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9145" y="2308918"/>
            <a:ext cx="4025711" cy="229478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5"/>
          <p:cNvSpPr/>
          <p:nvPr>
            <p:ph idx="2" type="pic"/>
          </p:nvPr>
        </p:nvSpPr>
        <p:spPr>
          <a:xfrm>
            <a:off x="3201129" y="2511711"/>
            <a:ext cx="2697498" cy="1686188"/>
          </a:xfrm>
          <a:prstGeom prst="rect">
            <a:avLst/>
          </a:prstGeom>
          <a:noFill/>
          <a:ln>
            <a:noFill/>
          </a:ln>
        </p:spPr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s (10)">
  <p:cSld name="Devices (10)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c.png" id="144" name="Google Shape;14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44627" y="1506111"/>
            <a:ext cx="5494146" cy="329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6"/>
          <p:cNvSpPr/>
          <p:nvPr>
            <p:ph idx="2" type="pic"/>
          </p:nvPr>
        </p:nvSpPr>
        <p:spPr>
          <a:xfrm>
            <a:off x="865823" y="1941973"/>
            <a:ext cx="3103245" cy="1847072"/>
          </a:xfrm>
          <a:prstGeom prst="rect">
            <a:avLst/>
          </a:prstGeom>
          <a:noFill/>
          <a:ln>
            <a:noFill/>
          </a:ln>
        </p:spPr>
      </p:sp>
      <p:pic>
        <p:nvPicPr>
          <p:cNvPr id="146" name="Google Shape;146;p36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evices (10)">
  <p:cSld name="1_Devices (10)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c.png" id="148" name="Google Shape;14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95026" y="1506111"/>
            <a:ext cx="5494146" cy="329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/>
          <p:nvPr>
            <p:ph idx="2" type="pic"/>
          </p:nvPr>
        </p:nvSpPr>
        <p:spPr>
          <a:xfrm>
            <a:off x="5177790" y="1941973"/>
            <a:ext cx="3149405" cy="1855645"/>
          </a:xfrm>
          <a:prstGeom prst="rect">
            <a:avLst/>
          </a:prstGeom>
          <a:noFill/>
          <a:ln>
            <a:noFill/>
          </a:ln>
        </p:spPr>
      </p:sp>
      <p:pic>
        <p:nvPicPr>
          <p:cNvPr id="150" name="Google Shape;150;p37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s (2)">
  <p:cSld name="Devices (2)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/>
          <p:nvPr>
            <p:ph idx="2" type="pic"/>
          </p:nvPr>
        </p:nvSpPr>
        <p:spPr>
          <a:xfrm>
            <a:off x="6757305" y="1256463"/>
            <a:ext cx="1486282" cy="2617291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8"/>
          <p:cNvSpPr/>
          <p:nvPr>
            <p:ph idx="3" type="pic"/>
          </p:nvPr>
        </p:nvSpPr>
        <p:spPr>
          <a:xfrm>
            <a:off x="5523742" y="1155103"/>
            <a:ext cx="1614797" cy="2831510"/>
          </a:xfrm>
          <a:prstGeom prst="rect">
            <a:avLst/>
          </a:prstGeom>
          <a:noFill/>
          <a:ln>
            <a:noFill/>
          </a:ln>
        </p:spPr>
      </p:sp>
      <p:pic>
        <p:nvPicPr>
          <p:cNvPr id="154" name="Google Shape;154;p38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s Placeholder">
  <p:cSld name="Devices Placeholder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9"/>
          <p:cNvSpPr/>
          <p:nvPr/>
        </p:nvSpPr>
        <p:spPr>
          <a:xfrm>
            <a:off x="6747067" y="0"/>
            <a:ext cx="2396933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72379" y="343109"/>
            <a:ext cx="2149377" cy="445728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9"/>
          <p:cNvSpPr/>
          <p:nvPr>
            <p:ph idx="2" type="pic"/>
          </p:nvPr>
        </p:nvSpPr>
        <p:spPr>
          <a:xfrm>
            <a:off x="5777196" y="848008"/>
            <a:ext cx="1918097" cy="3429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9" name="Google Shape;159;p39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6045" y="1708039"/>
            <a:ext cx="1356868" cy="2789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0"/>
          <p:cNvSpPr/>
          <p:nvPr>
            <p:ph idx="2" type="pic"/>
          </p:nvPr>
        </p:nvSpPr>
        <p:spPr>
          <a:xfrm>
            <a:off x="3165481" y="2074412"/>
            <a:ext cx="1166512" cy="2103202"/>
          </a:xfrm>
          <a:prstGeom prst="rect">
            <a:avLst/>
          </a:prstGeom>
          <a:noFill/>
          <a:ln>
            <a:noFill/>
          </a:ln>
        </p:spPr>
      </p:sp>
      <p:pic>
        <p:nvPicPr>
          <p:cNvPr id="163" name="Google Shape;163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0849" y="1708039"/>
            <a:ext cx="1356868" cy="2789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0"/>
          <p:cNvSpPr/>
          <p:nvPr>
            <p:ph idx="3" type="pic"/>
          </p:nvPr>
        </p:nvSpPr>
        <p:spPr>
          <a:xfrm>
            <a:off x="4821713" y="2074412"/>
            <a:ext cx="1166512" cy="2103202"/>
          </a:xfrm>
          <a:prstGeom prst="rect">
            <a:avLst/>
          </a:prstGeom>
          <a:noFill/>
          <a:ln>
            <a:noFill/>
          </a:ln>
        </p:spPr>
      </p:sp>
      <p:pic>
        <p:nvPicPr>
          <p:cNvPr id="165" name="Google Shape;165;p40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>
            <p:ph idx="2" type="pic"/>
          </p:nvPr>
        </p:nvSpPr>
        <p:spPr>
          <a:xfrm>
            <a:off x="1" y="1440980"/>
            <a:ext cx="5079569" cy="2766810"/>
          </a:xfrm>
          <a:prstGeom prst="rect">
            <a:avLst/>
          </a:prstGeom>
          <a:noFill/>
          <a:ln>
            <a:noFill/>
          </a:ln>
        </p:spPr>
      </p:sp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vices (7)">
  <p:cSld name="Devices (7)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52319" y="584574"/>
            <a:ext cx="2897523" cy="37855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1"/>
          <p:cNvSpPr/>
          <p:nvPr>
            <p:ph idx="2" type="pic"/>
          </p:nvPr>
        </p:nvSpPr>
        <p:spPr>
          <a:xfrm>
            <a:off x="5563553" y="694372"/>
            <a:ext cx="2666047" cy="3386138"/>
          </a:xfrm>
          <a:prstGeom prst="rect">
            <a:avLst/>
          </a:prstGeom>
          <a:noFill/>
          <a:ln>
            <a:noFill/>
          </a:ln>
        </p:spPr>
      </p:sp>
      <p:pic>
        <p:nvPicPr>
          <p:cNvPr id="169" name="Google Shape;169;p41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34563" y="958821"/>
            <a:ext cx="2289068" cy="34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2"/>
          <p:cNvSpPr/>
          <p:nvPr>
            <p:ph idx="2" type="pic"/>
          </p:nvPr>
        </p:nvSpPr>
        <p:spPr>
          <a:xfrm>
            <a:off x="4123372" y="1062991"/>
            <a:ext cx="2117408" cy="3188970"/>
          </a:xfrm>
          <a:prstGeom prst="rect">
            <a:avLst/>
          </a:prstGeom>
          <a:noFill/>
          <a:ln>
            <a:noFill/>
          </a:ln>
        </p:spPr>
      </p:sp>
      <p:pic>
        <p:nvPicPr>
          <p:cNvPr id="173" name="Google Shape;173;p42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76634" y="406347"/>
            <a:ext cx="2700580" cy="411973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3"/>
          <p:cNvSpPr/>
          <p:nvPr>
            <p:ph idx="2" type="pic"/>
          </p:nvPr>
        </p:nvSpPr>
        <p:spPr>
          <a:xfrm>
            <a:off x="6866573" y="522922"/>
            <a:ext cx="2362235" cy="3780473"/>
          </a:xfrm>
          <a:prstGeom prst="rect">
            <a:avLst/>
          </a:prstGeom>
          <a:noFill/>
          <a:ln>
            <a:noFill/>
          </a:ln>
        </p:spPr>
      </p:sp>
      <p:pic>
        <p:nvPicPr>
          <p:cNvPr id="177" name="Google Shape;177;p43"/>
          <p:cNvPicPr preferRelativeResize="0"/>
          <p:nvPr/>
        </p:nvPicPr>
        <p:blipFill rotWithShape="1">
          <a:blip r:embed="rId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2_Title Slide">
  <p:cSld name="92_Title Slid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4"/>
          <p:cNvSpPr/>
          <p:nvPr>
            <p:ph idx="2" type="pic"/>
          </p:nvPr>
        </p:nvSpPr>
        <p:spPr>
          <a:xfrm>
            <a:off x="798997" y="1817370"/>
            <a:ext cx="2149943" cy="2674620"/>
          </a:xfrm>
          <a:prstGeom prst="rect">
            <a:avLst/>
          </a:prstGeom>
          <a:noFill/>
          <a:ln>
            <a:noFill/>
          </a:ln>
        </p:spPr>
      </p:sp>
      <p:pic>
        <p:nvPicPr>
          <p:cNvPr id="180" name="Google Shape;180;p44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5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7_Title Slide">
  <p:cSld name="67_Title Slid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6"/>
          <p:cNvSpPr/>
          <p:nvPr>
            <p:ph idx="2" type="pic"/>
          </p:nvPr>
        </p:nvSpPr>
        <p:spPr>
          <a:xfrm>
            <a:off x="5086905" y="1540516"/>
            <a:ext cx="4057095" cy="2068257"/>
          </a:xfrm>
          <a:prstGeom prst="rect">
            <a:avLst/>
          </a:prstGeom>
          <a:noFill/>
          <a:ln>
            <a:noFill/>
          </a:ln>
        </p:spPr>
      </p:sp>
      <p:pic>
        <p:nvPicPr>
          <p:cNvPr id="185" name="Google Shape;185;p46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Title Slide">
  <p:cSld name="42_Title Slide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7"/>
          <p:cNvSpPr/>
          <p:nvPr>
            <p:ph idx="2" type="pic"/>
          </p:nvPr>
        </p:nvSpPr>
        <p:spPr>
          <a:xfrm>
            <a:off x="787743" y="0"/>
            <a:ext cx="7562336" cy="4559643"/>
          </a:xfrm>
          <a:prstGeom prst="rect">
            <a:avLst/>
          </a:prstGeom>
          <a:noFill/>
          <a:ln>
            <a:noFill/>
          </a:ln>
        </p:spPr>
      </p:sp>
      <p:pic>
        <p:nvPicPr>
          <p:cNvPr id="188" name="Google Shape;188;p47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Title Slide">
  <p:cSld name="21_Title Slide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8"/>
          <p:cNvSpPr/>
          <p:nvPr>
            <p:ph idx="2" type="pic"/>
          </p:nvPr>
        </p:nvSpPr>
        <p:spPr>
          <a:xfrm>
            <a:off x="803109" y="0"/>
            <a:ext cx="8340892" cy="4196013"/>
          </a:xfrm>
          <a:prstGeom prst="rect">
            <a:avLst/>
          </a:prstGeom>
          <a:noFill/>
          <a:ln>
            <a:noFill/>
          </a:ln>
        </p:spPr>
      </p:sp>
      <p:pic>
        <p:nvPicPr>
          <p:cNvPr id="191" name="Google Shape;191;p48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4" name="Google Shape;194;p49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4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4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4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198" name="Google Shape;198;p49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1" name="Google Shape;201;p5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5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5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5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05" name="Google Shape;205;p50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>
            <p:ph idx="2" type="pic"/>
          </p:nvPr>
        </p:nvSpPr>
        <p:spPr>
          <a:xfrm>
            <a:off x="0" y="0"/>
            <a:ext cx="9144000" cy="4548851"/>
          </a:xfrm>
          <a:prstGeom prst="rect">
            <a:avLst/>
          </a:prstGeom>
          <a:noFill/>
          <a:ln>
            <a:noFill/>
          </a:ln>
        </p:spPr>
      </p:sp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8" name="Google Shape;208;p51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5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5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5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12" name="Google Shape;212;p51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5" name="Google Shape;215;p52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p52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p5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5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5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20" name="Google Shape;220;p52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3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3" name="Google Shape;223;p53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53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53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53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7" name="Google Shape;227;p5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5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5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30" name="Google Shape;230;p53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3" name="Google Shape;233;p5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p5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5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36" name="Google Shape;236;p54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9" name="Google Shape;239;p55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55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5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5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5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44" name="Google Shape;244;p55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7" name="Google Shape;247;p56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56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5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5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5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52" name="Google Shape;252;p56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5" name="Google Shape;255;p57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5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5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5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59" name="Google Shape;259;p57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8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2" name="Google Shape;262;p58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5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5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5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  <p:pic>
        <p:nvPicPr>
          <p:cNvPr id="266" name="Google Shape;266;p58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Title Slide">
  <p:cSld name="12_Title Slide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9"/>
          <p:cNvSpPr/>
          <p:nvPr>
            <p:ph idx="2" type="pic"/>
          </p:nvPr>
        </p:nvSpPr>
        <p:spPr>
          <a:xfrm>
            <a:off x="4574893" y="1477108"/>
            <a:ext cx="4569107" cy="2711547"/>
          </a:xfrm>
          <a:prstGeom prst="rect">
            <a:avLst/>
          </a:prstGeom>
          <a:noFill/>
          <a:ln>
            <a:noFill/>
          </a:ln>
        </p:spPr>
      </p:sp>
      <p:pic>
        <p:nvPicPr>
          <p:cNvPr id="269" name="Google Shape;269;p59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Title Slide">
  <p:cSld name="13_Title Slide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0"/>
          <p:cNvSpPr/>
          <p:nvPr>
            <p:ph idx="2" type="pic"/>
          </p:nvPr>
        </p:nvSpPr>
        <p:spPr>
          <a:xfrm>
            <a:off x="6122505" y="0"/>
            <a:ext cx="3021496" cy="4536077"/>
          </a:xfrm>
          <a:prstGeom prst="rect">
            <a:avLst/>
          </a:prstGeom>
          <a:noFill/>
          <a:ln>
            <a:noFill/>
          </a:ln>
        </p:spPr>
      </p:sp>
      <p:pic>
        <p:nvPicPr>
          <p:cNvPr id="272" name="Google Shape;272;p60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>
            <p:ph idx="2" type="pic"/>
          </p:nvPr>
        </p:nvSpPr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sp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61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375"/>
              </a:spcBef>
              <a:spcAft>
                <a:spcPts val="0"/>
              </a:spcAft>
              <a:buSzPts val="1500"/>
              <a:buChar char="•"/>
              <a:defRPr/>
            </a:lvl3pPr>
            <a:lvl4pPr indent="-314325" lvl="3" marL="1828800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rtl="0"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278" name="Google Shape;278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-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>
            <p:ph idx="2" type="pic"/>
          </p:nvPr>
        </p:nvSpPr>
        <p:spPr>
          <a:xfrm>
            <a:off x="5121798" y="0"/>
            <a:ext cx="4022203" cy="4192929"/>
          </a:xfrm>
          <a:prstGeom prst="rect">
            <a:avLst/>
          </a:prstGeom>
          <a:noFill/>
          <a:ln>
            <a:noFill/>
          </a:ln>
        </p:spPr>
      </p:sp>
      <p:pic>
        <p:nvPicPr>
          <p:cNvPr id="40" name="Google Shape;40;p8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Title Slide">
  <p:cSld name="34_Title Slid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>
            <p:ph idx="2" type="pic"/>
          </p:nvPr>
        </p:nvSpPr>
        <p:spPr>
          <a:xfrm>
            <a:off x="1" y="1489841"/>
            <a:ext cx="9144000" cy="2698814"/>
          </a:xfrm>
          <a:prstGeom prst="rect">
            <a:avLst/>
          </a:prstGeom>
          <a:noFill/>
          <a:ln>
            <a:noFill/>
          </a:ln>
        </p:spPr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slideLayout" Target="../slideLayouts/slideLayout4.xml"/><Relationship Id="rId48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44.xml"/><Relationship Id="rId5" Type="http://schemas.openxmlformats.org/officeDocument/2006/relationships/image" Target="../media/image4.jp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31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7.xml"/><Relationship Id="rId35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29.xml"/><Relationship Id="rId37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3.xml"/><Relationship Id="rId62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15.xml"/><Relationship Id="rId64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17.xml"/><Relationship Id="rId6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16.xml"/><Relationship Id="rId65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18.xml"/><Relationship Id="rId67" Type="http://schemas.openxmlformats.org/officeDocument/2006/relationships/theme" Target="../theme/theme2.xml"/><Relationship Id="rId60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0.xml"/><Relationship Id="rId28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6.xml"/><Relationship Id="rId5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.xml"/><Relationship Id="rId54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8.xml"/><Relationship Id="rId5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7.xml"/><Relationship Id="rId56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10.xml"/><Relationship Id="rId5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9.xml"/><Relationship Id="rId58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" name="Google Shape;12;p1"/>
          <p:cNvCxnSpPr/>
          <p:nvPr/>
        </p:nvCxnSpPr>
        <p:spPr>
          <a:xfrm>
            <a:off x="794722" y="4548467"/>
            <a:ext cx="7576073" cy="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" name="Google Shape;13;p1"/>
          <p:cNvSpPr txBox="1"/>
          <p:nvPr/>
        </p:nvSpPr>
        <p:spPr>
          <a:xfrm>
            <a:off x="6967107" y="4654569"/>
            <a:ext cx="14826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id-ID" sz="750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#lets</a:t>
            </a:r>
            <a:r>
              <a:rPr lang="id-ID" sz="750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elearn</a:t>
            </a:r>
            <a:r>
              <a:rPr lang="id-ID" sz="750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together</a:t>
            </a:r>
            <a:endParaRPr i="0" sz="450" u="none" cap="none" strike="noStrike">
              <a:solidFill>
                <a:schemeClr val="accen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34475" y="125250"/>
            <a:ext cx="1124074" cy="2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725" y="4660550"/>
            <a:ext cx="753172" cy="1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830" y="4672650"/>
            <a:ext cx="646747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4900" y="4683250"/>
            <a:ext cx="251000" cy="15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/>
          <p:cNvPicPr preferRelativeResize="0"/>
          <p:nvPr/>
        </p:nvPicPr>
        <p:blipFill rotWithShape="1">
          <a:blip r:embed="rId5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0" r:id="rId38"/>
    <p:sldLayoutId id="2147483681" r:id="rId39"/>
    <p:sldLayoutId id="2147483682" r:id="rId40"/>
    <p:sldLayoutId id="2147483683" r:id="rId41"/>
    <p:sldLayoutId id="2147483684" r:id="rId42"/>
    <p:sldLayoutId id="2147483685" r:id="rId43"/>
    <p:sldLayoutId id="2147483686" r:id="rId44"/>
    <p:sldLayoutId id="2147483687" r:id="rId45"/>
    <p:sldLayoutId id="2147483688" r:id="rId46"/>
    <p:sldLayoutId id="2147483689" r:id="rId47"/>
    <p:sldLayoutId id="2147483690" r:id="rId48"/>
    <p:sldLayoutId id="2147483691" r:id="rId49"/>
    <p:sldLayoutId id="2147483692" r:id="rId50"/>
    <p:sldLayoutId id="2147483693" r:id="rId51"/>
    <p:sldLayoutId id="2147483694" r:id="rId52"/>
    <p:sldLayoutId id="2147483695" r:id="rId53"/>
    <p:sldLayoutId id="2147483696" r:id="rId54"/>
    <p:sldLayoutId id="2147483697" r:id="rId55"/>
    <p:sldLayoutId id="2147483698" r:id="rId56"/>
    <p:sldLayoutId id="2147483699" r:id="rId57"/>
    <p:sldLayoutId id="2147483700" r:id="rId58"/>
    <p:sldLayoutId id="2147483701" r:id="rId59"/>
    <p:sldLayoutId id="2147483702" r:id="rId60"/>
    <p:sldLayoutId id="2147483703" r:id="rId61"/>
    <p:sldLayoutId id="2147483704" r:id="rId62"/>
    <p:sldLayoutId id="2147483705" r:id="rId63"/>
    <p:sldLayoutId id="2147483706" r:id="rId64"/>
    <p:sldLayoutId id="2147483707" r:id="rId65"/>
    <p:sldLayoutId id="2147483708" r:id="rId6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1.png"/><Relationship Id="rId4" Type="http://schemas.openxmlformats.org/officeDocument/2006/relationships/image" Target="../media/image7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5.png"/><Relationship Id="rId4" Type="http://schemas.openxmlformats.org/officeDocument/2006/relationships/image" Target="../media/image70.png"/><Relationship Id="rId5" Type="http://schemas.openxmlformats.org/officeDocument/2006/relationships/image" Target="../media/image74.png"/><Relationship Id="rId6" Type="http://schemas.openxmlformats.org/officeDocument/2006/relationships/image" Target="../media/image79.png"/><Relationship Id="rId7" Type="http://schemas.openxmlformats.org/officeDocument/2006/relationships/image" Target="../media/image71.png"/><Relationship Id="rId8" Type="http://schemas.openxmlformats.org/officeDocument/2006/relationships/image" Target="../media/image7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2.png"/><Relationship Id="rId4" Type="http://schemas.openxmlformats.org/officeDocument/2006/relationships/image" Target="../media/image78.png"/><Relationship Id="rId5" Type="http://schemas.openxmlformats.org/officeDocument/2006/relationships/image" Target="../media/image87.png"/><Relationship Id="rId6" Type="http://schemas.openxmlformats.org/officeDocument/2006/relationships/image" Target="../media/image90.gif"/><Relationship Id="rId7" Type="http://schemas.openxmlformats.org/officeDocument/2006/relationships/image" Target="../media/image8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1.jp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0.png"/><Relationship Id="rId4" Type="http://schemas.openxmlformats.org/officeDocument/2006/relationships/image" Target="../media/image83.png"/><Relationship Id="rId5" Type="http://schemas.openxmlformats.org/officeDocument/2006/relationships/image" Target="../media/image88.png"/><Relationship Id="rId6" Type="http://schemas.openxmlformats.org/officeDocument/2006/relationships/image" Target="../media/image84.png"/><Relationship Id="rId7" Type="http://schemas.openxmlformats.org/officeDocument/2006/relationships/image" Target="../media/image8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9.png"/><Relationship Id="rId4" Type="http://schemas.openxmlformats.org/officeDocument/2006/relationships/image" Target="../media/image96.png"/><Relationship Id="rId9" Type="http://schemas.openxmlformats.org/officeDocument/2006/relationships/image" Target="../media/image80.png"/><Relationship Id="rId5" Type="http://schemas.openxmlformats.org/officeDocument/2006/relationships/image" Target="../media/image95.png"/><Relationship Id="rId6" Type="http://schemas.openxmlformats.org/officeDocument/2006/relationships/image" Target="../media/image111.png"/><Relationship Id="rId7" Type="http://schemas.openxmlformats.org/officeDocument/2006/relationships/image" Target="../media/image94.png"/><Relationship Id="rId8" Type="http://schemas.openxmlformats.org/officeDocument/2006/relationships/image" Target="../media/image71.png"/><Relationship Id="rId11" Type="http://schemas.openxmlformats.org/officeDocument/2006/relationships/image" Target="../media/image3.png"/><Relationship Id="rId10" Type="http://schemas.openxmlformats.org/officeDocument/2006/relationships/image" Target="../media/image1.png"/><Relationship Id="rId13" Type="http://schemas.openxmlformats.org/officeDocument/2006/relationships/image" Target="../media/image4.jpg"/><Relationship Id="rId12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1.png"/><Relationship Id="rId4" Type="http://schemas.openxmlformats.org/officeDocument/2006/relationships/image" Target="../media/image100.png"/><Relationship Id="rId9" Type="http://schemas.openxmlformats.org/officeDocument/2006/relationships/image" Target="../media/image101.png"/><Relationship Id="rId5" Type="http://schemas.openxmlformats.org/officeDocument/2006/relationships/image" Target="../media/image92.png"/><Relationship Id="rId6" Type="http://schemas.openxmlformats.org/officeDocument/2006/relationships/image" Target="../media/image86.png"/><Relationship Id="rId7" Type="http://schemas.openxmlformats.org/officeDocument/2006/relationships/image" Target="../media/image83.png"/><Relationship Id="rId8" Type="http://schemas.openxmlformats.org/officeDocument/2006/relationships/image" Target="../media/image8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0.png"/><Relationship Id="rId4" Type="http://schemas.openxmlformats.org/officeDocument/2006/relationships/image" Target="../media/image102.png"/><Relationship Id="rId9" Type="http://schemas.openxmlformats.org/officeDocument/2006/relationships/image" Target="../media/image103.jpg"/><Relationship Id="rId5" Type="http://schemas.openxmlformats.org/officeDocument/2006/relationships/image" Target="../media/image99.jpg"/><Relationship Id="rId6" Type="http://schemas.openxmlformats.org/officeDocument/2006/relationships/image" Target="../media/image98.png"/><Relationship Id="rId7" Type="http://schemas.openxmlformats.org/officeDocument/2006/relationships/image" Target="../media/image97.png"/><Relationship Id="rId8" Type="http://schemas.openxmlformats.org/officeDocument/2006/relationships/image" Target="../media/image110.png"/><Relationship Id="rId11" Type="http://schemas.openxmlformats.org/officeDocument/2006/relationships/image" Target="../media/image124.png"/><Relationship Id="rId10" Type="http://schemas.openxmlformats.org/officeDocument/2006/relationships/image" Target="../media/image10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0.png"/><Relationship Id="rId4" Type="http://schemas.openxmlformats.org/officeDocument/2006/relationships/image" Target="../media/image106.png"/><Relationship Id="rId5" Type="http://schemas.openxmlformats.org/officeDocument/2006/relationships/image" Target="../media/image10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122.png"/><Relationship Id="rId5" Type="http://schemas.openxmlformats.org/officeDocument/2006/relationships/image" Target="../media/image13.png"/><Relationship Id="rId6" Type="http://schemas.openxmlformats.org/officeDocument/2006/relationships/image" Target="../media/image20.png"/><Relationship Id="rId7" Type="http://schemas.openxmlformats.org/officeDocument/2006/relationships/image" Target="../media/image2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Relationship Id="rId4" Type="http://schemas.openxmlformats.org/officeDocument/2006/relationships/image" Target="../media/image84.png"/><Relationship Id="rId5" Type="http://schemas.openxmlformats.org/officeDocument/2006/relationships/image" Target="../media/image9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7.png"/><Relationship Id="rId4" Type="http://schemas.openxmlformats.org/officeDocument/2006/relationships/image" Target="../media/image8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9.png"/><Relationship Id="rId4" Type="http://schemas.openxmlformats.org/officeDocument/2006/relationships/image" Target="../media/image80.png"/><Relationship Id="rId9" Type="http://schemas.openxmlformats.org/officeDocument/2006/relationships/image" Target="../media/image110.png"/><Relationship Id="rId5" Type="http://schemas.openxmlformats.org/officeDocument/2006/relationships/image" Target="../media/image102.png"/><Relationship Id="rId6" Type="http://schemas.openxmlformats.org/officeDocument/2006/relationships/image" Target="../media/image99.jpg"/><Relationship Id="rId7" Type="http://schemas.openxmlformats.org/officeDocument/2006/relationships/image" Target="../media/image98.png"/><Relationship Id="rId8" Type="http://schemas.openxmlformats.org/officeDocument/2006/relationships/image" Target="../media/image97.png"/><Relationship Id="rId11" Type="http://schemas.openxmlformats.org/officeDocument/2006/relationships/image" Target="../media/image104.png"/><Relationship Id="rId10" Type="http://schemas.openxmlformats.org/officeDocument/2006/relationships/image" Target="../media/image103.jpg"/><Relationship Id="rId13" Type="http://schemas.openxmlformats.org/officeDocument/2006/relationships/image" Target="../media/image118.jpg"/><Relationship Id="rId12" Type="http://schemas.openxmlformats.org/officeDocument/2006/relationships/image" Target="../media/image114.png"/><Relationship Id="rId15" Type="http://schemas.openxmlformats.org/officeDocument/2006/relationships/image" Target="../media/image116.png"/><Relationship Id="rId14" Type="http://schemas.openxmlformats.org/officeDocument/2006/relationships/image" Target="../media/image115.png"/><Relationship Id="rId17" Type="http://schemas.openxmlformats.org/officeDocument/2006/relationships/image" Target="../media/image120.png"/><Relationship Id="rId16" Type="http://schemas.openxmlformats.org/officeDocument/2006/relationships/image" Target="../media/image117.png"/><Relationship Id="rId19" Type="http://schemas.openxmlformats.org/officeDocument/2006/relationships/image" Target="../media/image119.png"/><Relationship Id="rId18" Type="http://schemas.openxmlformats.org/officeDocument/2006/relationships/image" Target="../media/image1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1.jp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moodle.dd.3ip.eu/" TargetMode="External"/><Relationship Id="rId4" Type="http://schemas.openxmlformats.org/officeDocument/2006/relationships/image" Target="../media/image8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1.jpg"/><Relationship Id="rId4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40" Type="http://schemas.openxmlformats.org/officeDocument/2006/relationships/image" Target="../media/image58.png"/><Relationship Id="rId42" Type="http://schemas.openxmlformats.org/officeDocument/2006/relationships/image" Target="../media/image62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3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33.png"/><Relationship Id="rId31" Type="http://schemas.openxmlformats.org/officeDocument/2006/relationships/image" Target="../media/image61.png"/><Relationship Id="rId30" Type="http://schemas.openxmlformats.org/officeDocument/2006/relationships/image" Target="../media/image47.png"/><Relationship Id="rId33" Type="http://schemas.openxmlformats.org/officeDocument/2006/relationships/image" Target="../media/image57.png"/><Relationship Id="rId32" Type="http://schemas.openxmlformats.org/officeDocument/2006/relationships/image" Target="../media/image55.png"/><Relationship Id="rId35" Type="http://schemas.openxmlformats.org/officeDocument/2006/relationships/image" Target="../media/image51.png"/><Relationship Id="rId34" Type="http://schemas.openxmlformats.org/officeDocument/2006/relationships/image" Target="../media/image50.png"/><Relationship Id="rId37" Type="http://schemas.openxmlformats.org/officeDocument/2006/relationships/image" Target="../media/image56.png"/><Relationship Id="rId36" Type="http://schemas.openxmlformats.org/officeDocument/2006/relationships/image" Target="../media/image52.png"/><Relationship Id="rId39" Type="http://schemas.openxmlformats.org/officeDocument/2006/relationships/image" Target="../media/image59.png"/><Relationship Id="rId38" Type="http://schemas.openxmlformats.org/officeDocument/2006/relationships/image" Target="../media/image54.png"/><Relationship Id="rId20" Type="http://schemas.openxmlformats.org/officeDocument/2006/relationships/image" Target="../media/image37.png"/><Relationship Id="rId22" Type="http://schemas.openxmlformats.org/officeDocument/2006/relationships/image" Target="../media/image42.png"/><Relationship Id="rId21" Type="http://schemas.openxmlformats.org/officeDocument/2006/relationships/image" Target="../media/image38.png"/><Relationship Id="rId24" Type="http://schemas.openxmlformats.org/officeDocument/2006/relationships/image" Target="../media/image40.png"/><Relationship Id="rId23" Type="http://schemas.openxmlformats.org/officeDocument/2006/relationships/image" Target="../media/image45.png"/><Relationship Id="rId26" Type="http://schemas.openxmlformats.org/officeDocument/2006/relationships/image" Target="../media/image53.png"/><Relationship Id="rId25" Type="http://schemas.openxmlformats.org/officeDocument/2006/relationships/image" Target="../media/image43.png"/><Relationship Id="rId28" Type="http://schemas.openxmlformats.org/officeDocument/2006/relationships/image" Target="../media/image49.png"/><Relationship Id="rId27" Type="http://schemas.openxmlformats.org/officeDocument/2006/relationships/image" Target="../media/image44.png"/><Relationship Id="rId29" Type="http://schemas.openxmlformats.org/officeDocument/2006/relationships/image" Target="../media/image46.png"/><Relationship Id="rId11" Type="http://schemas.openxmlformats.org/officeDocument/2006/relationships/image" Target="../media/image35.png"/><Relationship Id="rId10" Type="http://schemas.openxmlformats.org/officeDocument/2006/relationships/image" Target="../media/image24.png"/><Relationship Id="rId13" Type="http://schemas.openxmlformats.org/officeDocument/2006/relationships/image" Target="../media/image41.png"/><Relationship Id="rId12" Type="http://schemas.openxmlformats.org/officeDocument/2006/relationships/image" Target="../media/image25.png"/><Relationship Id="rId15" Type="http://schemas.openxmlformats.org/officeDocument/2006/relationships/image" Target="../media/image36.png"/><Relationship Id="rId14" Type="http://schemas.openxmlformats.org/officeDocument/2006/relationships/image" Target="../media/image31.png"/><Relationship Id="rId17" Type="http://schemas.openxmlformats.org/officeDocument/2006/relationships/image" Target="../media/image39.png"/><Relationship Id="rId16" Type="http://schemas.openxmlformats.org/officeDocument/2006/relationships/image" Target="../media/image34.png"/><Relationship Id="rId19" Type="http://schemas.openxmlformats.org/officeDocument/2006/relationships/image" Target="../media/image48.png"/><Relationship Id="rId18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png"/><Relationship Id="rId4" Type="http://schemas.openxmlformats.org/officeDocument/2006/relationships/image" Target="../media/image60.png"/><Relationship Id="rId5" Type="http://schemas.openxmlformats.org/officeDocument/2006/relationships/image" Target="../media/image65.png"/><Relationship Id="rId6" Type="http://schemas.openxmlformats.org/officeDocument/2006/relationships/image" Target="../media/image64.png"/><Relationship Id="rId7" Type="http://schemas.openxmlformats.org/officeDocument/2006/relationships/image" Target="../media/image63.pn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1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1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22.png"/><Relationship Id="rId5" Type="http://schemas.openxmlformats.org/officeDocument/2006/relationships/image" Target="../media/image9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5" Type="http://schemas.openxmlformats.org/officeDocument/2006/relationships/image" Target="../media/image73.png"/><Relationship Id="rId6" Type="http://schemas.openxmlformats.org/officeDocument/2006/relationships/image" Target="../media/image72.png"/><Relationship Id="rId7" Type="http://schemas.openxmlformats.org/officeDocument/2006/relationships/image" Target="../media/image7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63"/>
          <p:cNvPicPr preferRelativeResize="0"/>
          <p:nvPr/>
        </p:nvPicPr>
        <p:blipFill rotWithShape="1">
          <a:blip r:embed="rId3">
            <a:alphaModFix/>
          </a:blip>
          <a:srcRect b="7423" l="1634" r="1634" t="10996"/>
          <a:stretch/>
        </p:blipFill>
        <p:spPr>
          <a:xfrm>
            <a:off x="3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63"/>
          <p:cNvSpPr/>
          <p:nvPr/>
        </p:nvSpPr>
        <p:spPr>
          <a:xfrm>
            <a:off x="0" y="384160"/>
            <a:ext cx="8351100" cy="437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id-ID"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3"/>
          <p:cNvSpPr txBox="1"/>
          <p:nvPr/>
        </p:nvSpPr>
        <p:spPr>
          <a:xfrm>
            <a:off x="719254" y="961613"/>
            <a:ext cx="2318657" cy="248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7" name="Google Shape;287;p63"/>
          <p:cNvSpPr txBox="1"/>
          <p:nvPr/>
        </p:nvSpPr>
        <p:spPr>
          <a:xfrm>
            <a:off x="719250" y="1152275"/>
            <a:ext cx="393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a full open source e-learning ecosystem</a:t>
            </a:r>
            <a:endParaRPr sz="24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288" name="Google Shape;288;p63"/>
          <p:cNvSpPr txBox="1"/>
          <p:nvPr/>
        </p:nvSpPr>
        <p:spPr>
          <a:xfrm>
            <a:off x="727616" y="2538589"/>
            <a:ext cx="533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id-ID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LMS | CONTENT | MOBILE | CONSULTING | GAMIFICATION | MEC TRAINING | </a:t>
            </a:r>
            <a:endParaRPr baseline="30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id-ID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IMS-LTI INTEGRATIONS | LEARNING ANALYTICS</a:t>
            </a:r>
            <a:endParaRPr baseline="30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aseline="30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89" name="Google Shape;289;p63"/>
          <p:cNvCxnSpPr/>
          <p:nvPr/>
        </p:nvCxnSpPr>
        <p:spPr>
          <a:xfrm>
            <a:off x="806226" y="2013613"/>
            <a:ext cx="135300" cy="0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0" name="Google Shape;290;p63"/>
          <p:cNvSpPr/>
          <p:nvPr/>
        </p:nvSpPr>
        <p:spPr>
          <a:xfrm rot="10800000">
            <a:off x="6315400" y="383350"/>
            <a:ext cx="2036400" cy="1030500"/>
          </a:xfrm>
          <a:prstGeom prst="round1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6450" y="671800"/>
            <a:ext cx="1487551" cy="3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100" y="4858550"/>
            <a:ext cx="753172" cy="1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6205" y="4870650"/>
            <a:ext cx="646747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6275" y="4881250"/>
            <a:ext cx="251000" cy="1502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3"/>
          <p:cNvSpPr txBox="1"/>
          <p:nvPr/>
        </p:nvSpPr>
        <p:spPr>
          <a:xfrm>
            <a:off x="781277" y="3686200"/>
            <a:ext cx="2079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baseline="30000" lang="id-ID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PAU PLANA i SALESAS</a:t>
            </a:r>
            <a:endParaRPr b="1" baseline="30000"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aseline="30000" lang="id-ID" sz="120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3&amp;Punt Solucions Informàtiques SL</a:t>
            </a:r>
            <a:endParaRPr baseline="30000" sz="120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aseline="30000" lang="id-ID" sz="120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C. de València, 359 08009 Barcelona</a:t>
            </a:r>
            <a:endParaRPr baseline="30000" sz="120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aseline="30000" lang="id-ID" sz="1200"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rPr>
              <a:t>pau@tresipunt.com</a:t>
            </a:r>
            <a:endParaRPr baseline="30000" sz="120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aseline="30000" sz="120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aseline="30000" sz="120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baseline="30000"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6" name="Google Shape;296;p63"/>
          <p:cNvSpPr txBox="1"/>
          <p:nvPr/>
        </p:nvSpPr>
        <p:spPr>
          <a:xfrm>
            <a:off x="702525" y="776584"/>
            <a:ext cx="563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id-ID" sz="2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DD</a:t>
            </a:r>
            <a:endParaRPr b="1" i="0" sz="27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7" name="Google Shape;297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0600" y="4725525"/>
            <a:ext cx="902241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2"/>
          <p:cNvSpPr txBox="1"/>
          <p:nvPr/>
        </p:nvSpPr>
        <p:spPr>
          <a:xfrm>
            <a:off x="709850" y="637500"/>
            <a:ext cx="2661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SOLUTION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62" name="Google Shape;462;p72"/>
          <p:cNvCxnSpPr/>
          <p:nvPr/>
        </p:nvCxnSpPr>
        <p:spPr>
          <a:xfrm>
            <a:off x="816689" y="1471148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3" name="Google Shape;463;p72"/>
          <p:cNvPicPr preferRelativeResize="0"/>
          <p:nvPr/>
        </p:nvPicPr>
        <p:blipFill rotWithShape="1">
          <a:blip r:embed="rId3">
            <a:alphaModFix/>
          </a:blip>
          <a:srcRect b="30793" l="0" r="0" t="22780"/>
          <a:stretch/>
        </p:blipFill>
        <p:spPr>
          <a:xfrm>
            <a:off x="1685875" y="2210500"/>
            <a:ext cx="3617899" cy="167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9724" y="2102725"/>
            <a:ext cx="1806974" cy="17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3"/>
          <p:cNvSpPr/>
          <p:nvPr/>
        </p:nvSpPr>
        <p:spPr>
          <a:xfrm>
            <a:off x="1229050" y="2356075"/>
            <a:ext cx="7462500" cy="1057525"/>
          </a:xfrm>
          <a:custGeom>
            <a:rect b="b" l="l" r="r" t="t"/>
            <a:pathLst>
              <a:path extrusionOk="0" h="42301" w="298500">
                <a:moveTo>
                  <a:pt x="0" y="0"/>
                </a:moveTo>
                <a:cubicBezTo>
                  <a:pt x="5628" y="7050"/>
                  <a:pt x="11967" y="41990"/>
                  <a:pt x="33765" y="42299"/>
                </a:cubicBezTo>
                <a:cubicBezTo>
                  <a:pt x="55564" y="42608"/>
                  <a:pt x="106612" y="3186"/>
                  <a:pt x="130791" y="1856"/>
                </a:cubicBezTo>
                <a:cubicBezTo>
                  <a:pt x="154970" y="526"/>
                  <a:pt x="150889" y="32713"/>
                  <a:pt x="178840" y="34321"/>
                </a:cubicBezTo>
                <a:cubicBezTo>
                  <a:pt x="206792" y="35929"/>
                  <a:pt x="278557" y="15306"/>
                  <a:pt x="298500" y="11503"/>
                </a:cubicBezTo>
              </a:path>
            </a:pathLst>
          </a:custGeom>
          <a:noFill/>
          <a:ln cap="flat" cmpd="sng" w="9525">
            <a:solidFill>
              <a:srgbClr val="A5A5A5"/>
            </a:solidFill>
            <a:prstDash val="dot"/>
            <a:round/>
            <a:headEnd len="med" w="med" type="none"/>
            <a:tailEnd len="med" w="med" type="triangle"/>
          </a:ln>
        </p:spPr>
      </p:sp>
      <p:grpSp>
        <p:nvGrpSpPr>
          <p:cNvPr id="471" name="Google Shape;471;p73"/>
          <p:cNvGrpSpPr/>
          <p:nvPr/>
        </p:nvGrpSpPr>
        <p:grpSpPr>
          <a:xfrm rot="5400000">
            <a:off x="893169" y="1869145"/>
            <a:ext cx="685489" cy="793388"/>
            <a:chOff x="1558512" y="2653009"/>
            <a:chExt cx="1193400" cy="1381247"/>
          </a:xfrm>
        </p:grpSpPr>
        <p:sp>
          <p:nvSpPr>
            <p:cNvPr id="472" name="Google Shape;472;p73"/>
            <p:cNvSpPr/>
            <p:nvPr/>
          </p:nvSpPr>
          <p:spPr>
            <a:xfrm>
              <a:off x="1558512" y="2840856"/>
              <a:ext cx="1193400" cy="119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73"/>
            <p:cNvSpPr/>
            <p:nvPr/>
          </p:nvSpPr>
          <p:spPr>
            <a:xfrm rot="2704363">
              <a:off x="1987992" y="2722249"/>
              <a:ext cx="334320" cy="33432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4" name="Google Shape;474;p73"/>
          <p:cNvSpPr txBox="1"/>
          <p:nvPr/>
        </p:nvSpPr>
        <p:spPr>
          <a:xfrm>
            <a:off x="647975" y="2067622"/>
            <a:ext cx="1050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id-ID"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b="1" i="0" sz="17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5" name="Google Shape;475;p73"/>
          <p:cNvSpPr txBox="1"/>
          <p:nvPr/>
        </p:nvSpPr>
        <p:spPr>
          <a:xfrm>
            <a:off x="1735750" y="2093400"/>
            <a:ext cx="1817700" cy="73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d-ID" sz="1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FAMILIES</a:t>
            </a:r>
            <a:endParaRPr b="1" sz="1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 2019 a group of </a:t>
            </a:r>
            <a:r>
              <a:rPr b="1" lang="id-ID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concerned families</a:t>
            </a:r>
            <a:r>
              <a:rPr lang="id-ID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had started the mobilization and contact to XNet.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73"/>
          <p:cNvSpPr txBox="1"/>
          <p:nvPr/>
        </p:nvSpPr>
        <p:spPr>
          <a:xfrm>
            <a:off x="709850" y="637500"/>
            <a:ext cx="2661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WHO WE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ARE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77" name="Google Shape;477;p73"/>
          <p:cNvCxnSpPr/>
          <p:nvPr/>
        </p:nvCxnSpPr>
        <p:spPr>
          <a:xfrm>
            <a:off x="816689" y="1471148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78" name="Google Shape;478;p73"/>
          <p:cNvGrpSpPr/>
          <p:nvPr/>
        </p:nvGrpSpPr>
        <p:grpSpPr>
          <a:xfrm rot="5400000">
            <a:off x="2026169" y="2991520"/>
            <a:ext cx="685489" cy="793388"/>
            <a:chOff x="1558512" y="2653009"/>
            <a:chExt cx="1193400" cy="1381247"/>
          </a:xfrm>
        </p:grpSpPr>
        <p:sp>
          <p:nvSpPr>
            <p:cNvPr id="479" name="Google Shape;479;p73"/>
            <p:cNvSpPr/>
            <p:nvPr/>
          </p:nvSpPr>
          <p:spPr>
            <a:xfrm>
              <a:off x="1558512" y="2840856"/>
              <a:ext cx="1193400" cy="119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3"/>
            <p:cNvSpPr/>
            <p:nvPr/>
          </p:nvSpPr>
          <p:spPr>
            <a:xfrm rot="2704363">
              <a:off x="1987992" y="2722249"/>
              <a:ext cx="334320" cy="33432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73"/>
          <p:cNvSpPr txBox="1"/>
          <p:nvPr/>
        </p:nvSpPr>
        <p:spPr>
          <a:xfrm>
            <a:off x="1780975" y="3190000"/>
            <a:ext cx="1050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id-ID"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 b="1" i="0" sz="17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2" name="Google Shape;482;p73"/>
          <p:cNvSpPr txBox="1"/>
          <p:nvPr/>
        </p:nvSpPr>
        <p:spPr>
          <a:xfrm>
            <a:off x="2868750" y="3300925"/>
            <a:ext cx="2318100" cy="91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Had started negotiations with the public sector to find collaboration for the project. Finally we started it with the collaboration of the </a:t>
            </a:r>
            <a:r>
              <a:rPr b="1" lang="id-ID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Barcelona City Hall</a:t>
            </a:r>
            <a:r>
              <a:rPr lang="id-ID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and other organizations.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3" name="Google Shape;483;p73"/>
          <p:cNvGrpSpPr/>
          <p:nvPr/>
        </p:nvGrpSpPr>
        <p:grpSpPr>
          <a:xfrm rot="5400000">
            <a:off x="4335244" y="1869145"/>
            <a:ext cx="685489" cy="793388"/>
            <a:chOff x="1558512" y="2653009"/>
            <a:chExt cx="1193400" cy="1381247"/>
          </a:xfrm>
        </p:grpSpPr>
        <p:sp>
          <p:nvSpPr>
            <p:cNvPr id="484" name="Google Shape;484;p73"/>
            <p:cNvSpPr/>
            <p:nvPr/>
          </p:nvSpPr>
          <p:spPr>
            <a:xfrm>
              <a:off x="1558512" y="2840856"/>
              <a:ext cx="1193400" cy="119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73"/>
            <p:cNvSpPr/>
            <p:nvPr/>
          </p:nvSpPr>
          <p:spPr>
            <a:xfrm rot="2704363">
              <a:off x="1987992" y="2722249"/>
              <a:ext cx="334320" cy="33432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6" name="Google Shape;486;p73"/>
          <p:cNvSpPr txBox="1"/>
          <p:nvPr/>
        </p:nvSpPr>
        <p:spPr>
          <a:xfrm>
            <a:off x="4090050" y="2067625"/>
            <a:ext cx="1050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id-ID"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endParaRPr b="1" i="0" sz="17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7" name="Google Shape;487;p73"/>
          <p:cNvSpPr txBox="1"/>
          <p:nvPr/>
        </p:nvSpPr>
        <p:spPr>
          <a:xfrm>
            <a:off x="5177825" y="2093400"/>
            <a:ext cx="2218200" cy="65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Had won the public tender to create DD, and started to work in it in 2019.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8" name="Google Shape;488;p73"/>
          <p:cNvGrpSpPr/>
          <p:nvPr/>
        </p:nvGrpSpPr>
        <p:grpSpPr>
          <a:xfrm rot="5400000">
            <a:off x="5531819" y="2991520"/>
            <a:ext cx="685489" cy="793388"/>
            <a:chOff x="1558512" y="2653009"/>
            <a:chExt cx="1193400" cy="1381247"/>
          </a:xfrm>
        </p:grpSpPr>
        <p:sp>
          <p:nvSpPr>
            <p:cNvPr id="489" name="Google Shape;489;p73"/>
            <p:cNvSpPr/>
            <p:nvPr/>
          </p:nvSpPr>
          <p:spPr>
            <a:xfrm>
              <a:off x="1558512" y="2840856"/>
              <a:ext cx="1193400" cy="119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73"/>
            <p:cNvSpPr/>
            <p:nvPr/>
          </p:nvSpPr>
          <p:spPr>
            <a:xfrm rot="2704363">
              <a:off x="1987992" y="2722249"/>
              <a:ext cx="334320" cy="33432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73"/>
          <p:cNvSpPr txBox="1"/>
          <p:nvPr/>
        </p:nvSpPr>
        <p:spPr>
          <a:xfrm>
            <a:off x="5286625" y="3189988"/>
            <a:ext cx="1050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id-ID"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4</a:t>
            </a:r>
            <a:endParaRPr b="1" i="0" sz="17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2" name="Google Shape;492;p73"/>
          <p:cNvSpPr txBox="1"/>
          <p:nvPr/>
        </p:nvSpPr>
        <p:spPr>
          <a:xfrm>
            <a:off x="6374400" y="3215775"/>
            <a:ext cx="1942200" cy="91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d-ID" sz="10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PILOT PROJECT</a:t>
            </a:r>
            <a:endParaRPr b="1" sz="1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We had started with 3 schools on 2021 and 10 more this year.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3" name="Google Shape;49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4650" y="0"/>
            <a:ext cx="2579350" cy="173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0777" y="2012626"/>
            <a:ext cx="408223" cy="31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73"/>
          <p:cNvPicPr preferRelativeResize="0"/>
          <p:nvPr/>
        </p:nvPicPr>
        <p:blipFill rotWithShape="1">
          <a:blip r:embed="rId5">
            <a:alphaModFix/>
          </a:blip>
          <a:srcRect b="33422" l="0" r="0" t="21283"/>
          <a:stretch/>
        </p:blipFill>
        <p:spPr>
          <a:xfrm>
            <a:off x="5259800" y="2012625"/>
            <a:ext cx="688266" cy="31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3525" y="3130625"/>
            <a:ext cx="408225" cy="40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73"/>
          <p:cNvPicPr preferRelativeResize="0"/>
          <p:nvPr/>
        </p:nvPicPr>
        <p:blipFill rotWithShape="1">
          <a:blip r:embed="rId7">
            <a:alphaModFix/>
          </a:blip>
          <a:srcRect b="30793" l="0" r="0" t="22780"/>
          <a:stretch/>
        </p:blipFill>
        <p:spPr>
          <a:xfrm>
            <a:off x="7496135" y="3045475"/>
            <a:ext cx="875315" cy="40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8150" y="2027450"/>
            <a:ext cx="1083274" cy="28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74"/>
          <p:cNvGrpSpPr/>
          <p:nvPr/>
        </p:nvGrpSpPr>
        <p:grpSpPr>
          <a:xfrm>
            <a:off x="1138691" y="704842"/>
            <a:ext cx="1534640" cy="3398106"/>
            <a:chOff x="1111266" y="704842"/>
            <a:chExt cx="1534640" cy="3398106"/>
          </a:xfrm>
        </p:grpSpPr>
        <p:grpSp>
          <p:nvGrpSpPr>
            <p:cNvPr id="505" name="Google Shape;505;p74"/>
            <p:cNvGrpSpPr/>
            <p:nvPr/>
          </p:nvGrpSpPr>
          <p:grpSpPr>
            <a:xfrm>
              <a:off x="1234165" y="704842"/>
              <a:ext cx="1288842" cy="1452406"/>
              <a:chOff x="1083737" y="435725"/>
              <a:chExt cx="1753050" cy="1975525"/>
            </a:xfrm>
          </p:grpSpPr>
          <p:pic>
            <p:nvPicPr>
              <p:cNvPr id="506" name="Google Shape;506;p7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83737" y="2165800"/>
                <a:ext cx="1753050" cy="245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7" name="Google Shape;507;p7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172725" y="435725"/>
                <a:ext cx="1575075" cy="1575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08" name="Google Shape;508;p74"/>
            <p:cNvSpPr/>
            <p:nvPr/>
          </p:nvSpPr>
          <p:spPr>
            <a:xfrm>
              <a:off x="1431136" y="3208048"/>
              <a:ext cx="894900" cy="894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74"/>
            <p:cNvSpPr txBox="1"/>
            <p:nvPr/>
          </p:nvSpPr>
          <p:spPr>
            <a:xfrm>
              <a:off x="1192936" y="3447748"/>
              <a:ext cx="1371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id-ID" sz="21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2019</a:t>
              </a:r>
              <a:endParaRPr i="0" sz="2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510" name="Google Shape;510;p74"/>
            <p:cNvGrpSpPr/>
            <p:nvPr/>
          </p:nvGrpSpPr>
          <p:grpSpPr>
            <a:xfrm>
              <a:off x="1111266" y="2657139"/>
              <a:ext cx="1534640" cy="350322"/>
              <a:chOff x="1111260" y="2657139"/>
              <a:chExt cx="1534640" cy="350322"/>
            </a:xfrm>
          </p:grpSpPr>
          <p:pic>
            <p:nvPicPr>
              <p:cNvPr id="511" name="Google Shape;511;p7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293950" y="2657139"/>
                <a:ext cx="351950" cy="35032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2" name="Google Shape;512;p74"/>
              <p:cNvSpPr txBox="1"/>
              <p:nvPr/>
            </p:nvSpPr>
            <p:spPr>
              <a:xfrm>
                <a:off x="1111260" y="2705390"/>
                <a:ext cx="1371300" cy="25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b="1" lang="id-ID" sz="1050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We meet </a:t>
                </a:r>
                <a:endParaRPr b="1" i="0" sz="1050" u="none" cap="none" strike="noStrike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513" name="Google Shape;513;p74"/>
          <p:cNvGrpSpPr/>
          <p:nvPr/>
        </p:nvGrpSpPr>
        <p:grpSpPr>
          <a:xfrm>
            <a:off x="3596022" y="666525"/>
            <a:ext cx="2188275" cy="3436423"/>
            <a:chOff x="3552538" y="666525"/>
            <a:chExt cx="2188275" cy="3436423"/>
          </a:xfrm>
        </p:grpSpPr>
        <p:pic>
          <p:nvPicPr>
            <p:cNvPr id="514" name="Google Shape;514;p7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52538" y="666525"/>
              <a:ext cx="2188275" cy="1182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74"/>
            <p:cNvSpPr/>
            <p:nvPr/>
          </p:nvSpPr>
          <p:spPr>
            <a:xfrm>
              <a:off x="4199225" y="3208048"/>
              <a:ext cx="894900" cy="894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74"/>
            <p:cNvSpPr txBox="1"/>
            <p:nvPr/>
          </p:nvSpPr>
          <p:spPr>
            <a:xfrm>
              <a:off x="3961025" y="3447748"/>
              <a:ext cx="1371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id-ID" sz="21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2021</a:t>
              </a:r>
              <a:endParaRPr i="0" sz="2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517" name="Google Shape;517;p74"/>
            <p:cNvSpPr txBox="1"/>
            <p:nvPr/>
          </p:nvSpPr>
          <p:spPr>
            <a:xfrm>
              <a:off x="3961025" y="2705390"/>
              <a:ext cx="13713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lang="id-ID" sz="105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Develop!!!</a:t>
              </a:r>
              <a:endParaRPr b="1" i="0" sz="105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518" name="Google Shape;518;p74"/>
          <p:cNvGrpSpPr/>
          <p:nvPr/>
        </p:nvGrpSpPr>
        <p:grpSpPr>
          <a:xfrm>
            <a:off x="6554588" y="614000"/>
            <a:ext cx="2050768" cy="3488948"/>
            <a:chOff x="6527163" y="614000"/>
            <a:chExt cx="2050768" cy="3488948"/>
          </a:xfrm>
        </p:grpSpPr>
        <p:sp>
          <p:nvSpPr>
            <p:cNvPr id="519" name="Google Shape;519;p74"/>
            <p:cNvSpPr/>
            <p:nvPr/>
          </p:nvSpPr>
          <p:spPr>
            <a:xfrm>
              <a:off x="7105097" y="3208048"/>
              <a:ext cx="894900" cy="894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t/>
              </a:r>
              <a:endParaRPr b="0" i="0" sz="101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74"/>
            <p:cNvSpPr txBox="1"/>
            <p:nvPr/>
          </p:nvSpPr>
          <p:spPr>
            <a:xfrm>
              <a:off x="6866897" y="3447748"/>
              <a:ext cx="1371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id-ID" sz="210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2022</a:t>
              </a:r>
              <a:endParaRPr i="0" sz="21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521" name="Google Shape;521;p7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27163" y="614000"/>
              <a:ext cx="2050768" cy="137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74"/>
            <p:cNvSpPr txBox="1"/>
            <p:nvPr/>
          </p:nvSpPr>
          <p:spPr>
            <a:xfrm>
              <a:off x="6866897" y="2705390"/>
              <a:ext cx="13713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lang="id-ID" sz="105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Pilot</a:t>
              </a:r>
              <a:endParaRPr b="1" i="0" sz="105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75"/>
          <p:cNvPicPr preferRelativeResize="0"/>
          <p:nvPr/>
        </p:nvPicPr>
        <p:blipFill rotWithShape="1">
          <a:blip r:embed="rId3">
            <a:alphaModFix/>
          </a:blip>
          <a:srcRect b="3781" l="486" r="277" t="0"/>
          <a:stretch/>
        </p:blipFill>
        <p:spPr>
          <a:xfrm flipH="1">
            <a:off x="797701" y="0"/>
            <a:ext cx="8351099" cy="45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75"/>
          <p:cNvSpPr/>
          <p:nvPr/>
        </p:nvSpPr>
        <p:spPr>
          <a:xfrm>
            <a:off x="797700" y="593625"/>
            <a:ext cx="7545900" cy="332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75"/>
          <p:cNvSpPr txBox="1"/>
          <p:nvPr/>
        </p:nvSpPr>
        <p:spPr>
          <a:xfrm>
            <a:off x="1500226" y="1213756"/>
            <a:ext cx="37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What is the </a:t>
            </a:r>
            <a:r>
              <a:rPr b="1" lang="id-ID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DD</a:t>
            </a:r>
            <a:endParaRPr b="1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31" name="Google Shape;531;p75"/>
          <p:cNvCxnSpPr/>
          <p:nvPr/>
        </p:nvCxnSpPr>
        <p:spPr>
          <a:xfrm>
            <a:off x="1603926" y="1735313"/>
            <a:ext cx="135300" cy="0"/>
          </a:xfrm>
          <a:prstGeom prst="straightConnector1">
            <a:avLst/>
          </a:prstGeom>
          <a:noFill/>
          <a:ln cap="flat" cmpd="sng" w="5715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2" name="Google Shape;532;p75"/>
          <p:cNvSpPr/>
          <p:nvPr/>
        </p:nvSpPr>
        <p:spPr>
          <a:xfrm>
            <a:off x="0" y="-9750"/>
            <a:ext cx="3480900" cy="60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75" y="125250"/>
            <a:ext cx="1124074" cy="2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6"/>
          <p:cNvSpPr txBox="1"/>
          <p:nvPr/>
        </p:nvSpPr>
        <p:spPr>
          <a:xfrm>
            <a:off x="709850" y="637500"/>
            <a:ext cx="4325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DEMOCRATIC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DIGITALIZATION PLAN</a:t>
            </a:r>
            <a:endParaRPr sz="24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40" name="Google Shape;540;p76"/>
          <p:cNvCxnSpPr/>
          <p:nvPr/>
        </p:nvCxnSpPr>
        <p:spPr>
          <a:xfrm>
            <a:off x="816689" y="1471148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1" name="Google Shape;541;p76"/>
          <p:cNvSpPr txBox="1"/>
          <p:nvPr/>
        </p:nvSpPr>
        <p:spPr>
          <a:xfrm>
            <a:off x="1113250" y="1893900"/>
            <a:ext cx="2050200" cy="12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PUBLIC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SERVERS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1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infrastructure and code must be auditable and take care about the data protection</a:t>
            </a:r>
            <a:endParaRPr sz="1100">
              <a:solidFill>
                <a:schemeClr val="accen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542" name="Google Shape;542;p76"/>
          <p:cNvCxnSpPr/>
          <p:nvPr/>
        </p:nvCxnSpPr>
        <p:spPr>
          <a:xfrm>
            <a:off x="1113259" y="1893902"/>
            <a:ext cx="0" cy="3615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3" name="Google Shape;543;p76"/>
          <p:cNvSpPr txBox="1"/>
          <p:nvPr/>
        </p:nvSpPr>
        <p:spPr>
          <a:xfrm>
            <a:off x="3526250" y="1893900"/>
            <a:ext cx="20502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DD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SUITE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2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An open source based suite for education that must be easy to use and replicate.</a:t>
            </a:r>
            <a:endParaRPr sz="1200">
              <a:solidFill>
                <a:schemeClr val="accen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544" name="Google Shape;544;p76"/>
          <p:cNvCxnSpPr/>
          <p:nvPr/>
        </p:nvCxnSpPr>
        <p:spPr>
          <a:xfrm>
            <a:off x="3526259" y="1893902"/>
            <a:ext cx="0" cy="3615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5" name="Google Shape;545;p76"/>
          <p:cNvSpPr txBox="1"/>
          <p:nvPr/>
        </p:nvSpPr>
        <p:spPr>
          <a:xfrm>
            <a:off x="6324950" y="1893900"/>
            <a:ext cx="20502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TEACHERS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TRAINING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2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Offering services of support, training and maintenance, during the transition process.</a:t>
            </a:r>
            <a:endParaRPr sz="1200">
              <a:solidFill>
                <a:schemeClr val="accen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546" name="Google Shape;546;p76"/>
          <p:cNvCxnSpPr/>
          <p:nvPr/>
        </p:nvCxnSpPr>
        <p:spPr>
          <a:xfrm>
            <a:off x="6324959" y="1893902"/>
            <a:ext cx="0" cy="3615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7" name="Google Shape;547;p76"/>
          <p:cNvSpPr/>
          <p:nvPr/>
        </p:nvSpPr>
        <p:spPr>
          <a:xfrm>
            <a:off x="1963800" y="3593625"/>
            <a:ext cx="5216400" cy="545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76"/>
          <p:cNvSpPr txBox="1"/>
          <p:nvPr/>
        </p:nvSpPr>
        <p:spPr>
          <a:xfrm>
            <a:off x="2224050" y="3691550"/>
            <a:ext cx="46959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THREE </a:t>
            </a:r>
            <a:r>
              <a:rPr b="1" lang="id-ID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MAIN</a:t>
            </a:r>
            <a:r>
              <a:rPr lang="id-ID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 AXES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7"/>
          <p:cNvSpPr/>
          <p:nvPr/>
        </p:nvSpPr>
        <p:spPr>
          <a:xfrm rot="5273320">
            <a:off x="2486381" y="1138176"/>
            <a:ext cx="130288" cy="1412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4" name="Google Shape;554;p77"/>
          <p:cNvSpPr/>
          <p:nvPr/>
        </p:nvSpPr>
        <p:spPr>
          <a:xfrm rot="5160082">
            <a:off x="6205412" y="1740722"/>
            <a:ext cx="154877" cy="8853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5" name="Google Shape;555;p77"/>
          <p:cNvSpPr/>
          <p:nvPr/>
        </p:nvSpPr>
        <p:spPr>
          <a:xfrm rot="5160082">
            <a:off x="7227387" y="1917571"/>
            <a:ext cx="154877" cy="5151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6" name="Google Shape;556;p77"/>
          <p:cNvSpPr/>
          <p:nvPr/>
        </p:nvSpPr>
        <p:spPr>
          <a:xfrm rot="5266821">
            <a:off x="2769742" y="3385675"/>
            <a:ext cx="154916" cy="709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7" name="Google Shape;557;p77"/>
          <p:cNvSpPr/>
          <p:nvPr/>
        </p:nvSpPr>
        <p:spPr>
          <a:xfrm rot="5266821">
            <a:off x="2078167" y="3436281"/>
            <a:ext cx="154916" cy="6355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8" name="Google Shape;558;p77"/>
          <p:cNvSpPr/>
          <p:nvPr/>
        </p:nvSpPr>
        <p:spPr>
          <a:xfrm rot="5266821">
            <a:off x="7123192" y="3870024"/>
            <a:ext cx="154916" cy="722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9" name="Google Shape;559;p77"/>
          <p:cNvSpPr/>
          <p:nvPr/>
        </p:nvSpPr>
        <p:spPr>
          <a:xfrm rot="5160082">
            <a:off x="5567449" y="3507117"/>
            <a:ext cx="154877" cy="535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0" name="Google Shape;560;p77"/>
          <p:cNvSpPr/>
          <p:nvPr/>
        </p:nvSpPr>
        <p:spPr>
          <a:xfrm rot="5073264">
            <a:off x="6290251" y="3339569"/>
            <a:ext cx="154899" cy="887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1" name="Google Shape;561;p77"/>
          <p:cNvSpPr/>
          <p:nvPr/>
        </p:nvSpPr>
        <p:spPr>
          <a:xfrm rot="-5400000">
            <a:off x="7491013" y="1890950"/>
            <a:ext cx="451800" cy="59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77"/>
          <p:cNvSpPr txBox="1"/>
          <p:nvPr/>
        </p:nvSpPr>
        <p:spPr>
          <a:xfrm>
            <a:off x="1844138" y="1668225"/>
            <a:ext cx="200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Custom developments</a:t>
            </a:r>
            <a:r>
              <a:rPr lang="id-ID"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 to improve the user experience in all the apps of the suite.</a:t>
            </a:r>
            <a:endParaRPr sz="1000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563" name="Google Shape;563;p77"/>
          <p:cNvSpPr txBox="1"/>
          <p:nvPr/>
        </p:nvSpPr>
        <p:spPr>
          <a:xfrm>
            <a:off x="5566700" y="2008500"/>
            <a:ext cx="200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KEYCLOACK </a:t>
            </a:r>
            <a:r>
              <a:rPr lang="id-ID" sz="1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with </a:t>
            </a:r>
            <a:r>
              <a:rPr b="1" lang="id-ID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SAML2 </a:t>
            </a:r>
            <a:r>
              <a:rPr lang="id-ID" sz="1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to unify user sessions across applications</a:t>
            </a:r>
            <a:endParaRPr sz="10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p77"/>
          <p:cNvSpPr txBox="1"/>
          <p:nvPr/>
        </p:nvSpPr>
        <p:spPr>
          <a:xfrm>
            <a:off x="5039199" y="3606275"/>
            <a:ext cx="2592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OWASP ModSecurity</a:t>
            </a:r>
            <a:r>
              <a:rPr lang="id-ID" sz="1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 firewall with customized rules. Graphical visualization of environment usage and access logs with </a:t>
            </a:r>
            <a:r>
              <a:rPr b="1" lang="id-ID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GRAFANA </a:t>
            </a:r>
            <a:r>
              <a:rPr lang="id-ID" sz="1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sz="10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5" name="Google Shape;565;p77"/>
          <p:cNvSpPr txBox="1"/>
          <p:nvPr/>
        </p:nvSpPr>
        <p:spPr>
          <a:xfrm>
            <a:off x="1835063" y="3276888"/>
            <a:ext cx="2160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Simple automated orchestration with containers and technology </a:t>
            </a:r>
            <a:r>
              <a:rPr b="1" lang="id-ID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DOCKER</a:t>
            </a:r>
            <a:r>
              <a:rPr lang="id-ID" sz="1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1" lang="id-ID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COMPOSE</a:t>
            </a:r>
            <a:r>
              <a:rPr lang="id-ID" sz="1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6" name="Google Shape;566;p77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67" name="Google Shape;567;p77"/>
          <p:cNvPicPr preferRelativeResize="0"/>
          <p:nvPr/>
        </p:nvPicPr>
        <p:blipFill rotWithShape="1">
          <a:blip r:embed="rId3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7"/>
          <p:cNvSpPr txBox="1"/>
          <p:nvPr/>
        </p:nvSpPr>
        <p:spPr>
          <a:xfrm>
            <a:off x="1770225" y="2965600"/>
            <a:ext cx="2941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7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Simple Setup</a:t>
            </a:r>
            <a:endParaRPr sz="17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69" name="Google Shape;569;p77"/>
          <p:cNvSpPr txBox="1"/>
          <p:nvPr/>
        </p:nvSpPr>
        <p:spPr>
          <a:xfrm>
            <a:off x="4221950" y="1694900"/>
            <a:ext cx="3465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7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Single identity management</a:t>
            </a:r>
            <a:endParaRPr sz="17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70" name="Google Shape;57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02588" y="1734728"/>
            <a:ext cx="341400" cy="372147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77"/>
          <p:cNvSpPr/>
          <p:nvPr/>
        </p:nvSpPr>
        <p:spPr>
          <a:xfrm rot="-5400000">
            <a:off x="1514488" y="1593800"/>
            <a:ext cx="451800" cy="59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77"/>
          <p:cNvSpPr txBox="1"/>
          <p:nvPr/>
        </p:nvSpPr>
        <p:spPr>
          <a:xfrm>
            <a:off x="4516025" y="3276900"/>
            <a:ext cx="3165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7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Security and monitoring</a:t>
            </a:r>
            <a:endParaRPr sz="17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73" name="Google Shape;573;p77"/>
          <p:cNvSpPr/>
          <p:nvPr/>
        </p:nvSpPr>
        <p:spPr>
          <a:xfrm rot="-5400000">
            <a:off x="7491013" y="3470250"/>
            <a:ext cx="451800" cy="59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77"/>
          <p:cNvSpPr/>
          <p:nvPr/>
        </p:nvSpPr>
        <p:spPr>
          <a:xfrm rot="-5400000">
            <a:off x="1514488" y="3158950"/>
            <a:ext cx="451800" cy="59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2550" y="3333188"/>
            <a:ext cx="381504" cy="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6200" y="1454762"/>
            <a:ext cx="341400" cy="33776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77"/>
          <p:cNvSpPr txBox="1"/>
          <p:nvPr/>
        </p:nvSpPr>
        <p:spPr>
          <a:xfrm>
            <a:off x="1770250" y="1321550"/>
            <a:ext cx="2974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7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Improved UX</a:t>
            </a:r>
            <a:endParaRPr sz="17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78" name="Google Shape;578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6211" y="3036023"/>
            <a:ext cx="341400" cy="305554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7"/>
          <p:cNvSpPr txBox="1"/>
          <p:nvPr/>
        </p:nvSpPr>
        <p:spPr>
          <a:xfrm>
            <a:off x="709850" y="414025"/>
            <a:ext cx="3047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MAIN GOALS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80" name="Google Shape;580;p77"/>
          <p:cNvCxnSpPr/>
          <p:nvPr/>
        </p:nvCxnSpPr>
        <p:spPr>
          <a:xfrm>
            <a:off x="816689" y="124767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1" name="Google Shape;581;p77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8"/>
          <p:cNvSpPr/>
          <p:nvPr/>
        </p:nvSpPr>
        <p:spPr>
          <a:xfrm>
            <a:off x="2687738" y="2234400"/>
            <a:ext cx="4496400" cy="44964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78"/>
          <p:cNvSpPr/>
          <p:nvPr/>
        </p:nvSpPr>
        <p:spPr>
          <a:xfrm>
            <a:off x="349475" y="3411200"/>
            <a:ext cx="8713800" cy="191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8" name="Google Shape;58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813" y="1575338"/>
            <a:ext cx="1374750" cy="2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1337" y="1564350"/>
            <a:ext cx="1374750" cy="30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119" y="2532614"/>
            <a:ext cx="1374751" cy="35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4050" y="2342892"/>
            <a:ext cx="849622" cy="60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1700" y="635477"/>
            <a:ext cx="2102926" cy="12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8"/>
          <p:cNvPicPr preferRelativeResize="0"/>
          <p:nvPr/>
        </p:nvPicPr>
        <p:blipFill rotWithShape="1">
          <a:blip r:embed="rId8">
            <a:alphaModFix/>
          </a:blip>
          <a:srcRect b="30793" l="0" r="0" t="22780"/>
          <a:stretch/>
        </p:blipFill>
        <p:spPr>
          <a:xfrm>
            <a:off x="3765761" y="3162375"/>
            <a:ext cx="2557150" cy="1187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4" name="Google Shape;594;p78"/>
          <p:cNvCxnSpPr/>
          <p:nvPr/>
        </p:nvCxnSpPr>
        <p:spPr>
          <a:xfrm flipH="1" rot="10800000">
            <a:off x="6180275" y="2217375"/>
            <a:ext cx="346800" cy="404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595" name="Google Shape;595;p78"/>
          <p:cNvCxnSpPr/>
          <p:nvPr/>
        </p:nvCxnSpPr>
        <p:spPr>
          <a:xfrm flipH="1" rot="10800000">
            <a:off x="6915894" y="3098006"/>
            <a:ext cx="470400" cy="313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596" name="Google Shape;596;p78"/>
          <p:cNvCxnSpPr>
            <a:stCxn id="586" idx="0"/>
          </p:cNvCxnSpPr>
          <p:nvPr/>
        </p:nvCxnSpPr>
        <p:spPr>
          <a:xfrm rot="10800000">
            <a:off x="4935938" y="1769100"/>
            <a:ext cx="0" cy="465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597" name="Google Shape;597;p78"/>
          <p:cNvCxnSpPr/>
          <p:nvPr/>
        </p:nvCxnSpPr>
        <p:spPr>
          <a:xfrm rot="10800000">
            <a:off x="2570194" y="3097406"/>
            <a:ext cx="369600" cy="313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oval"/>
          </a:ln>
        </p:spPr>
      </p:cxnSp>
      <p:cxnSp>
        <p:nvCxnSpPr>
          <p:cNvPr id="598" name="Google Shape;598;p78"/>
          <p:cNvCxnSpPr/>
          <p:nvPr/>
        </p:nvCxnSpPr>
        <p:spPr>
          <a:xfrm rot="10800000">
            <a:off x="3296675" y="2245975"/>
            <a:ext cx="365700" cy="395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ot"/>
            <a:round/>
            <a:headEnd len="med" w="med" type="none"/>
            <a:tailEnd len="med" w="med" type="oval"/>
          </a:ln>
        </p:spPr>
      </p:cxnSp>
      <p:sp>
        <p:nvSpPr>
          <p:cNvPr id="599" name="Google Shape;599;p78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00" name="Google Shape;600;p78"/>
          <p:cNvPicPr preferRelativeResize="0"/>
          <p:nvPr/>
        </p:nvPicPr>
        <p:blipFill rotWithShape="1">
          <a:blip r:embed="rId9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78"/>
          <p:cNvSpPr txBox="1"/>
          <p:nvPr/>
        </p:nvSpPr>
        <p:spPr>
          <a:xfrm>
            <a:off x="720050" y="2885025"/>
            <a:ext cx="189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latin typeface="Droid Sans"/>
                <a:ea typeface="Droid Sans"/>
                <a:cs typeface="Droid Sans"/>
                <a:sym typeface="Droid Sans"/>
              </a:rPr>
              <a:t>Training classrooms</a:t>
            </a:r>
            <a:endParaRPr sz="10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02" name="Google Shape;602;p78"/>
          <p:cNvSpPr txBox="1"/>
          <p:nvPr/>
        </p:nvSpPr>
        <p:spPr>
          <a:xfrm>
            <a:off x="2414600" y="1797775"/>
            <a:ext cx="204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6290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latin typeface="Droid Sans"/>
                <a:ea typeface="Droid Sans"/>
                <a:cs typeface="Droid Sans"/>
                <a:sym typeface="Droid Sans"/>
              </a:rPr>
              <a:t>Web environments</a:t>
            </a:r>
            <a:endParaRPr sz="10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03" name="Google Shape;603;p78"/>
          <p:cNvSpPr txBox="1"/>
          <p:nvPr/>
        </p:nvSpPr>
        <p:spPr>
          <a:xfrm>
            <a:off x="3989600" y="1349588"/>
            <a:ext cx="189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latin typeface="Montserrat"/>
                <a:ea typeface="Montserrat"/>
                <a:cs typeface="Montserrat"/>
                <a:sym typeface="Montserrat"/>
              </a:rPr>
              <a:t>Office automation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4" name="Google Shape;604;p78"/>
          <p:cNvSpPr txBox="1"/>
          <p:nvPr/>
        </p:nvSpPr>
        <p:spPr>
          <a:xfrm>
            <a:off x="6204750" y="1800013"/>
            <a:ext cx="189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000">
                <a:latin typeface="Montserrat"/>
                <a:ea typeface="Montserrat"/>
                <a:cs typeface="Montserrat"/>
                <a:sym typeface="Montserrat"/>
              </a:rPr>
              <a:t>Virtual classes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5" name="Google Shape;605;p78"/>
          <p:cNvSpPr txBox="1"/>
          <p:nvPr/>
        </p:nvSpPr>
        <p:spPr>
          <a:xfrm>
            <a:off x="7242513" y="2885025"/>
            <a:ext cx="189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latin typeface="Droid Sans"/>
                <a:ea typeface="Droid Sans"/>
                <a:cs typeface="Droid Sans"/>
                <a:sym typeface="Droid Sans"/>
              </a:rPr>
              <a:t>Collaborative space</a:t>
            </a:r>
            <a:endParaRPr sz="10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06" name="Google Shape;606;p78"/>
          <p:cNvSpPr txBox="1"/>
          <p:nvPr/>
        </p:nvSpPr>
        <p:spPr>
          <a:xfrm>
            <a:off x="709850" y="490225"/>
            <a:ext cx="3047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 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SOLUTION</a:t>
            </a:r>
            <a:endParaRPr b="1" sz="24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607" name="Google Shape;607;p78"/>
          <p:cNvCxnSpPr/>
          <p:nvPr/>
        </p:nvCxnSpPr>
        <p:spPr>
          <a:xfrm>
            <a:off x="816689" y="132387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8" name="Google Shape;608;p78"/>
          <p:cNvCxnSpPr/>
          <p:nvPr/>
        </p:nvCxnSpPr>
        <p:spPr>
          <a:xfrm>
            <a:off x="794722" y="4548467"/>
            <a:ext cx="7576200" cy="0"/>
          </a:xfrm>
          <a:prstGeom prst="straightConnector1">
            <a:avLst/>
          </a:prstGeom>
          <a:noFill/>
          <a:ln cap="flat" cmpd="sng" w="127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9" name="Google Shape;609;p78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10" name="Google Shape;610;p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4725" y="4660550"/>
            <a:ext cx="753172" cy="1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54830" y="4672650"/>
            <a:ext cx="646747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74900" y="4683250"/>
            <a:ext cx="251000" cy="15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78"/>
          <p:cNvPicPr preferRelativeResize="0"/>
          <p:nvPr/>
        </p:nvPicPr>
        <p:blipFill rotWithShape="1">
          <a:blip r:embed="rId13">
            <a:alphaModFix/>
          </a:blip>
          <a:srcRect b="16341" l="6686" r="6695" t="19971"/>
          <a:stretch/>
        </p:blipFill>
        <p:spPr>
          <a:xfrm>
            <a:off x="3003951" y="4631650"/>
            <a:ext cx="845799" cy="2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78"/>
          <p:cNvSpPr txBox="1"/>
          <p:nvPr/>
        </p:nvSpPr>
        <p:spPr>
          <a:xfrm>
            <a:off x="6967107" y="4654569"/>
            <a:ext cx="14826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id-ID" sz="750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#lets</a:t>
            </a:r>
            <a:r>
              <a:rPr lang="id-ID" sz="750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elearn</a:t>
            </a:r>
            <a:r>
              <a:rPr lang="id-ID" sz="750">
                <a:solidFill>
                  <a:schemeClr val="accen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together</a:t>
            </a:r>
            <a:endParaRPr i="0" sz="450" u="none" cap="none" strike="noStrike">
              <a:solidFill>
                <a:schemeClr val="accen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925" y="820612"/>
            <a:ext cx="7391601" cy="3601974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79"/>
          <p:cNvSpPr txBox="1"/>
          <p:nvPr/>
        </p:nvSpPr>
        <p:spPr>
          <a:xfrm>
            <a:off x="1115325" y="2146006"/>
            <a:ext cx="122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0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01</a:t>
            </a:r>
            <a:endParaRPr sz="20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1" name="Google Shape;621;p79"/>
          <p:cNvSpPr txBox="1"/>
          <p:nvPr/>
        </p:nvSpPr>
        <p:spPr>
          <a:xfrm>
            <a:off x="2575938" y="2597706"/>
            <a:ext cx="122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0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02</a:t>
            </a:r>
            <a:endParaRPr sz="20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2" name="Google Shape;622;p79"/>
          <p:cNvSpPr txBox="1"/>
          <p:nvPr/>
        </p:nvSpPr>
        <p:spPr>
          <a:xfrm>
            <a:off x="4033525" y="1597906"/>
            <a:ext cx="122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0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03</a:t>
            </a:r>
            <a:endParaRPr sz="20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3" name="Google Shape;623;p79"/>
          <p:cNvSpPr txBox="1"/>
          <p:nvPr/>
        </p:nvSpPr>
        <p:spPr>
          <a:xfrm>
            <a:off x="6963650" y="2146006"/>
            <a:ext cx="122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0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05</a:t>
            </a:r>
            <a:endParaRPr sz="20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24" name="Google Shape;62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1413" y="2200231"/>
            <a:ext cx="425744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9"/>
          <p:cNvSpPr txBox="1"/>
          <p:nvPr/>
        </p:nvSpPr>
        <p:spPr>
          <a:xfrm>
            <a:off x="5497075" y="2597706"/>
            <a:ext cx="122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000">
                <a:solidFill>
                  <a:srgbClr val="3B3B3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04</a:t>
            </a:r>
            <a:endParaRPr sz="2000">
              <a:solidFill>
                <a:srgbClr val="3B3B3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6" name="Google Shape;626;p79"/>
          <p:cNvSpPr txBox="1"/>
          <p:nvPr/>
        </p:nvSpPr>
        <p:spPr>
          <a:xfrm>
            <a:off x="1089075" y="2535413"/>
            <a:ext cx="12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Single Sign - On</a:t>
            </a:r>
            <a:endParaRPr b="1" sz="10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You login once and you have access to all applications.</a:t>
            </a:r>
            <a:endParaRPr sz="1000">
              <a:solidFill>
                <a:srgbClr val="3B3B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" name="Google Shape;627;p79"/>
          <p:cNvSpPr txBox="1"/>
          <p:nvPr/>
        </p:nvSpPr>
        <p:spPr>
          <a:xfrm>
            <a:off x="2576013" y="2975081"/>
            <a:ext cx="1228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18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DD menu</a:t>
            </a:r>
            <a:endParaRPr b="1" sz="10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To navigate between applications and configurable.</a:t>
            </a:r>
            <a:endParaRPr sz="1000">
              <a:solidFill>
                <a:srgbClr val="3B3B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8" name="Google Shape;628;p79"/>
          <p:cNvSpPr txBox="1"/>
          <p:nvPr/>
        </p:nvSpPr>
        <p:spPr>
          <a:xfrm>
            <a:off x="6923150" y="2534813"/>
            <a:ext cx="1309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" spcFirstLastPara="1" rIns="18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Agile development</a:t>
            </a:r>
            <a:endParaRPr b="1" sz="10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Simplify the installation, deployment and maintenance of services.</a:t>
            </a:r>
            <a:endParaRPr sz="1000">
              <a:solidFill>
                <a:srgbClr val="3B3B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9" name="Google Shape;629;p79"/>
          <p:cNvSpPr txBox="1"/>
          <p:nvPr/>
        </p:nvSpPr>
        <p:spPr>
          <a:xfrm>
            <a:off x="5500025" y="2975081"/>
            <a:ext cx="1228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Easy</a:t>
            </a:r>
            <a:endParaRPr b="1" sz="10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Centralized management of users and groups.</a:t>
            </a:r>
            <a:endParaRPr sz="1000">
              <a:solidFill>
                <a:srgbClr val="3B3B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p79"/>
          <p:cNvSpPr txBox="1"/>
          <p:nvPr/>
        </p:nvSpPr>
        <p:spPr>
          <a:xfrm>
            <a:off x="3989900" y="1993613"/>
            <a:ext cx="12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As you like</a:t>
            </a:r>
            <a:endParaRPr b="1" sz="10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Application customizations to facilitate usability.</a:t>
            </a:r>
            <a:endParaRPr sz="1000">
              <a:solidFill>
                <a:srgbClr val="3B3B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1" name="Google Shape;63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4913" y="1153013"/>
            <a:ext cx="425750" cy="44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5038" y="1864240"/>
            <a:ext cx="425725" cy="38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2700" y="1745813"/>
            <a:ext cx="451910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79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35" name="Google Shape;635;p79"/>
          <p:cNvPicPr preferRelativeResize="0"/>
          <p:nvPr/>
        </p:nvPicPr>
        <p:blipFill rotWithShape="1">
          <a:blip r:embed="rId8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99675" y="2207088"/>
            <a:ext cx="381025" cy="3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79"/>
          <p:cNvSpPr txBox="1"/>
          <p:nvPr/>
        </p:nvSpPr>
        <p:spPr>
          <a:xfrm>
            <a:off x="709850" y="261625"/>
            <a:ext cx="3047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 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FEATURES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38" name="Google Shape;638;p79"/>
          <p:cNvCxnSpPr/>
          <p:nvPr/>
        </p:nvCxnSpPr>
        <p:spPr>
          <a:xfrm>
            <a:off x="816689" y="109527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9" name="Google Shape;639;p79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0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45" name="Google Shape;645;p80"/>
          <p:cNvPicPr preferRelativeResize="0"/>
          <p:nvPr/>
        </p:nvPicPr>
        <p:blipFill rotWithShape="1">
          <a:blip r:embed="rId3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80"/>
          <p:cNvSpPr txBox="1"/>
          <p:nvPr/>
        </p:nvSpPr>
        <p:spPr>
          <a:xfrm>
            <a:off x="709850" y="490225"/>
            <a:ext cx="3047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AUTHENTICATION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47" name="Google Shape;647;p80"/>
          <p:cNvCxnSpPr/>
          <p:nvPr/>
        </p:nvCxnSpPr>
        <p:spPr>
          <a:xfrm>
            <a:off x="816689" y="132387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8" name="Google Shape;648;p80"/>
          <p:cNvSpPr/>
          <p:nvPr/>
        </p:nvSpPr>
        <p:spPr>
          <a:xfrm>
            <a:off x="709850" y="1531150"/>
            <a:ext cx="22800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d-ID" sz="112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Single sign-on for access to all integrated applications.</a:t>
            </a:r>
            <a:endParaRPr b="1" sz="112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2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d-ID" sz="112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Single Sign On</a:t>
            </a:r>
            <a:endParaRPr b="1" sz="112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2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SAML2 technology that allows us to unify authentication, user information, groups and roles.</a:t>
            </a:r>
            <a:endParaRPr sz="112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9" name="Google Shape;649;p80"/>
          <p:cNvSpPr/>
          <p:nvPr/>
        </p:nvSpPr>
        <p:spPr>
          <a:xfrm>
            <a:off x="5045038" y="1042150"/>
            <a:ext cx="1135500" cy="31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8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LOG IN</a:t>
            </a:r>
            <a:endParaRPr b="1" sz="8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0" name="Google Shape;650;p80"/>
          <p:cNvPicPr preferRelativeResize="0"/>
          <p:nvPr/>
        </p:nvPicPr>
        <p:blipFill rotWithShape="1">
          <a:blip r:embed="rId4">
            <a:alphaModFix/>
          </a:blip>
          <a:srcRect b="0" l="-15703" r="-15703" t="0"/>
          <a:stretch/>
        </p:blipFill>
        <p:spPr>
          <a:xfrm>
            <a:off x="5197725" y="1903175"/>
            <a:ext cx="830126" cy="63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1" name="Google Shape;651;p80"/>
          <p:cNvCxnSpPr>
            <a:stCxn id="649" idx="2"/>
            <a:endCxn id="650" idx="0"/>
          </p:cNvCxnSpPr>
          <p:nvPr/>
        </p:nvCxnSpPr>
        <p:spPr>
          <a:xfrm flipH="1" rot="-5400000">
            <a:off x="5342038" y="1631800"/>
            <a:ext cx="542100" cy="6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52" name="Google Shape;652;p80"/>
          <p:cNvSpPr/>
          <p:nvPr/>
        </p:nvSpPr>
        <p:spPr>
          <a:xfrm>
            <a:off x="5163388" y="1523350"/>
            <a:ext cx="899400" cy="21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AUTHENTICATION</a:t>
            </a:r>
            <a:endParaRPr b="1" sz="6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3" name="Google Shape;653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4513" y="1903175"/>
            <a:ext cx="568530" cy="631701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80"/>
          <p:cNvSpPr/>
          <p:nvPr/>
        </p:nvSpPr>
        <p:spPr>
          <a:xfrm>
            <a:off x="7416050" y="1992450"/>
            <a:ext cx="899400" cy="39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8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USER</a:t>
            </a:r>
            <a:endParaRPr b="1" sz="8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8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GROUPS</a:t>
            </a:r>
            <a:endParaRPr b="1" sz="8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8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ROLES</a:t>
            </a:r>
            <a:endParaRPr b="1" sz="8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5" name="Google Shape;655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7164" y="3704570"/>
            <a:ext cx="850053" cy="21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0562" y="3707875"/>
            <a:ext cx="764088" cy="5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44913" y="3707876"/>
            <a:ext cx="899400" cy="20465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80"/>
          <p:cNvSpPr/>
          <p:nvPr/>
        </p:nvSpPr>
        <p:spPr>
          <a:xfrm>
            <a:off x="2342488" y="3314275"/>
            <a:ext cx="899400" cy="21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SAML2</a:t>
            </a:r>
            <a:endParaRPr b="1" sz="6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p80"/>
          <p:cNvSpPr/>
          <p:nvPr/>
        </p:nvSpPr>
        <p:spPr>
          <a:xfrm>
            <a:off x="3402913" y="3314275"/>
            <a:ext cx="899400" cy="21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SAML2</a:t>
            </a:r>
            <a:endParaRPr b="1" sz="6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0" name="Google Shape;660;p80"/>
          <p:cNvSpPr/>
          <p:nvPr/>
        </p:nvSpPr>
        <p:spPr>
          <a:xfrm>
            <a:off x="4544913" y="3314275"/>
            <a:ext cx="899400" cy="21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SAML2</a:t>
            </a:r>
            <a:endParaRPr b="1" sz="6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1" name="Google Shape;661;p80"/>
          <p:cNvCxnSpPr>
            <a:stCxn id="658" idx="2"/>
            <a:endCxn id="655" idx="0"/>
          </p:cNvCxnSpPr>
          <p:nvPr/>
        </p:nvCxnSpPr>
        <p:spPr>
          <a:xfrm>
            <a:off x="2792188" y="3531775"/>
            <a:ext cx="0" cy="172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62" name="Google Shape;662;p80"/>
          <p:cNvCxnSpPr>
            <a:stCxn id="659" idx="2"/>
            <a:endCxn id="656" idx="0"/>
          </p:cNvCxnSpPr>
          <p:nvPr/>
        </p:nvCxnSpPr>
        <p:spPr>
          <a:xfrm>
            <a:off x="3852613" y="3531775"/>
            <a:ext cx="0" cy="176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63" name="Google Shape;663;p80"/>
          <p:cNvCxnSpPr>
            <a:stCxn id="660" idx="2"/>
            <a:endCxn id="657" idx="0"/>
          </p:cNvCxnSpPr>
          <p:nvPr/>
        </p:nvCxnSpPr>
        <p:spPr>
          <a:xfrm>
            <a:off x="4994613" y="3531775"/>
            <a:ext cx="0" cy="176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664" name="Google Shape;664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54600" y="3653874"/>
            <a:ext cx="1087151" cy="3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76583" y="3653863"/>
            <a:ext cx="764100" cy="57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8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1800" y="3704575"/>
            <a:ext cx="438052" cy="43805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80"/>
          <p:cNvSpPr/>
          <p:nvPr/>
        </p:nvSpPr>
        <p:spPr>
          <a:xfrm>
            <a:off x="5848488" y="3314275"/>
            <a:ext cx="899400" cy="21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SAML2</a:t>
            </a:r>
            <a:endParaRPr b="1" sz="6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8" name="Google Shape;668;p80"/>
          <p:cNvSpPr/>
          <p:nvPr/>
        </p:nvSpPr>
        <p:spPr>
          <a:xfrm>
            <a:off x="6908913" y="3314275"/>
            <a:ext cx="899400" cy="21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SAML2</a:t>
            </a:r>
            <a:endParaRPr b="1" sz="6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9" name="Google Shape;669;p80"/>
          <p:cNvSpPr/>
          <p:nvPr/>
        </p:nvSpPr>
        <p:spPr>
          <a:xfrm>
            <a:off x="8050913" y="3314275"/>
            <a:ext cx="899400" cy="21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SAML2</a:t>
            </a:r>
            <a:endParaRPr b="1" sz="6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70" name="Google Shape;670;p80"/>
          <p:cNvCxnSpPr>
            <a:stCxn id="667" idx="2"/>
            <a:endCxn id="664" idx="0"/>
          </p:cNvCxnSpPr>
          <p:nvPr/>
        </p:nvCxnSpPr>
        <p:spPr>
          <a:xfrm>
            <a:off x="6298188" y="3531775"/>
            <a:ext cx="0" cy="12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1" name="Google Shape;671;p80"/>
          <p:cNvCxnSpPr>
            <a:stCxn id="668" idx="2"/>
            <a:endCxn id="665" idx="0"/>
          </p:cNvCxnSpPr>
          <p:nvPr/>
        </p:nvCxnSpPr>
        <p:spPr>
          <a:xfrm>
            <a:off x="7358613" y="3531775"/>
            <a:ext cx="0" cy="12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2" name="Google Shape;672;p80"/>
          <p:cNvCxnSpPr>
            <a:stCxn id="669" idx="2"/>
            <a:endCxn id="666" idx="0"/>
          </p:cNvCxnSpPr>
          <p:nvPr/>
        </p:nvCxnSpPr>
        <p:spPr>
          <a:xfrm>
            <a:off x="8500613" y="3531775"/>
            <a:ext cx="300" cy="172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3" name="Google Shape;673;p80"/>
          <p:cNvCxnSpPr>
            <a:stCxn id="650" idx="3"/>
            <a:endCxn id="653" idx="1"/>
          </p:cNvCxnSpPr>
          <p:nvPr/>
        </p:nvCxnSpPr>
        <p:spPr>
          <a:xfrm>
            <a:off x="6027851" y="2219025"/>
            <a:ext cx="696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4" name="Google Shape;674;p80"/>
          <p:cNvCxnSpPr>
            <a:stCxn id="650" idx="2"/>
            <a:endCxn id="658" idx="0"/>
          </p:cNvCxnSpPr>
          <p:nvPr/>
        </p:nvCxnSpPr>
        <p:spPr>
          <a:xfrm rot="5400000">
            <a:off x="3812788" y="1514275"/>
            <a:ext cx="779400" cy="2820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5" name="Google Shape;675;p80"/>
          <p:cNvCxnSpPr>
            <a:stCxn id="650" idx="2"/>
            <a:endCxn id="659" idx="0"/>
          </p:cNvCxnSpPr>
          <p:nvPr/>
        </p:nvCxnSpPr>
        <p:spPr>
          <a:xfrm rot="5400000">
            <a:off x="4343038" y="2044525"/>
            <a:ext cx="779400" cy="1760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6" name="Google Shape;676;p80"/>
          <p:cNvCxnSpPr>
            <a:stCxn id="650" idx="2"/>
            <a:endCxn id="660" idx="0"/>
          </p:cNvCxnSpPr>
          <p:nvPr/>
        </p:nvCxnSpPr>
        <p:spPr>
          <a:xfrm rot="5400000">
            <a:off x="4913938" y="2615425"/>
            <a:ext cx="779400" cy="618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7" name="Google Shape;677;p80"/>
          <p:cNvCxnSpPr>
            <a:stCxn id="650" idx="2"/>
            <a:endCxn id="667" idx="0"/>
          </p:cNvCxnSpPr>
          <p:nvPr/>
        </p:nvCxnSpPr>
        <p:spPr>
          <a:xfrm flipH="1" rot="-5400000">
            <a:off x="5565838" y="2581825"/>
            <a:ext cx="779400" cy="685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8" name="Google Shape;678;p80"/>
          <p:cNvCxnSpPr>
            <a:stCxn id="650" idx="2"/>
            <a:endCxn id="668" idx="0"/>
          </p:cNvCxnSpPr>
          <p:nvPr/>
        </p:nvCxnSpPr>
        <p:spPr>
          <a:xfrm flipH="1" rot="-5400000">
            <a:off x="6095938" y="2051725"/>
            <a:ext cx="779400" cy="1745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79" name="Google Shape;679;p80"/>
          <p:cNvCxnSpPr>
            <a:stCxn id="650" idx="2"/>
            <a:endCxn id="669" idx="0"/>
          </p:cNvCxnSpPr>
          <p:nvPr/>
        </p:nvCxnSpPr>
        <p:spPr>
          <a:xfrm flipH="1" rot="-5400000">
            <a:off x="6666988" y="1480675"/>
            <a:ext cx="779400" cy="2887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80" name="Google Shape;680;p80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1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86" name="Google Shape;686;p81"/>
          <p:cNvPicPr preferRelativeResize="0"/>
          <p:nvPr/>
        </p:nvPicPr>
        <p:blipFill rotWithShape="1">
          <a:blip r:embed="rId3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81"/>
          <p:cNvSpPr txBox="1"/>
          <p:nvPr/>
        </p:nvSpPr>
        <p:spPr>
          <a:xfrm>
            <a:off x="709850" y="490225"/>
            <a:ext cx="3047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MENU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88" name="Google Shape;688;p81"/>
          <p:cNvCxnSpPr/>
          <p:nvPr/>
        </p:nvCxnSpPr>
        <p:spPr>
          <a:xfrm>
            <a:off x="816689" y="132387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9" name="Google Shape;689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7625" y="3126225"/>
            <a:ext cx="6374212" cy="374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81"/>
          <p:cNvSpPr/>
          <p:nvPr/>
        </p:nvSpPr>
        <p:spPr>
          <a:xfrm>
            <a:off x="709850" y="1531150"/>
            <a:ext cx="24594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2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same navigation Menu in  </a:t>
            </a:r>
            <a:r>
              <a:rPr b="1" lang="id-ID" sz="1125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all the applications.</a:t>
            </a:r>
            <a:endParaRPr b="1" sz="1125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1" name="Google Shape;691;p81"/>
          <p:cNvPicPr preferRelativeResize="0"/>
          <p:nvPr/>
        </p:nvPicPr>
        <p:blipFill rotWithShape="1">
          <a:blip r:embed="rId5">
            <a:alphaModFix/>
          </a:blip>
          <a:srcRect b="0" l="63657" r="0" t="0"/>
          <a:stretch/>
        </p:blipFill>
        <p:spPr>
          <a:xfrm>
            <a:off x="3374830" y="2250250"/>
            <a:ext cx="4947902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81"/>
          <p:cNvPicPr preferRelativeResize="0"/>
          <p:nvPr/>
        </p:nvPicPr>
        <p:blipFill rotWithShape="1">
          <a:blip r:embed="rId5">
            <a:alphaModFix/>
          </a:blip>
          <a:srcRect b="0" l="0" r="74228" t="0"/>
          <a:stretch/>
        </p:blipFill>
        <p:spPr>
          <a:xfrm>
            <a:off x="1147250" y="2250250"/>
            <a:ext cx="3508652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81"/>
          <p:cNvSpPr txBox="1"/>
          <p:nvPr/>
        </p:nvSpPr>
        <p:spPr>
          <a:xfrm>
            <a:off x="1501700" y="3011475"/>
            <a:ext cx="1463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2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CONFIGURABLE</a:t>
            </a:r>
            <a:endParaRPr b="1"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2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LOGO</a:t>
            </a:r>
            <a:endParaRPr b="1"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94" name="Google Shape;694;p81"/>
          <p:cNvCxnSpPr/>
          <p:nvPr/>
        </p:nvCxnSpPr>
        <p:spPr>
          <a:xfrm>
            <a:off x="1501709" y="3083177"/>
            <a:ext cx="0" cy="2103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5" name="Google Shape;695;p81"/>
          <p:cNvCxnSpPr/>
          <p:nvPr/>
        </p:nvCxnSpPr>
        <p:spPr>
          <a:xfrm>
            <a:off x="1783025" y="2691250"/>
            <a:ext cx="0" cy="282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96" name="Google Shape;696;p81"/>
          <p:cNvSpPr txBox="1"/>
          <p:nvPr/>
        </p:nvSpPr>
        <p:spPr>
          <a:xfrm>
            <a:off x="6266450" y="3279150"/>
            <a:ext cx="1463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2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SUITE</a:t>
            </a:r>
            <a:endParaRPr b="1"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2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SERVICES</a:t>
            </a:r>
            <a:endParaRPr sz="12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1200">
              <a:solidFill>
                <a:schemeClr val="accen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697" name="Google Shape;697;p81"/>
          <p:cNvCxnSpPr/>
          <p:nvPr/>
        </p:nvCxnSpPr>
        <p:spPr>
          <a:xfrm>
            <a:off x="6266459" y="3350852"/>
            <a:ext cx="0" cy="2103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8" name="Google Shape;698;p81"/>
          <p:cNvSpPr txBox="1"/>
          <p:nvPr/>
        </p:nvSpPr>
        <p:spPr>
          <a:xfrm>
            <a:off x="6266450" y="3852750"/>
            <a:ext cx="2459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2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CUSTOMIZABLE</a:t>
            </a:r>
            <a:endParaRPr b="1"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2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LINKS, TEXTS AND ICONS</a:t>
            </a:r>
            <a:endParaRPr b="1"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99" name="Google Shape;699;p81"/>
          <p:cNvCxnSpPr/>
          <p:nvPr/>
        </p:nvCxnSpPr>
        <p:spPr>
          <a:xfrm>
            <a:off x="6266459" y="3924452"/>
            <a:ext cx="0" cy="2103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0" name="Google Shape;700;p81"/>
          <p:cNvSpPr txBox="1"/>
          <p:nvPr/>
        </p:nvSpPr>
        <p:spPr>
          <a:xfrm>
            <a:off x="7017475" y="1192050"/>
            <a:ext cx="1848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2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USER AVATAR AND </a:t>
            </a:r>
            <a:r>
              <a:rPr b="1" lang="id-ID" sz="12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CONFIGURATION</a:t>
            </a:r>
            <a:endParaRPr b="1"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01" name="Google Shape;701;p81"/>
          <p:cNvCxnSpPr/>
          <p:nvPr/>
        </p:nvCxnSpPr>
        <p:spPr>
          <a:xfrm>
            <a:off x="7017484" y="1263752"/>
            <a:ext cx="0" cy="2103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2" name="Google Shape;702;p81"/>
          <p:cNvCxnSpPr/>
          <p:nvPr/>
        </p:nvCxnSpPr>
        <p:spPr>
          <a:xfrm flipH="1" rot="5400000">
            <a:off x="7574275" y="1881050"/>
            <a:ext cx="253200" cy="239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703" name="Google Shape;703;p81"/>
          <p:cNvPicPr preferRelativeResize="0"/>
          <p:nvPr/>
        </p:nvPicPr>
        <p:blipFill rotWithShape="1">
          <a:blip r:embed="rId4">
            <a:alphaModFix/>
          </a:blip>
          <a:srcRect b="64397" l="79473" r="4403" t="6508"/>
          <a:stretch/>
        </p:blipFill>
        <p:spPr>
          <a:xfrm>
            <a:off x="9923727" y="1153775"/>
            <a:ext cx="1027725" cy="10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4" name="Google Shape;704;p81"/>
          <p:cNvCxnSpPr/>
          <p:nvPr/>
        </p:nvCxnSpPr>
        <p:spPr>
          <a:xfrm rot="-5400000">
            <a:off x="7010250" y="2727025"/>
            <a:ext cx="511500" cy="401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05" name="Google Shape;705;p81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Google Shape;303;p64"/>
          <p:cNvCxnSpPr/>
          <p:nvPr/>
        </p:nvCxnSpPr>
        <p:spPr>
          <a:xfrm>
            <a:off x="816689" y="1471148"/>
            <a:ext cx="115500" cy="0"/>
          </a:xfrm>
          <a:prstGeom prst="straightConnector1">
            <a:avLst/>
          </a:prstGeom>
          <a:noFill/>
          <a:ln cap="flat" cmpd="sng" w="5715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4" name="Google Shape;304;p64"/>
          <p:cNvPicPr preferRelativeResize="0"/>
          <p:nvPr/>
        </p:nvPicPr>
        <p:blipFill rotWithShape="1">
          <a:blip r:embed="rId3">
            <a:alphaModFix/>
          </a:blip>
          <a:srcRect b="0" l="28724" r="0" t="0"/>
          <a:stretch/>
        </p:blipFill>
        <p:spPr>
          <a:xfrm>
            <a:off x="0" y="2499850"/>
            <a:ext cx="679325" cy="26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4650" y="0"/>
            <a:ext cx="2579350" cy="173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4"/>
          <p:cNvSpPr/>
          <p:nvPr/>
        </p:nvSpPr>
        <p:spPr>
          <a:xfrm>
            <a:off x="712925" y="1734600"/>
            <a:ext cx="3910500" cy="21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325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CEO 3ipunt (2004)</a:t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325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Edutech Cluster Co-chair</a:t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325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@pauplana</a:t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325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@tresipunt</a:t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325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pau@tresipunt.com</a:t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325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moodle@tresipunt.com</a:t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25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64"/>
          <p:cNvSpPr txBox="1"/>
          <p:nvPr/>
        </p:nvSpPr>
        <p:spPr>
          <a:xfrm>
            <a:off x="709700" y="637500"/>
            <a:ext cx="4198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rgbClr val="333333"/>
                </a:solidFill>
                <a:latin typeface="Raleway Light"/>
                <a:ea typeface="Raleway Light"/>
                <a:cs typeface="Raleway Light"/>
                <a:sym typeface="Raleway Light"/>
              </a:rPr>
              <a:t>WHO AM I?</a:t>
            </a:r>
            <a:endParaRPr sz="2400">
              <a:solidFill>
                <a:srgbClr val="333333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2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Pau Plana</a:t>
            </a:r>
            <a:endParaRPr sz="2400">
              <a:solidFill>
                <a:srgbClr val="33333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cxnSp>
        <p:nvCxnSpPr>
          <p:cNvPr id="308" name="Google Shape;308;p64"/>
          <p:cNvCxnSpPr/>
          <p:nvPr/>
        </p:nvCxnSpPr>
        <p:spPr>
          <a:xfrm>
            <a:off x="5121809" y="2462827"/>
            <a:ext cx="0" cy="1488600"/>
          </a:xfrm>
          <a:prstGeom prst="straightConnector1">
            <a:avLst/>
          </a:prstGeom>
          <a:noFill/>
          <a:ln cap="flat" cmpd="sng" w="57150">
            <a:solidFill>
              <a:srgbClr val="F84015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9" name="Google Shape;30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475" y="2909025"/>
            <a:ext cx="27622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475" y="3137625"/>
            <a:ext cx="27622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032" y="3454741"/>
            <a:ext cx="220601" cy="15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032" y="3683341"/>
            <a:ext cx="220601" cy="15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64548" y="967173"/>
            <a:ext cx="2422120" cy="29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2"/>
          <p:cNvSpPr txBox="1"/>
          <p:nvPr/>
        </p:nvSpPr>
        <p:spPr>
          <a:xfrm>
            <a:off x="1587888" y="1221675"/>
            <a:ext cx="2873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2000">
                <a:solidFill>
                  <a:srgbClr val="3B3B3C"/>
                </a:solidFill>
                <a:latin typeface="Raleway"/>
                <a:ea typeface="Raleway"/>
                <a:cs typeface="Raleway"/>
                <a:sym typeface="Raleway"/>
              </a:rPr>
              <a:t>CENTRALIZED</a:t>
            </a:r>
            <a:endParaRPr b="1" sz="2000">
              <a:solidFill>
                <a:srgbClr val="3B3B3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2000">
                <a:solidFill>
                  <a:srgbClr val="3B3B3C"/>
                </a:solidFill>
                <a:latin typeface="Raleway"/>
                <a:ea typeface="Raleway"/>
                <a:cs typeface="Raleway"/>
                <a:sym typeface="Raleway"/>
              </a:rPr>
              <a:t>USER MANAGEMENT</a:t>
            </a:r>
            <a:endParaRPr b="1" sz="2000">
              <a:solidFill>
                <a:srgbClr val="3B3B3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1" name="Google Shape;711;p82"/>
          <p:cNvSpPr txBox="1"/>
          <p:nvPr/>
        </p:nvSpPr>
        <p:spPr>
          <a:xfrm>
            <a:off x="1657413" y="2186050"/>
            <a:ext cx="216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Import from Google Suite for education and CSV:</a:t>
            </a:r>
            <a:endParaRPr b="1" sz="1200">
              <a:solidFill>
                <a:srgbClr val="3B3B3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2" name="Google Shape;712;p82"/>
          <p:cNvSpPr txBox="1"/>
          <p:nvPr/>
        </p:nvSpPr>
        <p:spPr>
          <a:xfrm>
            <a:off x="1479813" y="2812050"/>
            <a:ext cx="2160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Group structure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Role structure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Avatars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Quota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3" name="Google Shape;713;p82"/>
          <p:cNvSpPr txBox="1"/>
          <p:nvPr/>
        </p:nvSpPr>
        <p:spPr>
          <a:xfrm>
            <a:off x="5197888" y="1221675"/>
            <a:ext cx="246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2000">
                <a:solidFill>
                  <a:srgbClr val="3B3B3C"/>
                </a:solidFill>
                <a:latin typeface="Raleway"/>
                <a:ea typeface="Raleway"/>
                <a:cs typeface="Raleway"/>
                <a:sym typeface="Raleway"/>
              </a:rPr>
              <a:t>ENVIRONMENT CUSTOMIZATION</a:t>
            </a:r>
            <a:endParaRPr b="1" sz="2000">
              <a:solidFill>
                <a:srgbClr val="3B3B3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4" name="Google Shape;714;p82"/>
          <p:cNvSpPr txBox="1"/>
          <p:nvPr/>
        </p:nvSpPr>
        <p:spPr>
          <a:xfrm>
            <a:off x="5256988" y="2186050"/>
            <a:ext cx="198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Customization </a:t>
            </a:r>
            <a:endParaRPr b="1" sz="1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1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tool for:</a:t>
            </a:r>
            <a:endParaRPr b="1" sz="1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5" name="Google Shape;715;p82"/>
          <p:cNvSpPr txBox="1"/>
          <p:nvPr/>
        </p:nvSpPr>
        <p:spPr>
          <a:xfrm>
            <a:off x="5155588" y="2812050"/>
            <a:ext cx="2301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Logo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Login background image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Company colours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Tools menu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6" name="Google Shape;716;p82"/>
          <p:cNvSpPr/>
          <p:nvPr/>
        </p:nvSpPr>
        <p:spPr>
          <a:xfrm>
            <a:off x="1690388" y="1962450"/>
            <a:ext cx="1323600" cy="21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82"/>
          <p:cNvSpPr/>
          <p:nvPr/>
        </p:nvSpPr>
        <p:spPr>
          <a:xfrm>
            <a:off x="5313563" y="1962450"/>
            <a:ext cx="1323600" cy="21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82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19" name="Google Shape;719;p82"/>
          <p:cNvPicPr preferRelativeResize="0"/>
          <p:nvPr/>
        </p:nvPicPr>
        <p:blipFill rotWithShape="1">
          <a:blip r:embed="rId3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188" y="745275"/>
            <a:ext cx="497889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9350" y="769125"/>
            <a:ext cx="425750" cy="44490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82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350" y="1040650"/>
            <a:ext cx="5789300" cy="34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3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29" name="Google Shape;729;p83"/>
          <p:cNvPicPr preferRelativeResize="0"/>
          <p:nvPr/>
        </p:nvPicPr>
        <p:blipFill rotWithShape="1">
          <a:blip r:embed="rId4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83"/>
          <p:cNvSpPr txBox="1"/>
          <p:nvPr/>
        </p:nvSpPr>
        <p:spPr>
          <a:xfrm>
            <a:off x="709850" y="414025"/>
            <a:ext cx="4338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CUSTOMIZATION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31" name="Google Shape;731;p83"/>
          <p:cNvCxnSpPr/>
          <p:nvPr/>
        </p:nvCxnSpPr>
        <p:spPr>
          <a:xfrm>
            <a:off x="816689" y="124767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2" name="Google Shape;732;p83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4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38" name="Google Shape;738;p84"/>
          <p:cNvPicPr preferRelativeResize="0"/>
          <p:nvPr/>
        </p:nvPicPr>
        <p:blipFill rotWithShape="1">
          <a:blip r:embed="rId3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84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0" name="Google Shape;740;p84"/>
          <p:cNvSpPr txBox="1"/>
          <p:nvPr/>
        </p:nvSpPr>
        <p:spPr>
          <a:xfrm>
            <a:off x="709850" y="490225"/>
            <a:ext cx="4338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USER MANAGEMENT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41" name="Google Shape;741;p84"/>
          <p:cNvCxnSpPr/>
          <p:nvPr/>
        </p:nvCxnSpPr>
        <p:spPr>
          <a:xfrm>
            <a:off x="816689" y="132387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2" name="Google Shape;742;p84"/>
          <p:cNvPicPr preferRelativeResize="0"/>
          <p:nvPr/>
        </p:nvPicPr>
        <p:blipFill rotWithShape="1">
          <a:blip r:embed="rId4">
            <a:alphaModFix/>
          </a:blip>
          <a:srcRect b="0" l="891" r="0" t="704"/>
          <a:stretch/>
        </p:blipFill>
        <p:spPr>
          <a:xfrm>
            <a:off x="3173950" y="1393325"/>
            <a:ext cx="5185999" cy="28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525" y="3128550"/>
            <a:ext cx="2229551" cy="10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84"/>
          <p:cNvSpPr/>
          <p:nvPr/>
        </p:nvSpPr>
        <p:spPr>
          <a:xfrm>
            <a:off x="709850" y="1531150"/>
            <a:ext cx="23742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25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You can </a:t>
            </a:r>
            <a:r>
              <a:rPr b="1" lang="id-ID" sz="1125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import</a:t>
            </a:r>
            <a:r>
              <a:rPr lang="id-ID" sz="1125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 the entire structure of users, groups and organizational units from </a:t>
            </a:r>
            <a:r>
              <a:rPr b="1" lang="id-ID" sz="1125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Google Suite for Education</a:t>
            </a:r>
            <a:endParaRPr b="1" sz="1125">
              <a:solidFill>
                <a:schemeClr val="dk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25">
              <a:solidFill>
                <a:schemeClr val="dk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125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You can import CSV with </a:t>
            </a:r>
            <a:r>
              <a:rPr b="1" lang="id-ID" sz="1125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users, passwords and groups.</a:t>
            </a:r>
            <a:endParaRPr b="1" sz="1125">
              <a:solidFill>
                <a:schemeClr val="dk2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745" name="Google Shape;745;p84"/>
          <p:cNvSpPr/>
          <p:nvPr/>
        </p:nvSpPr>
        <p:spPr>
          <a:xfrm>
            <a:off x="4849250" y="3021100"/>
            <a:ext cx="3487500" cy="104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8401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84"/>
          <p:cNvSpPr txBox="1"/>
          <p:nvPr/>
        </p:nvSpPr>
        <p:spPr>
          <a:xfrm>
            <a:off x="4980875" y="3104350"/>
            <a:ext cx="3236400" cy="9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000">
                <a:solidFill>
                  <a:srgbClr val="55595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user </a:t>
            </a:r>
            <a:r>
              <a:rPr b="1" lang="id-ID" sz="10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can belong to various groups:</a:t>
            </a:r>
            <a:endParaRPr b="1" sz="10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9900" lvl="0" marL="316800" rtl="0" algn="l"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000"/>
              <a:buFont typeface="Open Sans Light"/>
              <a:buChar char="●"/>
            </a:pPr>
            <a:r>
              <a:rPr lang="id-ID" sz="1000">
                <a:solidFill>
                  <a:srgbClr val="55595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Student</a:t>
            </a:r>
            <a:endParaRPr sz="1000">
              <a:solidFill>
                <a:srgbClr val="55595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49900" lvl="0" marL="316800" rtl="0" algn="l"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000"/>
              <a:buFont typeface="Open Sans Light"/>
              <a:buChar char="●"/>
            </a:pPr>
            <a:r>
              <a:rPr lang="id-ID" sz="1000">
                <a:solidFill>
                  <a:srgbClr val="55595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Teacher</a:t>
            </a:r>
            <a:endParaRPr sz="1000">
              <a:solidFill>
                <a:srgbClr val="55595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49900" lvl="0" marL="316800" rtl="0" algn="l">
              <a:spcBef>
                <a:spcPts val="0"/>
              </a:spcBef>
              <a:spcAft>
                <a:spcPts val="0"/>
              </a:spcAft>
              <a:buClr>
                <a:srgbClr val="55595D"/>
              </a:buClr>
              <a:buSzPts val="1000"/>
              <a:buFont typeface="Open Sans Light"/>
              <a:buChar char="●"/>
            </a:pPr>
            <a:r>
              <a:rPr lang="id-ID" sz="1000">
                <a:solidFill>
                  <a:srgbClr val="55595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Manager</a:t>
            </a:r>
            <a:endParaRPr sz="1000">
              <a:solidFill>
                <a:srgbClr val="55595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rgbClr val="55595D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Also can fix the usage quota for NextCloud</a:t>
            </a:r>
            <a:endParaRPr sz="1000">
              <a:solidFill>
                <a:srgbClr val="55595D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85"/>
          <p:cNvPicPr preferRelativeResize="0"/>
          <p:nvPr/>
        </p:nvPicPr>
        <p:blipFill rotWithShape="1">
          <a:blip r:embed="rId3">
            <a:alphaModFix/>
          </a:blip>
          <a:srcRect b="28977" l="0" r="0" t="29219"/>
          <a:stretch/>
        </p:blipFill>
        <p:spPr>
          <a:xfrm>
            <a:off x="4116625" y="1894150"/>
            <a:ext cx="1199925" cy="2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85"/>
          <p:cNvSpPr/>
          <p:nvPr/>
        </p:nvSpPr>
        <p:spPr>
          <a:xfrm>
            <a:off x="6244000" y="836625"/>
            <a:ext cx="2607600" cy="948300"/>
          </a:xfrm>
          <a:prstGeom prst="roundRect">
            <a:avLst>
              <a:gd fmla="val 4708" name="adj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85"/>
          <p:cNvSpPr/>
          <p:nvPr/>
        </p:nvSpPr>
        <p:spPr>
          <a:xfrm>
            <a:off x="8597175" y="199525"/>
            <a:ext cx="45600" cy="369300"/>
          </a:xfrm>
          <a:prstGeom prst="rect">
            <a:avLst/>
          </a:prstGeom>
          <a:solidFill>
            <a:srgbClr val="E82C83"/>
          </a:solidFill>
          <a:ln>
            <a:noFill/>
          </a:ln>
        </p:spPr>
        <p:txBody>
          <a:bodyPr anchorCtr="0" anchor="ctr" bIns="91425" lIns="108000" spcFirstLastPara="1" rIns="118800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54" name="Google Shape;754;p85"/>
          <p:cNvPicPr preferRelativeResize="0"/>
          <p:nvPr/>
        </p:nvPicPr>
        <p:blipFill rotWithShape="1">
          <a:blip r:embed="rId4">
            <a:alphaModFix/>
          </a:blip>
          <a:srcRect b="17370" l="14581" r="15414" t="16930"/>
          <a:stretch/>
        </p:blipFill>
        <p:spPr>
          <a:xfrm>
            <a:off x="8725850" y="261628"/>
            <a:ext cx="261174" cy="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5"/>
          <p:cNvSpPr txBox="1"/>
          <p:nvPr/>
        </p:nvSpPr>
        <p:spPr>
          <a:xfrm>
            <a:off x="709850" y="438075"/>
            <a:ext cx="2731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ARCHITECTURE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56" name="Google Shape;756;p85"/>
          <p:cNvCxnSpPr/>
          <p:nvPr/>
        </p:nvCxnSpPr>
        <p:spPr>
          <a:xfrm>
            <a:off x="816689" y="127172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7" name="Google Shape;757;p85"/>
          <p:cNvSpPr/>
          <p:nvPr/>
        </p:nvSpPr>
        <p:spPr>
          <a:xfrm>
            <a:off x="4148850" y="491129"/>
            <a:ext cx="1135500" cy="318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8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GITLAB</a:t>
            </a:r>
            <a:endParaRPr b="1" sz="800">
              <a:solidFill>
                <a:srgbClr val="5559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8" name="Google Shape;758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0737" y="2550225"/>
            <a:ext cx="631700" cy="6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4350" y="3387913"/>
            <a:ext cx="568530" cy="63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85"/>
          <p:cNvPicPr preferRelativeResize="0"/>
          <p:nvPr/>
        </p:nvPicPr>
        <p:blipFill rotWithShape="1">
          <a:blip r:embed="rId7">
            <a:alphaModFix/>
          </a:blip>
          <a:srcRect b="0" l="-16791" r="-16791" t="0"/>
          <a:stretch/>
        </p:blipFill>
        <p:spPr>
          <a:xfrm>
            <a:off x="1655724" y="2716838"/>
            <a:ext cx="1135498" cy="21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6112" y="2309233"/>
            <a:ext cx="631726" cy="448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85"/>
          <p:cNvPicPr preferRelativeResize="0"/>
          <p:nvPr/>
        </p:nvPicPr>
        <p:blipFill rotWithShape="1">
          <a:blip r:embed="rId9">
            <a:alphaModFix/>
          </a:blip>
          <a:srcRect b="-10" l="-13129" r="-13117" t="10"/>
          <a:stretch/>
        </p:blipFill>
        <p:spPr>
          <a:xfrm>
            <a:off x="1655725" y="1711975"/>
            <a:ext cx="1135498" cy="2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85"/>
          <p:cNvSpPr/>
          <p:nvPr/>
        </p:nvSpPr>
        <p:spPr>
          <a:xfrm>
            <a:off x="4266888" y="1358788"/>
            <a:ext cx="8994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SEC-HAPROXY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4" name="Google Shape;764;p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62600" y="2082237"/>
            <a:ext cx="840600" cy="24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20658" y="944738"/>
            <a:ext cx="764100" cy="57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85"/>
          <p:cNvPicPr preferRelativeResize="0"/>
          <p:nvPr/>
        </p:nvPicPr>
        <p:blipFill rotWithShape="1">
          <a:blip r:embed="rId3">
            <a:alphaModFix/>
          </a:blip>
          <a:srcRect b="19223" l="0" r="0" t="19223"/>
          <a:stretch/>
        </p:blipFill>
        <p:spPr>
          <a:xfrm>
            <a:off x="4116625" y="1032825"/>
            <a:ext cx="1199925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85"/>
          <p:cNvSpPr/>
          <p:nvPr/>
        </p:nvSpPr>
        <p:spPr>
          <a:xfrm>
            <a:off x="4266900" y="3125425"/>
            <a:ext cx="899400" cy="262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SSO-KEYCLOAK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SSO-AVATARS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8" name="Google Shape;768;p85"/>
          <p:cNvSpPr/>
          <p:nvPr/>
        </p:nvSpPr>
        <p:spPr>
          <a:xfrm>
            <a:off x="1648188" y="1946463"/>
            <a:ext cx="12000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APPS-WORDPRESS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APPS-WORDPRESS-CLI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9" name="Google Shape;769;p85"/>
          <p:cNvSpPr/>
          <p:nvPr/>
        </p:nvSpPr>
        <p:spPr>
          <a:xfrm>
            <a:off x="1648188" y="2994125"/>
            <a:ext cx="12000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APPS-MOODLE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0" name="Google Shape;770;p85"/>
          <p:cNvPicPr preferRelativeResize="0"/>
          <p:nvPr/>
        </p:nvPicPr>
        <p:blipFill rotWithShape="1">
          <a:blip r:embed="rId12">
            <a:alphaModFix/>
          </a:blip>
          <a:srcRect b="17460" l="0" r="0" t="17460"/>
          <a:stretch/>
        </p:blipFill>
        <p:spPr>
          <a:xfrm>
            <a:off x="4334550" y="3652252"/>
            <a:ext cx="764073" cy="31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1" name="Google Shape;771;p85"/>
          <p:cNvCxnSpPr>
            <a:stCxn id="763" idx="2"/>
            <a:endCxn id="751" idx="0"/>
          </p:cNvCxnSpPr>
          <p:nvPr/>
        </p:nvCxnSpPr>
        <p:spPr>
          <a:xfrm>
            <a:off x="4716588" y="1523488"/>
            <a:ext cx="0" cy="3708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772" name="Google Shape;772;p85"/>
          <p:cNvCxnSpPr>
            <a:stCxn id="773" idx="2"/>
            <a:endCxn id="758" idx="0"/>
          </p:cNvCxnSpPr>
          <p:nvPr/>
        </p:nvCxnSpPr>
        <p:spPr>
          <a:xfrm>
            <a:off x="4716588" y="2287875"/>
            <a:ext cx="0" cy="262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774" name="Google Shape;774;p85"/>
          <p:cNvCxnSpPr>
            <a:stCxn id="767" idx="2"/>
            <a:endCxn id="770" idx="0"/>
          </p:cNvCxnSpPr>
          <p:nvPr/>
        </p:nvCxnSpPr>
        <p:spPr>
          <a:xfrm>
            <a:off x="4716600" y="3387925"/>
            <a:ext cx="0" cy="264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775" name="Google Shape;775;p85"/>
          <p:cNvPicPr preferRelativeResize="0"/>
          <p:nvPr/>
        </p:nvPicPr>
        <p:blipFill rotWithShape="1">
          <a:blip r:embed="rId13">
            <a:alphaModFix/>
          </a:blip>
          <a:srcRect b="28148" l="1342" r="1342" t="28148"/>
          <a:stretch/>
        </p:blipFill>
        <p:spPr>
          <a:xfrm>
            <a:off x="1756605" y="1271050"/>
            <a:ext cx="933737" cy="262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Google Shape;776;p85"/>
          <p:cNvCxnSpPr>
            <a:stCxn id="766" idx="1"/>
            <a:endCxn id="775" idx="3"/>
          </p:cNvCxnSpPr>
          <p:nvPr/>
        </p:nvCxnSpPr>
        <p:spPr>
          <a:xfrm flipH="1">
            <a:off x="2690425" y="1217475"/>
            <a:ext cx="1426200" cy="184800"/>
          </a:xfrm>
          <a:prstGeom prst="bentConnector3">
            <a:avLst>
              <a:gd fmla="val 50003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77" name="Google Shape;777;p85"/>
          <p:cNvCxnSpPr>
            <a:stCxn id="751" idx="1"/>
            <a:endCxn id="762" idx="3"/>
          </p:cNvCxnSpPr>
          <p:nvPr/>
        </p:nvCxnSpPr>
        <p:spPr>
          <a:xfrm rot="10800000">
            <a:off x="2791225" y="1814350"/>
            <a:ext cx="1325400" cy="205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78" name="Google Shape;778;p85"/>
          <p:cNvCxnSpPr>
            <a:stCxn id="751" idx="1"/>
            <a:endCxn id="760" idx="3"/>
          </p:cNvCxnSpPr>
          <p:nvPr/>
        </p:nvCxnSpPr>
        <p:spPr>
          <a:xfrm flipH="1">
            <a:off x="2791225" y="2019550"/>
            <a:ext cx="1325400" cy="806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79" name="Google Shape;779;p85"/>
          <p:cNvCxnSpPr>
            <a:stCxn id="769" idx="2"/>
            <a:endCxn id="759" idx="0"/>
          </p:cNvCxnSpPr>
          <p:nvPr/>
        </p:nvCxnSpPr>
        <p:spPr>
          <a:xfrm flipH="1" rot="-5400000">
            <a:off x="2513838" y="2893175"/>
            <a:ext cx="229200" cy="760500"/>
          </a:xfrm>
          <a:prstGeom prst="bentConnector3">
            <a:avLst>
              <a:gd fmla="val 49975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780" name="Google Shape;780;p8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34550" y="4104575"/>
            <a:ext cx="340200" cy="3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5"/>
          <p:cNvSpPr/>
          <p:nvPr/>
        </p:nvSpPr>
        <p:spPr>
          <a:xfrm>
            <a:off x="4621150" y="4161500"/>
            <a:ext cx="568500" cy="262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SSO-API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82" name="Google Shape;782;p85"/>
          <p:cNvCxnSpPr>
            <a:stCxn id="780" idx="1"/>
            <a:endCxn id="758" idx="1"/>
          </p:cNvCxnSpPr>
          <p:nvPr/>
        </p:nvCxnSpPr>
        <p:spPr>
          <a:xfrm flipH="1" rot="10800000">
            <a:off x="4334550" y="2866175"/>
            <a:ext cx="66300" cy="1408500"/>
          </a:xfrm>
          <a:prstGeom prst="bentConnector3">
            <a:avLst>
              <a:gd fmla="val -359163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83" name="Google Shape;783;p85"/>
          <p:cNvSpPr/>
          <p:nvPr/>
        </p:nvSpPr>
        <p:spPr>
          <a:xfrm>
            <a:off x="2408613" y="3981925"/>
            <a:ext cx="12000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APPS-POSTGRESQL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4" name="Google Shape;784;p8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7634" y="2202766"/>
            <a:ext cx="937265" cy="2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85"/>
          <p:cNvSpPr/>
          <p:nvPr/>
        </p:nvSpPr>
        <p:spPr>
          <a:xfrm>
            <a:off x="1095750" y="2407050"/>
            <a:ext cx="8406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APPS-MARIADB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86" name="Google Shape;786;p85"/>
          <p:cNvCxnSpPr>
            <a:stCxn id="762" idx="1"/>
            <a:endCxn id="784" idx="0"/>
          </p:cNvCxnSpPr>
          <p:nvPr/>
        </p:nvCxnSpPr>
        <p:spPr>
          <a:xfrm flipH="1">
            <a:off x="1216225" y="1814300"/>
            <a:ext cx="439500" cy="3885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87" name="Google Shape;787;p85"/>
          <p:cNvCxnSpPr>
            <a:stCxn id="780" idx="1"/>
            <a:endCxn id="760" idx="1"/>
          </p:cNvCxnSpPr>
          <p:nvPr/>
        </p:nvCxnSpPr>
        <p:spPr>
          <a:xfrm rot="10800000">
            <a:off x="1655850" y="2825675"/>
            <a:ext cx="2678700" cy="1449000"/>
          </a:xfrm>
          <a:prstGeom prst="bentConnector3">
            <a:avLst>
              <a:gd fmla="val 108894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88" name="Google Shape;788;p85"/>
          <p:cNvCxnSpPr>
            <a:stCxn id="780" idx="1"/>
            <a:endCxn id="762" idx="1"/>
          </p:cNvCxnSpPr>
          <p:nvPr/>
        </p:nvCxnSpPr>
        <p:spPr>
          <a:xfrm rot="10800000">
            <a:off x="1655850" y="1814375"/>
            <a:ext cx="2678700" cy="2460300"/>
          </a:xfrm>
          <a:prstGeom prst="bentConnector3">
            <a:avLst>
              <a:gd fmla="val 143831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89" name="Google Shape;789;p85"/>
          <p:cNvCxnSpPr>
            <a:stCxn id="758" idx="1"/>
            <a:endCxn id="759" idx="3"/>
          </p:cNvCxnSpPr>
          <p:nvPr/>
        </p:nvCxnSpPr>
        <p:spPr>
          <a:xfrm flipH="1">
            <a:off x="3292837" y="2866076"/>
            <a:ext cx="1107900" cy="837600"/>
          </a:xfrm>
          <a:prstGeom prst="bentConnector3">
            <a:avLst>
              <a:gd fmla="val 53178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90" name="Google Shape;790;p85"/>
          <p:cNvCxnSpPr>
            <a:stCxn id="780" idx="1"/>
            <a:endCxn id="759" idx="3"/>
          </p:cNvCxnSpPr>
          <p:nvPr/>
        </p:nvCxnSpPr>
        <p:spPr>
          <a:xfrm rot="10800000">
            <a:off x="3292950" y="3703775"/>
            <a:ext cx="1041600" cy="570900"/>
          </a:xfrm>
          <a:prstGeom prst="bentConnector3">
            <a:avLst>
              <a:gd fmla="val 50003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791" name="Google Shape;791;p8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76750" y="3047725"/>
            <a:ext cx="340200" cy="3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85"/>
          <p:cNvSpPr/>
          <p:nvPr/>
        </p:nvSpPr>
        <p:spPr>
          <a:xfrm>
            <a:off x="5863350" y="3104650"/>
            <a:ext cx="716100" cy="262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SSO-ADMIN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93" name="Google Shape;793;p85"/>
          <p:cNvCxnSpPr>
            <a:stCxn id="751" idx="3"/>
            <a:endCxn id="792" idx="0"/>
          </p:cNvCxnSpPr>
          <p:nvPr/>
        </p:nvCxnSpPr>
        <p:spPr>
          <a:xfrm>
            <a:off x="5316550" y="2019550"/>
            <a:ext cx="904800" cy="10851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94" name="Google Shape;794;p85"/>
          <p:cNvCxnSpPr>
            <a:stCxn id="792" idx="2"/>
            <a:endCxn id="781" idx="3"/>
          </p:cNvCxnSpPr>
          <p:nvPr/>
        </p:nvCxnSpPr>
        <p:spPr>
          <a:xfrm rot="5400000">
            <a:off x="5242800" y="3314050"/>
            <a:ext cx="925500" cy="10317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95" name="Google Shape;795;p85"/>
          <p:cNvCxnSpPr>
            <a:stCxn id="751" idx="3"/>
            <a:endCxn id="761" idx="0"/>
          </p:cNvCxnSpPr>
          <p:nvPr/>
        </p:nvCxnSpPr>
        <p:spPr>
          <a:xfrm>
            <a:off x="5316550" y="2019550"/>
            <a:ext cx="1825500" cy="2898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96" name="Google Shape;796;p85"/>
          <p:cNvSpPr/>
          <p:nvPr/>
        </p:nvSpPr>
        <p:spPr>
          <a:xfrm>
            <a:off x="6506500" y="2757450"/>
            <a:ext cx="1270800" cy="262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SSO-NEXTCLOUD-NGINX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SSO-NEXTCLOUD-APP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97" name="Google Shape;797;p85"/>
          <p:cNvPicPr preferRelativeResize="0"/>
          <p:nvPr/>
        </p:nvPicPr>
        <p:blipFill rotWithShape="1">
          <a:blip r:embed="rId16">
            <a:alphaModFix/>
          </a:blip>
          <a:srcRect b="0" l="-5322" r="-5333" t="0"/>
          <a:stretch/>
        </p:blipFill>
        <p:spPr>
          <a:xfrm>
            <a:off x="8062600" y="2702325"/>
            <a:ext cx="841500" cy="16375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85"/>
          <p:cNvSpPr/>
          <p:nvPr/>
        </p:nvSpPr>
        <p:spPr>
          <a:xfrm>
            <a:off x="7847500" y="2287875"/>
            <a:ext cx="12708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APPS-ONLYOFFICE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9" name="Google Shape;799;p85"/>
          <p:cNvSpPr/>
          <p:nvPr/>
        </p:nvSpPr>
        <p:spPr>
          <a:xfrm>
            <a:off x="7847500" y="2866175"/>
            <a:ext cx="12708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APPS-ETHERPAD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00" name="Google Shape;800;p85"/>
          <p:cNvCxnSpPr>
            <a:stCxn id="761" idx="3"/>
            <a:endCxn id="764" idx="1"/>
          </p:cNvCxnSpPr>
          <p:nvPr/>
        </p:nvCxnSpPr>
        <p:spPr>
          <a:xfrm flipH="1" rot="10800000">
            <a:off x="7457838" y="2205425"/>
            <a:ext cx="604800" cy="3279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801" name="Google Shape;801;p85"/>
          <p:cNvCxnSpPr>
            <a:stCxn id="761" idx="3"/>
            <a:endCxn id="797" idx="1"/>
          </p:cNvCxnSpPr>
          <p:nvPr/>
        </p:nvCxnSpPr>
        <p:spPr>
          <a:xfrm>
            <a:off x="7457838" y="2533325"/>
            <a:ext cx="604800" cy="2508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802" name="Google Shape;802;p8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950550" y="1006513"/>
            <a:ext cx="760501" cy="44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285438" y="998025"/>
            <a:ext cx="466500" cy="4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85"/>
          <p:cNvSpPr/>
          <p:nvPr/>
        </p:nvSpPr>
        <p:spPr>
          <a:xfrm>
            <a:off x="6268750" y="1482425"/>
            <a:ext cx="867900" cy="22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SERVER BBB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5" name="Google Shape;805;p85"/>
          <p:cNvSpPr/>
          <p:nvPr/>
        </p:nvSpPr>
        <p:spPr>
          <a:xfrm>
            <a:off x="7084750" y="1482425"/>
            <a:ext cx="867900" cy="22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SERVER MAILU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6" name="Google Shape;806;p85"/>
          <p:cNvSpPr/>
          <p:nvPr/>
        </p:nvSpPr>
        <p:spPr>
          <a:xfrm>
            <a:off x="7810000" y="1482425"/>
            <a:ext cx="1041600" cy="22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SERVER GRAFANA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07" name="Google Shape;807;p85"/>
          <p:cNvCxnSpPr>
            <a:stCxn id="757" idx="2"/>
            <a:endCxn id="766" idx="0"/>
          </p:cNvCxnSpPr>
          <p:nvPr/>
        </p:nvCxnSpPr>
        <p:spPr>
          <a:xfrm>
            <a:off x="4716600" y="810029"/>
            <a:ext cx="0" cy="222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808" name="Google Shape;808;p85"/>
          <p:cNvSpPr/>
          <p:nvPr/>
        </p:nvSpPr>
        <p:spPr>
          <a:xfrm>
            <a:off x="7124850" y="3608725"/>
            <a:ext cx="1270800" cy="262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MONITORING-PROMTAIL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MONITORING-GLANCES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BACKUPS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9" name="Google Shape;809;p85"/>
          <p:cNvSpPr/>
          <p:nvPr/>
        </p:nvSpPr>
        <p:spPr>
          <a:xfrm>
            <a:off x="1648188" y="1525888"/>
            <a:ext cx="12000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WAF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0" name="Google Shape;810;p85"/>
          <p:cNvSpPr/>
          <p:nvPr/>
        </p:nvSpPr>
        <p:spPr>
          <a:xfrm>
            <a:off x="6268738" y="652792"/>
            <a:ext cx="12000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TRANSVERSAL SERVICES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1" name="Google Shape;811;p85"/>
          <p:cNvSpPr txBox="1"/>
          <p:nvPr/>
        </p:nvSpPr>
        <p:spPr>
          <a:xfrm>
            <a:off x="6406675" y="199525"/>
            <a:ext cx="21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DD. Education Suite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2" name="Google Shape;812;p85"/>
          <p:cNvSpPr/>
          <p:nvPr/>
        </p:nvSpPr>
        <p:spPr>
          <a:xfrm>
            <a:off x="1756600" y="84038"/>
            <a:ext cx="5103000" cy="36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8401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85"/>
          <p:cNvSpPr txBox="1"/>
          <p:nvPr/>
        </p:nvSpPr>
        <p:spPr>
          <a:xfrm>
            <a:off x="2132975" y="29650"/>
            <a:ext cx="49599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000">
                <a:solidFill>
                  <a:srgbClr val="55595D"/>
                </a:solidFill>
                <a:latin typeface="Open Sans"/>
                <a:ea typeface="Open Sans"/>
                <a:cs typeface="Open Sans"/>
                <a:sym typeface="Open Sans"/>
              </a:rPr>
              <a:t>Every service is created with </a:t>
            </a:r>
            <a:r>
              <a:rPr b="1" lang="id-ID" sz="1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Docker-compose &amp; containers</a:t>
            </a:r>
            <a:endParaRPr b="1" sz="1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14" name="Google Shape;814;p85"/>
          <p:cNvPicPr preferRelativeResize="0"/>
          <p:nvPr/>
        </p:nvPicPr>
        <p:blipFill rotWithShape="1">
          <a:blip r:embed="rId19">
            <a:alphaModFix/>
          </a:blip>
          <a:srcRect b="11443" l="0" r="0" t="11443"/>
          <a:stretch/>
        </p:blipFill>
        <p:spPr>
          <a:xfrm>
            <a:off x="2059200" y="145401"/>
            <a:ext cx="568499" cy="2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85"/>
          <p:cNvSpPr/>
          <p:nvPr/>
        </p:nvSpPr>
        <p:spPr>
          <a:xfrm>
            <a:off x="4266888" y="2123175"/>
            <a:ext cx="899400" cy="1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SSO-HAPROXY</a:t>
            </a:r>
            <a:endParaRPr b="1" sz="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86"/>
          <p:cNvPicPr preferRelativeResize="0"/>
          <p:nvPr/>
        </p:nvPicPr>
        <p:blipFill rotWithShape="1">
          <a:blip r:embed="rId3">
            <a:alphaModFix/>
          </a:blip>
          <a:srcRect b="3781" l="486" r="277" t="0"/>
          <a:stretch/>
        </p:blipFill>
        <p:spPr>
          <a:xfrm flipH="1">
            <a:off x="797701" y="0"/>
            <a:ext cx="8351099" cy="45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86"/>
          <p:cNvSpPr/>
          <p:nvPr/>
        </p:nvSpPr>
        <p:spPr>
          <a:xfrm>
            <a:off x="797700" y="593625"/>
            <a:ext cx="7545900" cy="332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86"/>
          <p:cNvSpPr txBox="1"/>
          <p:nvPr/>
        </p:nvSpPr>
        <p:spPr>
          <a:xfrm>
            <a:off x="1500226" y="1213756"/>
            <a:ext cx="37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 </a:t>
            </a:r>
            <a:r>
              <a:rPr b="1" lang="id-ID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DEMO</a:t>
            </a:r>
            <a:endParaRPr b="1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23" name="Google Shape;823;p86"/>
          <p:cNvCxnSpPr/>
          <p:nvPr/>
        </p:nvCxnSpPr>
        <p:spPr>
          <a:xfrm>
            <a:off x="1603926" y="1735313"/>
            <a:ext cx="135300" cy="0"/>
          </a:xfrm>
          <a:prstGeom prst="straightConnector1">
            <a:avLst/>
          </a:prstGeom>
          <a:noFill/>
          <a:ln cap="flat" cmpd="sng" w="5715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4" name="Google Shape;824;p86"/>
          <p:cNvSpPr/>
          <p:nvPr/>
        </p:nvSpPr>
        <p:spPr>
          <a:xfrm>
            <a:off x="0" y="-9750"/>
            <a:ext cx="3480900" cy="60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5" name="Google Shape;82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75" y="125250"/>
            <a:ext cx="1124074" cy="2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87"/>
          <p:cNvSpPr txBox="1"/>
          <p:nvPr/>
        </p:nvSpPr>
        <p:spPr>
          <a:xfrm>
            <a:off x="709850" y="438075"/>
            <a:ext cx="2731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DEMO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31" name="Google Shape;831;p87"/>
          <p:cNvCxnSpPr/>
          <p:nvPr/>
        </p:nvCxnSpPr>
        <p:spPr>
          <a:xfrm>
            <a:off x="816689" y="127172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2" name="Google Shape;832;p8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7370" l="14581" r="15414" t="16930"/>
          <a:stretch/>
        </p:blipFill>
        <p:spPr>
          <a:xfrm>
            <a:off x="3135807" y="1071044"/>
            <a:ext cx="3085075" cy="28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88"/>
          <p:cNvPicPr preferRelativeResize="0"/>
          <p:nvPr/>
        </p:nvPicPr>
        <p:blipFill rotWithShape="1">
          <a:blip r:embed="rId3">
            <a:alphaModFix/>
          </a:blip>
          <a:srcRect b="3781" l="486" r="277" t="0"/>
          <a:stretch/>
        </p:blipFill>
        <p:spPr>
          <a:xfrm flipH="1">
            <a:off x="797701" y="0"/>
            <a:ext cx="8351099" cy="45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88"/>
          <p:cNvSpPr/>
          <p:nvPr/>
        </p:nvSpPr>
        <p:spPr>
          <a:xfrm>
            <a:off x="797700" y="593625"/>
            <a:ext cx="7545900" cy="332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88"/>
          <p:cNvSpPr txBox="1"/>
          <p:nvPr/>
        </p:nvSpPr>
        <p:spPr>
          <a:xfrm>
            <a:off x="1500225" y="832750"/>
            <a:ext cx="516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ANY</a:t>
            </a:r>
            <a:endParaRPr sz="24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841" name="Google Shape;841;p88"/>
          <p:cNvSpPr txBox="1"/>
          <p:nvPr/>
        </p:nvSpPr>
        <p:spPr>
          <a:xfrm>
            <a:off x="1500223" y="1197800"/>
            <a:ext cx="503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QUESTION?</a:t>
            </a:r>
            <a:endParaRPr b="1" sz="2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42" name="Google Shape;842;p88"/>
          <p:cNvCxnSpPr/>
          <p:nvPr/>
        </p:nvCxnSpPr>
        <p:spPr>
          <a:xfrm>
            <a:off x="1603926" y="1735313"/>
            <a:ext cx="135300" cy="0"/>
          </a:xfrm>
          <a:prstGeom prst="straightConnector1">
            <a:avLst/>
          </a:prstGeom>
          <a:noFill/>
          <a:ln cap="flat" cmpd="sng" w="5715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3" name="Google Shape;843;p88"/>
          <p:cNvSpPr/>
          <p:nvPr/>
        </p:nvSpPr>
        <p:spPr>
          <a:xfrm>
            <a:off x="0" y="-9750"/>
            <a:ext cx="3480900" cy="60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4" name="Google Shape;84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75" y="125250"/>
            <a:ext cx="1124074" cy="2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9"/>
          <p:cNvSpPr txBox="1"/>
          <p:nvPr/>
        </p:nvSpPr>
        <p:spPr>
          <a:xfrm>
            <a:off x="709850" y="438075"/>
            <a:ext cx="2731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ANY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QUESTIONS?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50" name="Google Shape;850;p89"/>
          <p:cNvCxnSpPr/>
          <p:nvPr/>
        </p:nvCxnSpPr>
        <p:spPr>
          <a:xfrm>
            <a:off x="816689" y="1271723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1" name="Google Shape;851;p89"/>
          <p:cNvSpPr txBox="1"/>
          <p:nvPr/>
        </p:nvSpPr>
        <p:spPr>
          <a:xfrm>
            <a:off x="1587888" y="1526475"/>
            <a:ext cx="2873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d-ID" sz="2000">
                <a:solidFill>
                  <a:srgbClr val="3B3B3C"/>
                </a:solidFill>
                <a:latin typeface="Raleway"/>
                <a:ea typeface="Raleway"/>
                <a:cs typeface="Raleway"/>
                <a:sym typeface="Raleway"/>
              </a:rPr>
              <a:t>CONTACT US</a:t>
            </a:r>
            <a:endParaRPr b="1" sz="2000">
              <a:solidFill>
                <a:srgbClr val="3B3B3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2" name="Google Shape;852;p89"/>
          <p:cNvSpPr txBox="1"/>
          <p:nvPr/>
        </p:nvSpPr>
        <p:spPr>
          <a:xfrm>
            <a:off x="1479813" y="2202450"/>
            <a:ext cx="216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4000" spcFirstLastPara="1" rIns="54000" wrap="square" tIns="91425">
            <a:spAutoFit/>
          </a:bodyPr>
          <a:lstStyle/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pau@tresipunt.com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@pauplana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2600" lvl="0" marL="31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●"/>
            </a:pPr>
            <a:r>
              <a:rPr lang="id-ID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@tresipunt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3" name="Google Shape;853;p89"/>
          <p:cNvSpPr/>
          <p:nvPr/>
        </p:nvSpPr>
        <p:spPr>
          <a:xfrm>
            <a:off x="1690388" y="1962450"/>
            <a:ext cx="1323600" cy="21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90"/>
          <p:cNvPicPr preferRelativeResize="0"/>
          <p:nvPr/>
        </p:nvPicPr>
        <p:blipFill rotWithShape="1">
          <a:blip r:embed="rId3">
            <a:alphaModFix/>
          </a:blip>
          <a:srcRect b="7423" l="1634" r="1634" t="10996"/>
          <a:stretch/>
        </p:blipFill>
        <p:spPr>
          <a:xfrm>
            <a:off x="3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90"/>
          <p:cNvSpPr/>
          <p:nvPr/>
        </p:nvSpPr>
        <p:spPr>
          <a:xfrm>
            <a:off x="0" y="384160"/>
            <a:ext cx="8351100" cy="437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id-ID"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90"/>
          <p:cNvSpPr txBox="1"/>
          <p:nvPr/>
        </p:nvSpPr>
        <p:spPr>
          <a:xfrm>
            <a:off x="719254" y="961613"/>
            <a:ext cx="23187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2" name="Google Shape;862;p90"/>
          <p:cNvSpPr txBox="1"/>
          <p:nvPr/>
        </p:nvSpPr>
        <p:spPr>
          <a:xfrm>
            <a:off x="719250" y="1152275"/>
            <a:ext cx="393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2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a full open source e-learning ecosystem</a:t>
            </a:r>
            <a:endParaRPr sz="2400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863" name="Google Shape;863;p90"/>
          <p:cNvSpPr txBox="1"/>
          <p:nvPr/>
        </p:nvSpPr>
        <p:spPr>
          <a:xfrm>
            <a:off x="727616" y="2538589"/>
            <a:ext cx="533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id-ID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LMS | CONTENT | MOBILE | CONSULTING | GAMIFICATION | MEC TRAINING | </a:t>
            </a:r>
            <a:endParaRPr baseline="30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id-ID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IMS-LTI INTEGRATIONS | LEARNING ANALYTICS</a:t>
            </a:r>
            <a:endParaRPr baseline="30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aseline="30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64" name="Google Shape;864;p90"/>
          <p:cNvCxnSpPr/>
          <p:nvPr/>
        </p:nvCxnSpPr>
        <p:spPr>
          <a:xfrm>
            <a:off x="806226" y="2013613"/>
            <a:ext cx="135300" cy="0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5" name="Google Shape;865;p90"/>
          <p:cNvSpPr/>
          <p:nvPr/>
        </p:nvSpPr>
        <p:spPr>
          <a:xfrm rot="10800000">
            <a:off x="6315400" y="383350"/>
            <a:ext cx="2036400" cy="1030500"/>
          </a:xfrm>
          <a:prstGeom prst="round1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6" name="Google Shape;866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6450" y="671800"/>
            <a:ext cx="1487551" cy="3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100" y="4858550"/>
            <a:ext cx="753172" cy="1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6205" y="4870650"/>
            <a:ext cx="646747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6275" y="4881250"/>
            <a:ext cx="251000" cy="150249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90"/>
          <p:cNvSpPr txBox="1"/>
          <p:nvPr/>
        </p:nvSpPr>
        <p:spPr>
          <a:xfrm>
            <a:off x="781277" y="3686200"/>
            <a:ext cx="2079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baseline="30000" lang="id-ID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PAU PLANA i SALESAS</a:t>
            </a:r>
            <a:endParaRPr b="1" baseline="30000"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aseline="30000" lang="id-ID" sz="1200">
                <a:solidFill>
                  <a:schemeClr val="lt1"/>
                </a:solidFill>
                <a:latin typeface="Varela"/>
                <a:ea typeface="Varela"/>
                <a:cs typeface="Varela"/>
                <a:sym typeface="Varela"/>
              </a:rPr>
              <a:t>3&amp;Punt Solucions Informàtiques SL</a:t>
            </a:r>
            <a:endParaRPr baseline="30000" sz="1200">
              <a:solidFill>
                <a:schemeClr val="lt1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id-ID" sz="1200">
                <a:solidFill>
                  <a:schemeClr val="lt1"/>
                </a:solidFill>
                <a:latin typeface="Varela"/>
                <a:ea typeface="Varela"/>
                <a:cs typeface="Varela"/>
                <a:sym typeface="Varela"/>
              </a:rPr>
              <a:t>C. de València, 359 08009 Barcelona</a:t>
            </a:r>
            <a:endParaRPr baseline="30000" sz="1200">
              <a:solidFill>
                <a:schemeClr val="lt1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id-ID" sz="1200">
                <a:solidFill>
                  <a:schemeClr val="lt1"/>
                </a:solidFill>
                <a:latin typeface="Varela"/>
                <a:ea typeface="Varela"/>
                <a:cs typeface="Varela"/>
                <a:sym typeface="Varela"/>
              </a:rPr>
              <a:t>pau@tresipunt.com</a:t>
            </a:r>
            <a:endParaRPr b="1" baseline="30000"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aseline="30000" sz="120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aseline="30000" sz="1200">
              <a:solidFill>
                <a:srgbClr val="FFFFFF"/>
              </a:solidFill>
              <a:latin typeface="Varela"/>
              <a:ea typeface="Varela"/>
              <a:cs typeface="Varela"/>
              <a:sym typeface="Vare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baseline="30000"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1" name="Google Shape;871;p90"/>
          <p:cNvSpPr txBox="1"/>
          <p:nvPr/>
        </p:nvSpPr>
        <p:spPr>
          <a:xfrm>
            <a:off x="702525" y="776584"/>
            <a:ext cx="563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id-ID" sz="2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DD</a:t>
            </a:r>
            <a:endParaRPr b="1" i="0" sz="27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72" name="Google Shape;872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0600" y="4725525"/>
            <a:ext cx="902241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5"/>
          <p:cNvSpPr/>
          <p:nvPr/>
        </p:nvSpPr>
        <p:spPr>
          <a:xfrm>
            <a:off x="12076" y="2179975"/>
            <a:ext cx="5064000" cy="202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65"/>
          <p:cNvSpPr/>
          <p:nvPr/>
        </p:nvSpPr>
        <p:spPr>
          <a:xfrm>
            <a:off x="5076207" y="0"/>
            <a:ext cx="4067700" cy="420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1" name="Google Shape;321;p65"/>
          <p:cNvCxnSpPr/>
          <p:nvPr/>
        </p:nvCxnSpPr>
        <p:spPr>
          <a:xfrm>
            <a:off x="5097309" y="2462827"/>
            <a:ext cx="1" cy="723116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2" name="Google Shape;322;p65"/>
          <p:cNvSpPr txBox="1"/>
          <p:nvPr/>
        </p:nvSpPr>
        <p:spPr>
          <a:xfrm>
            <a:off x="700901" y="629250"/>
            <a:ext cx="317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accent2"/>
                </a:solidFill>
                <a:latin typeface="Raleway Light"/>
                <a:ea typeface="Raleway Light"/>
                <a:cs typeface="Raleway Light"/>
                <a:sym typeface="Raleway Light"/>
              </a:rPr>
              <a:t>ABOUT </a:t>
            </a: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US</a:t>
            </a:r>
            <a:endParaRPr b="1" i="0" sz="1013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23" name="Google Shape;323;p65"/>
          <p:cNvCxnSpPr/>
          <p:nvPr/>
        </p:nvCxnSpPr>
        <p:spPr>
          <a:xfrm>
            <a:off x="792124" y="1116624"/>
            <a:ext cx="107700" cy="0"/>
          </a:xfrm>
          <a:prstGeom prst="straightConnector1">
            <a:avLst/>
          </a:prstGeom>
          <a:noFill/>
          <a:ln cap="flat" cmpd="sng" w="571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4" name="Google Shape;32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4650" y="0"/>
            <a:ext cx="2579350" cy="173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5"/>
          <p:cNvSpPr/>
          <p:nvPr/>
        </p:nvSpPr>
        <p:spPr>
          <a:xfrm>
            <a:off x="5605175" y="278975"/>
            <a:ext cx="3170100" cy="28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3ipunt</a:t>
            </a: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is an official </a:t>
            </a: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Moodle Premium Partners, </a:t>
            </a: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members of the</a:t>
            </a: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1EdTech™ (</a:t>
            </a:r>
            <a:r>
              <a:rPr b="1" i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Contributing Member</a:t>
            </a: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AWS </a:t>
            </a: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(Amazon Web Services) partners, as well as members of </a:t>
            </a: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CatPL </a:t>
            </a: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EdutechCluster</a:t>
            </a: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We are focused in offering customized solutions in information and communications technology, with a high added value, a reduced cost and a close and accessible treatment.</a:t>
            </a:r>
            <a:endParaRPr sz="925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We also identify ourselves with the concept </a:t>
            </a: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bespoke</a:t>
            </a: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: we like to provide a high added value to our projects, so these also provide things to us. We offer technology as a service to our customer. At </a:t>
            </a:r>
            <a:r>
              <a:rPr b="1"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3ipunt </a:t>
            </a:r>
            <a:r>
              <a:rPr lang="id-ID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we adapt technology to the customer needs to offer an customized integral solution for each project and scenario.</a:t>
            </a:r>
            <a:endParaRPr sz="925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t/>
            </a:r>
            <a:endParaRPr sz="8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65"/>
          <p:cNvSpPr/>
          <p:nvPr/>
        </p:nvSpPr>
        <p:spPr>
          <a:xfrm>
            <a:off x="5127350" y="3643800"/>
            <a:ext cx="564000" cy="56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084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4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5512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3310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31108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8906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46704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54502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62322" y="2179986"/>
            <a:ext cx="507798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6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86" y="2687782"/>
            <a:ext cx="507798" cy="5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3846" y="2687782"/>
            <a:ext cx="507798" cy="5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15593" y="2687782"/>
            <a:ext cx="507798" cy="5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22918" y="2687782"/>
            <a:ext cx="507798" cy="5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31355" y="2687782"/>
            <a:ext cx="507798" cy="5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539153" y="2687782"/>
            <a:ext cx="507798" cy="5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6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046951" y="2687782"/>
            <a:ext cx="507798" cy="5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6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54749" y="2687782"/>
            <a:ext cx="507798" cy="50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6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-606" y="3192216"/>
            <a:ext cx="507787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6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07003" y="3192216"/>
            <a:ext cx="507787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15640" y="3192216"/>
            <a:ext cx="507787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523320" y="3192216"/>
            <a:ext cx="507787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024902" y="3192216"/>
            <a:ext cx="507787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6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538833" y="3192216"/>
            <a:ext cx="507787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046951" y="3192216"/>
            <a:ext cx="507787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555375" y="3192216"/>
            <a:ext cx="507787" cy="50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555376" y="3700019"/>
            <a:ext cx="507774" cy="5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6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061600" y="3192250"/>
            <a:ext cx="507800" cy="50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6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-1350" y="3700019"/>
            <a:ext cx="507774" cy="5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506980" y="3700019"/>
            <a:ext cx="507774" cy="5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015334" y="3700019"/>
            <a:ext cx="507774" cy="5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522919" y="3700019"/>
            <a:ext cx="507774" cy="5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2031296" y="3700019"/>
            <a:ext cx="507774" cy="5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2539354" y="3700019"/>
            <a:ext cx="507774" cy="5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040534" y="3700019"/>
            <a:ext cx="507774" cy="50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5"/>
          <p:cNvPicPr preferRelativeResize="0"/>
          <p:nvPr/>
        </p:nvPicPr>
        <p:blipFill rotWithShape="1">
          <a:blip r:embed="rId38">
            <a:alphaModFix/>
          </a:blip>
          <a:srcRect b="19380" l="0" r="0" t="0"/>
          <a:stretch/>
        </p:blipFill>
        <p:spPr>
          <a:xfrm>
            <a:off x="4062566" y="2687778"/>
            <a:ext cx="507815" cy="50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556725" y="2179976"/>
            <a:ext cx="507825" cy="5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4556750" y="2686925"/>
            <a:ext cx="507825" cy="5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4571400" y="3191375"/>
            <a:ext cx="502717" cy="5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5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4571400" y="3700000"/>
            <a:ext cx="507825" cy="5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049750" y="3700025"/>
            <a:ext cx="507800" cy="5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66"/>
          <p:cNvPicPr preferRelativeResize="0"/>
          <p:nvPr/>
        </p:nvPicPr>
        <p:blipFill rotWithShape="1">
          <a:blip r:embed="rId3">
            <a:alphaModFix/>
          </a:blip>
          <a:srcRect b="18739" l="0" r="467" t="31259"/>
          <a:stretch/>
        </p:blipFill>
        <p:spPr>
          <a:xfrm>
            <a:off x="0" y="0"/>
            <a:ext cx="6480148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6"/>
          <p:cNvSpPr txBox="1"/>
          <p:nvPr/>
        </p:nvSpPr>
        <p:spPr>
          <a:xfrm>
            <a:off x="5978772" y="637510"/>
            <a:ext cx="2510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rgbClr val="333333"/>
                </a:solidFill>
                <a:latin typeface="Raleway Light"/>
                <a:ea typeface="Raleway Light"/>
                <a:cs typeface="Raleway Light"/>
                <a:sym typeface="Raleway Light"/>
              </a:rPr>
              <a:t>OUR</a:t>
            </a:r>
            <a:endParaRPr sz="2400">
              <a:solidFill>
                <a:srgbClr val="333333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WAY</a:t>
            </a:r>
            <a:endParaRPr b="1" i="0" sz="1013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3" name="Google Shape;373;p66"/>
          <p:cNvCxnSpPr/>
          <p:nvPr/>
        </p:nvCxnSpPr>
        <p:spPr>
          <a:xfrm>
            <a:off x="820514" y="2572374"/>
            <a:ext cx="7074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4" name="Google Shape;374;p66"/>
          <p:cNvSpPr/>
          <p:nvPr/>
        </p:nvSpPr>
        <p:spPr>
          <a:xfrm>
            <a:off x="329910" y="3484983"/>
            <a:ext cx="17838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d-ID" sz="875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We are born as a technology and development company.</a:t>
            </a:r>
            <a:endParaRPr sz="875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66"/>
          <p:cNvSpPr/>
          <p:nvPr/>
        </p:nvSpPr>
        <p:spPr>
          <a:xfrm>
            <a:off x="4691150" y="3484974"/>
            <a:ext cx="18678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d-ID" sz="875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We became a Moodle Partner after more than 10 years of experience with e-learning projects.</a:t>
            </a:r>
            <a:endParaRPr sz="875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t/>
            </a:r>
            <a:endParaRPr sz="875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66"/>
          <p:cNvSpPr txBox="1"/>
          <p:nvPr/>
        </p:nvSpPr>
        <p:spPr>
          <a:xfrm>
            <a:off x="329910" y="3190590"/>
            <a:ext cx="1371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lang="id-ID" sz="105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WE START</a:t>
            </a:r>
            <a:endParaRPr b="1" i="0" sz="1050" u="none" cap="none" strike="noStrike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7" name="Google Shape;377;p66"/>
          <p:cNvSpPr txBox="1"/>
          <p:nvPr/>
        </p:nvSpPr>
        <p:spPr>
          <a:xfrm>
            <a:off x="4691151" y="3190600"/>
            <a:ext cx="2088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lang="id-ID" sz="105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WE ARE MEMBERS</a:t>
            </a:r>
            <a:endParaRPr b="1" i="0" sz="1050" u="none" cap="none" strike="noStrik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8" name="Google Shape;378;p66"/>
          <p:cNvSpPr txBox="1"/>
          <p:nvPr/>
        </p:nvSpPr>
        <p:spPr>
          <a:xfrm>
            <a:off x="6960437" y="3190590"/>
            <a:ext cx="1371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lang="id-ID" sz="105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WE CONTINUE</a:t>
            </a:r>
            <a:endParaRPr b="1" i="0" sz="1050" u="none" cap="none" strike="noStrik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9" name="Google Shape;379;p66"/>
          <p:cNvSpPr/>
          <p:nvPr/>
        </p:nvSpPr>
        <p:spPr>
          <a:xfrm>
            <a:off x="235521" y="2124860"/>
            <a:ext cx="894900" cy="89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66"/>
          <p:cNvSpPr txBox="1"/>
          <p:nvPr/>
        </p:nvSpPr>
        <p:spPr>
          <a:xfrm>
            <a:off x="5" y="2345092"/>
            <a:ext cx="137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d-ID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2004</a:t>
            </a:r>
            <a:endParaRPr i="0" sz="2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1" name="Google Shape;381;p66"/>
          <p:cNvSpPr/>
          <p:nvPr/>
        </p:nvSpPr>
        <p:spPr>
          <a:xfrm>
            <a:off x="4565497" y="2124860"/>
            <a:ext cx="894900" cy="89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66"/>
          <p:cNvSpPr txBox="1"/>
          <p:nvPr/>
        </p:nvSpPr>
        <p:spPr>
          <a:xfrm>
            <a:off x="4327292" y="2345092"/>
            <a:ext cx="137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d-ID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2017</a:t>
            </a:r>
            <a:endParaRPr i="0" sz="2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66"/>
          <p:cNvSpPr/>
          <p:nvPr/>
        </p:nvSpPr>
        <p:spPr>
          <a:xfrm>
            <a:off x="6800833" y="2124860"/>
            <a:ext cx="894900" cy="89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66"/>
          <p:cNvSpPr txBox="1"/>
          <p:nvPr/>
        </p:nvSpPr>
        <p:spPr>
          <a:xfrm>
            <a:off x="6562628" y="2345092"/>
            <a:ext cx="137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d-ID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2022</a:t>
            </a:r>
            <a:endParaRPr i="0" sz="2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5" name="Google Shape;385;p66"/>
          <p:cNvCxnSpPr/>
          <p:nvPr/>
        </p:nvCxnSpPr>
        <p:spPr>
          <a:xfrm>
            <a:off x="8260875" y="1471150"/>
            <a:ext cx="120600" cy="0"/>
          </a:xfrm>
          <a:prstGeom prst="straightConnector1">
            <a:avLst/>
          </a:prstGeom>
          <a:noFill/>
          <a:ln cap="flat" cmpd="sng" w="5715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6" name="Google Shape;38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2776" y="3535475"/>
            <a:ext cx="1003201" cy="2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63" y="3987038"/>
            <a:ext cx="820715" cy="2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0298" y="3858852"/>
            <a:ext cx="595125" cy="54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76193" y="3492427"/>
            <a:ext cx="595120" cy="3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6"/>
          <p:cNvSpPr/>
          <p:nvPr/>
        </p:nvSpPr>
        <p:spPr>
          <a:xfrm>
            <a:off x="-323473" y="-1092075"/>
            <a:ext cx="1896600" cy="1896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475" y="125250"/>
            <a:ext cx="1124074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6"/>
          <p:cNvSpPr/>
          <p:nvPr/>
        </p:nvSpPr>
        <p:spPr>
          <a:xfrm>
            <a:off x="2519600" y="3484974"/>
            <a:ext cx="18678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id-ID" sz="875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We entered the e-learning world with several clients with whom we are still working.</a:t>
            </a:r>
            <a:endParaRPr i="0" sz="875" u="none" cap="none" strike="noStrike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66"/>
          <p:cNvSpPr txBox="1"/>
          <p:nvPr/>
        </p:nvSpPr>
        <p:spPr>
          <a:xfrm>
            <a:off x="2519601" y="3190600"/>
            <a:ext cx="2088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lang="id-ID" sz="105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E-LEARNING</a:t>
            </a:r>
            <a:endParaRPr b="1" i="0" sz="1050" u="none" cap="none" strike="noStrike">
              <a:solidFill>
                <a:srgbClr val="3333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4" name="Google Shape;394;p66"/>
          <p:cNvSpPr/>
          <p:nvPr/>
        </p:nvSpPr>
        <p:spPr>
          <a:xfrm>
            <a:off x="2393947" y="2124860"/>
            <a:ext cx="894900" cy="89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66"/>
          <p:cNvSpPr txBox="1"/>
          <p:nvPr/>
        </p:nvSpPr>
        <p:spPr>
          <a:xfrm>
            <a:off x="2155742" y="2345092"/>
            <a:ext cx="137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d-ID" sz="2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2008</a:t>
            </a:r>
            <a:endParaRPr i="0" sz="21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67"/>
          <p:cNvPicPr preferRelativeResize="0"/>
          <p:nvPr/>
        </p:nvPicPr>
        <p:blipFill rotWithShape="1">
          <a:blip r:embed="rId3">
            <a:alphaModFix/>
          </a:blip>
          <a:srcRect b="3781" l="486" r="277" t="0"/>
          <a:stretch/>
        </p:blipFill>
        <p:spPr>
          <a:xfrm flipH="1">
            <a:off x="797701" y="0"/>
            <a:ext cx="8351099" cy="45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7"/>
          <p:cNvSpPr/>
          <p:nvPr/>
        </p:nvSpPr>
        <p:spPr>
          <a:xfrm>
            <a:off x="797700" y="593625"/>
            <a:ext cx="7545900" cy="332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67"/>
          <p:cNvSpPr txBox="1"/>
          <p:nvPr/>
        </p:nvSpPr>
        <p:spPr>
          <a:xfrm>
            <a:off x="1500226" y="832756"/>
            <a:ext cx="37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AGENDA </a:t>
            </a:r>
            <a:endParaRPr b="0" i="0" sz="2700" u="none" cap="none" strike="noStrike">
              <a:solidFill>
                <a:schemeClr val="lt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404" name="Google Shape;404;p67"/>
          <p:cNvSpPr txBox="1"/>
          <p:nvPr/>
        </p:nvSpPr>
        <p:spPr>
          <a:xfrm>
            <a:off x="1500223" y="1197800"/>
            <a:ext cx="5038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05" name="Google Shape;405;p67"/>
          <p:cNvCxnSpPr/>
          <p:nvPr/>
        </p:nvCxnSpPr>
        <p:spPr>
          <a:xfrm>
            <a:off x="1603926" y="1354313"/>
            <a:ext cx="135300" cy="0"/>
          </a:xfrm>
          <a:prstGeom prst="straightConnector1">
            <a:avLst/>
          </a:prstGeom>
          <a:noFill/>
          <a:ln cap="flat" cmpd="sng" w="5715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6" name="Google Shape;406;p67"/>
          <p:cNvSpPr/>
          <p:nvPr/>
        </p:nvSpPr>
        <p:spPr>
          <a:xfrm>
            <a:off x="0" y="-9750"/>
            <a:ext cx="3480900" cy="60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75" y="125250"/>
            <a:ext cx="1124074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7"/>
          <p:cNvSpPr txBox="1"/>
          <p:nvPr/>
        </p:nvSpPr>
        <p:spPr>
          <a:xfrm>
            <a:off x="1739225" y="1609850"/>
            <a:ext cx="2962200" cy="22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id-ID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context of the project</a:t>
            </a:r>
            <a:endParaRPr sz="13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id-ID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What is the DD</a:t>
            </a:r>
            <a:endParaRPr sz="13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id-ID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DEMO</a:t>
            </a:r>
            <a:endParaRPr sz="13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</a:pPr>
            <a:r>
              <a:rPr lang="id-ID" sz="1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ANY QUESTION?</a:t>
            </a:r>
            <a:endParaRPr sz="13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8"/>
          <p:cNvPicPr preferRelativeResize="0"/>
          <p:nvPr/>
        </p:nvPicPr>
        <p:blipFill rotWithShape="1">
          <a:blip r:embed="rId3">
            <a:alphaModFix/>
          </a:blip>
          <a:srcRect b="3781" l="486" r="277" t="0"/>
          <a:stretch/>
        </p:blipFill>
        <p:spPr>
          <a:xfrm flipH="1">
            <a:off x="797701" y="0"/>
            <a:ext cx="8351099" cy="45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8"/>
          <p:cNvSpPr/>
          <p:nvPr/>
        </p:nvSpPr>
        <p:spPr>
          <a:xfrm>
            <a:off x="797700" y="593625"/>
            <a:ext cx="7545900" cy="332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68"/>
          <p:cNvSpPr txBox="1"/>
          <p:nvPr/>
        </p:nvSpPr>
        <p:spPr>
          <a:xfrm>
            <a:off x="1500226" y="1213756"/>
            <a:ext cx="37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lt1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 project </a:t>
            </a:r>
            <a:r>
              <a:rPr b="1" lang="id-ID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CONTEXT</a:t>
            </a:r>
            <a:endParaRPr b="1" i="0" sz="27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17" name="Google Shape;417;p68"/>
          <p:cNvCxnSpPr/>
          <p:nvPr/>
        </p:nvCxnSpPr>
        <p:spPr>
          <a:xfrm>
            <a:off x="1603926" y="1735313"/>
            <a:ext cx="135300" cy="0"/>
          </a:xfrm>
          <a:prstGeom prst="straightConnector1">
            <a:avLst/>
          </a:prstGeom>
          <a:noFill/>
          <a:ln cap="flat" cmpd="sng" w="57150">
            <a:solidFill>
              <a:srgbClr val="33333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8" name="Google Shape;418;p68"/>
          <p:cNvSpPr/>
          <p:nvPr/>
        </p:nvSpPr>
        <p:spPr>
          <a:xfrm>
            <a:off x="0" y="-9750"/>
            <a:ext cx="3480900" cy="60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475" y="125250"/>
            <a:ext cx="1124074" cy="2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9"/>
          <p:cNvPicPr preferRelativeResize="0"/>
          <p:nvPr/>
        </p:nvPicPr>
        <p:blipFill rotWithShape="1">
          <a:blip r:embed="rId3">
            <a:alphaModFix/>
          </a:blip>
          <a:srcRect b="0" l="28724" r="0" t="0"/>
          <a:stretch/>
        </p:blipFill>
        <p:spPr>
          <a:xfrm>
            <a:off x="0" y="2499850"/>
            <a:ext cx="679325" cy="26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4650" y="0"/>
            <a:ext cx="2579350" cy="1734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9"/>
          <p:cNvSpPr txBox="1"/>
          <p:nvPr/>
        </p:nvSpPr>
        <p:spPr>
          <a:xfrm>
            <a:off x="709850" y="637500"/>
            <a:ext cx="2661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</a:t>
            </a:r>
            <a:endParaRPr sz="2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2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b="1" i="0" sz="2400" u="none" cap="none" strike="noStrike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28" name="Google Shape;428;p69"/>
          <p:cNvCxnSpPr/>
          <p:nvPr/>
        </p:nvCxnSpPr>
        <p:spPr>
          <a:xfrm>
            <a:off x="816689" y="1471148"/>
            <a:ext cx="115500" cy="0"/>
          </a:xfrm>
          <a:prstGeom prst="straightConnector1">
            <a:avLst/>
          </a:prstGeom>
          <a:noFill/>
          <a:ln cap="flat" cmpd="sng" w="57150">
            <a:solidFill>
              <a:srgbClr val="55595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9" name="Google Shape;429;p69"/>
          <p:cNvSpPr/>
          <p:nvPr/>
        </p:nvSpPr>
        <p:spPr>
          <a:xfrm>
            <a:off x="709850" y="1756675"/>
            <a:ext cx="30570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1125">
                <a:solidFill>
                  <a:srgbClr val="55595D"/>
                </a:solidFill>
                <a:latin typeface="Droid Sans"/>
                <a:ea typeface="Droid Sans"/>
                <a:cs typeface="Droid Sans"/>
                <a:sym typeface="Droid Sans"/>
              </a:rPr>
              <a:t>The data is the new most valuable resource in the world.</a:t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1125">
                <a:solidFill>
                  <a:srgbClr val="55595D"/>
                </a:solidFill>
                <a:latin typeface="Droid Sans"/>
                <a:ea typeface="Droid Sans"/>
                <a:cs typeface="Droid Sans"/>
                <a:sym typeface="Droid Sans"/>
              </a:rPr>
              <a:t>The ownership of this data is the key for the largest Tech Companies of the world. Using their products and services we are giving to them a lots of this row materia.</a:t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1125">
                <a:solidFill>
                  <a:srgbClr val="55595D"/>
                </a:solidFill>
                <a:latin typeface="Droid Sans"/>
                <a:ea typeface="Droid Sans"/>
                <a:cs typeface="Droid Sans"/>
                <a:sym typeface="Droid Sans"/>
              </a:rPr>
              <a:t>The coronavirus coerce all the schools in the world to close.</a:t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1125">
                <a:solidFill>
                  <a:srgbClr val="55595D"/>
                </a:solidFill>
                <a:latin typeface="Droid Sans"/>
                <a:ea typeface="Droid Sans"/>
                <a:cs typeface="Droid Sans"/>
                <a:sym typeface="Droid Sans"/>
              </a:rPr>
              <a:t>The Big Tech Companies took the opportunity to envy the market, even more.</a:t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d-ID" sz="1125">
                <a:solidFill>
                  <a:srgbClr val="55595D"/>
                </a:solidFill>
                <a:latin typeface="Droid Sans"/>
                <a:ea typeface="Droid Sans"/>
                <a:cs typeface="Droid Sans"/>
                <a:sym typeface="Droid Sans"/>
              </a:rPr>
              <a:t>All the schools had an emergency and the easy way was use the “free” software to keep the classes going.</a:t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25">
              <a:solidFill>
                <a:srgbClr val="55595D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30" name="Google Shape;430;p69"/>
          <p:cNvPicPr preferRelativeResize="0"/>
          <p:nvPr/>
        </p:nvPicPr>
        <p:blipFill rotWithShape="1">
          <a:blip r:embed="rId5">
            <a:alphaModFix/>
          </a:blip>
          <a:srcRect b="0" l="19237" r="0" t="0"/>
          <a:stretch/>
        </p:blipFill>
        <p:spPr>
          <a:xfrm>
            <a:off x="4063175" y="0"/>
            <a:ext cx="5080827" cy="4192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69"/>
          <p:cNvCxnSpPr/>
          <p:nvPr/>
        </p:nvCxnSpPr>
        <p:spPr>
          <a:xfrm>
            <a:off x="4063184" y="2462827"/>
            <a:ext cx="0" cy="1488600"/>
          </a:xfrm>
          <a:prstGeom prst="straightConnector1">
            <a:avLst/>
          </a:prstGeom>
          <a:noFill/>
          <a:ln cap="flat" cmpd="sng" w="57150">
            <a:solidFill>
              <a:srgbClr val="F8401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0"/>
          <p:cNvSpPr/>
          <p:nvPr/>
        </p:nvSpPr>
        <p:spPr>
          <a:xfrm>
            <a:off x="2009700" y="592006"/>
            <a:ext cx="4453200" cy="37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307" y="2495264"/>
            <a:ext cx="1833567" cy="188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210" y="2495264"/>
            <a:ext cx="1833571" cy="18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1780" y="2495264"/>
            <a:ext cx="1833571" cy="188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6650" y="637500"/>
            <a:ext cx="2860372" cy="175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0"/>
          <p:cNvPicPr preferRelativeResize="0"/>
          <p:nvPr/>
        </p:nvPicPr>
        <p:blipFill rotWithShape="1">
          <a:blip r:embed="rId7">
            <a:alphaModFix/>
          </a:blip>
          <a:srcRect b="0" l="901" r="0" t="0"/>
          <a:stretch/>
        </p:blipFill>
        <p:spPr>
          <a:xfrm>
            <a:off x="5697028" y="637500"/>
            <a:ext cx="2668320" cy="178045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70"/>
          <p:cNvSpPr txBox="1"/>
          <p:nvPr/>
        </p:nvSpPr>
        <p:spPr>
          <a:xfrm>
            <a:off x="709850" y="637500"/>
            <a:ext cx="2661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rgbClr val="55595D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 GLOBAL</a:t>
            </a:r>
            <a:endParaRPr sz="2400">
              <a:solidFill>
                <a:srgbClr val="55595D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2400">
                <a:solidFill>
                  <a:srgbClr val="F84015"/>
                </a:solidFill>
                <a:latin typeface="Raleway"/>
                <a:ea typeface="Raleway"/>
                <a:cs typeface="Raleway"/>
                <a:sym typeface="Raleway"/>
              </a:rPr>
              <a:t>CONTEXT</a:t>
            </a:r>
            <a:endParaRPr b="1" i="0" sz="2400" u="none" cap="none" strike="noStrike">
              <a:solidFill>
                <a:srgbClr val="F84015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44" name="Google Shape;444;p70"/>
          <p:cNvCxnSpPr/>
          <p:nvPr/>
        </p:nvCxnSpPr>
        <p:spPr>
          <a:xfrm>
            <a:off x="816689" y="1471148"/>
            <a:ext cx="115500" cy="0"/>
          </a:xfrm>
          <a:prstGeom prst="straightConnector1">
            <a:avLst/>
          </a:prstGeom>
          <a:noFill/>
          <a:ln cap="flat" cmpd="sng" w="57150">
            <a:solidFill>
              <a:srgbClr val="55595D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1"/>
          <p:cNvSpPr txBox="1"/>
          <p:nvPr/>
        </p:nvSpPr>
        <p:spPr>
          <a:xfrm>
            <a:off x="709850" y="637500"/>
            <a:ext cx="2661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24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WHY IS A</a:t>
            </a:r>
            <a:endParaRPr sz="24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d-ID" sz="24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PROBLEM</a:t>
            </a:r>
            <a:endParaRPr b="1" i="0" sz="2400" u="none" cap="none" strike="noStrik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50" name="Google Shape;450;p71"/>
          <p:cNvCxnSpPr/>
          <p:nvPr/>
        </p:nvCxnSpPr>
        <p:spPr>
          <a:xfrm>
            <a:off x="816689" y="1471148"/>
            <a:ext cx="1155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1" name="Google Shape;451;p71"/>
          <p:cNvSpPr txBox="1"/>
          <p:nvPr/>
        </p:nvSpPr>
        <p:spPr>
          <a:xfrm>
            <a:off x="1113250" y="2122500"/>
            <a:ext cx="20502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CHILDREN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DATA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1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 property of the data of the students is concentrated in few companies and in fact this is authorized by families and schools.</a:t>
            </a:r>
            <a:endParaRPr b="1" sz="11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52" name="Google Shape;452;p71"/>
          <p:cNvCxnSpPr/>
          <p:nvPr/>
        </p:nvCxnSpPr>
        <p:spPr>
          <a:xfrm>
            <a:off x="1113259" y="2122502"/>
            <a:ext cx="0" cy="3615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3" name="Google Shape;453;p71"/>
          <p:cNvSpPr txBox="1"/>
          <p:nvPr/>
        </p:nvSpPr>
        <p:spPr>
          <a:xfrm>
            <a:off x="3526250" y="2122500"/>
            <a:ext cx="20502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NON STOP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2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We are opening the doors to the penetration of advertisements in a new unexplored and week market. The children.</a:t>
            </a:r>
            <a:endParaRPr b="1"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54" name="Google Shape;454;p71"/>
          <p:cNvCxnSpPr/>
          <p:nvPr/>
        </p:nvCxnSpPr>
        <p:spPr>
          <a:xfrm>
            <a:off x="3526259" y="2122502"/>
            <a:ext cx="0" cy="3615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5" name="Google Shape;455;p71"/>
          <p:cNvSpPr txBox="1"/>
          <p:nvPr/>
        </p:nvSpPr>
        <p:spPr>
          <a:xfrm>
            <a:off x="6324950" y="2122500"/>
            <a:ext cx="20502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d-ID" sz="16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ACRÍTIC</a:t>
            </a:r>
            <a:endParaRPr sz="1600">
              <a:solidFill>
                <a:schemeClr val="dk2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id-ID" sz="16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EDUCATION</a:t>
            </a:r>
            <a:endParaRPr b="1" sz="16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d-ID" sz="1200"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rPr>
              <a:t>The school lost freedom to choose what they use to teach to their students. So the school is no longer an open an plural space for think.</a:t>
            </a:r>
            <a:endParaRPr b="1" sz="12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56" name="Google Shape;456;p71"/>
          <p:cNvCxnSpPr/>
          <p:nvPr/>
        </p:nvCxnSpPr>
        <p:spPr>
          <a:xfrm>
            <a:off x="6324959" y="2122502"/>
            <a:ext cx="0" cy="36150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range">
      <a:dk1>
        <a:srgbClr val="888888"/>
      </a:dk1>
      <a:lt1>
        <a:srgbClr val="FFFFFF"/>
      </a:lt1>
      <a:dk2>
        <a:srgbClr val="55595D"/>
      </a:dk2>
      <a:lt2>
        <a:srgbClr val="CCDDEA"/>
      </a:lt2>
      <a:accent1>
        <a:srgbClr val="F84015"/>
      </a:accent1>
      <a:accent2>
        <a:srgbClr val="333333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