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18"/>
  </p:notesMasterIdLst>
  <p:handoutMasterIdLst>
    <p:handoutMasterId r:id="rId19"/>
  </p:handoutMasterIdLst>
  <p:sldIdLst>
    <p:sldId id="256" r:id="rId2"/>
    <p:sldId id="259" r:id="rId3"/>
    <p:sldId id="263" r:id="rId4"/>
    <p:sldId id="266" r:id="rId5"/>
    <p:sldId id="267" r:id="rId6"/>
    <p:sldId id="268" r:id="rId7"/>
    <p:sldId id="260" r:id="rId8"/>
    <p:sldId id="261" r:id="rId9"/>
    <p:sldId id="272" r:id="rId10"/>
    <p:sldId id="271" r:id="rId11"/>
    <p:sldId id="273" r:id="rId12"/>
    <p:sldId id="274" r:id="rId13"/>
    <p:sldId id="262" r:id="rId14"/>
    <p:sldId id="275" r:id="rId15"/>
    <p:sldId id="269" r:id="rId16"/>
    <p:sldId id="25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A88F3-0C5C-4616-8A0F-F2CE76B97DE8}" v="204" dt="2022-09-13T13:35:15.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96274" autoAdjust="0"/>
  </p:normalViewPr>
  <p:slideViewPr>
    <p:cSldViewPr snapToGrid="0" snapToObjects="1">
      <p:cViewPr varScale="1">
        <p:scale>
          <a:sx n="104" d="100"/>
          <a:sy n="104" d="100"/>
        </p:scale>
        <p:origin x="93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e, Rich" userId="f3982d70-abdc-44c5-ac4e-0aeecf8fbcaf" providerId="ADAL" clId="{9EEA88F3-0C5C-4616-8A0F-F2CE76B97DE8}"/>
    <pc:docChg chg="undo custSel addSld delSld modSld sldOrd">
      <pc:chgData name="Osborne, Rich" userId="f3982d70-abdc-44c5-ac4e-0aeecf8fbcaf" providerId="ADAL" clId="{9EEA88F3-0C5C-4616-8A0F-F2CE76B97DE8}" dt="2022-09-16T16:44:40.447" v="2397" actId="20577"/>
      <pc:docMkLst>
        <pc:docMk/>
      </pc:docMkLst>
      <pc:sldChg chg="addSp delSp modSp mod modAnim">
        <pc:chgData name="Osborne, Rich" userId="f3982d70-abdc-44c5-ac4e-0aeecf8fbcaf" providerId="ADAL" clId="{9EEA88F3-0C5C-4616-8A0F-F2CE76B97DE8}" dt="2022-09-12T16:32:31.228" v="1977"/>
        <pc:sldMkLst>
          <pc:docMk/>
          <pc:sldMk cId="1615947237" sldId="256"/>
        </pc:sldMkLst>
        <pc:spChg chg="mod">
          <ac:chgData name="Osborne, Rich" userId="f3982d70-abdc-44c5-ac4e-0aeecf8fbcaf" providerId="ADAL" clId="{9EEA88F3-0C5C-4616-8A0F-F2CE76B97DE8}" dt="2022-09-12T14:21:10.335" v="404" actId="14100"/>
          <ac:spMkLst>
            <pc:docMk/>
            <pc:sldMk cId="1615947237" sldId="256"/>
            <ac:spMk id="2" creationId="{F0D51DB2-37FD-49BD-8C98-ABB8F7E24EDB}"/>
          </ac:spMkLst>
        </pc:spChg>
        <pc:spChg chg="add mod">
          <ac:chgData name="Osborne, Rich" userId="f3982d70-abdc-44c5-ac4e-0aeecf8fbcaf" providerId="ADAL" clId="{9EEA88F3-0C5C-4616-8A0F-F2CE76B97DE8}" dt="2022-09-12T14:21:15.119" v="411" actId="20577"/>
          <ac:spMkLst>
            <pc:docMk/>
            <pc:sldMk cId="1615947237" sldId="256"/>
            <ac:spMk id="4" creationId="{1EB8F846-E1A4-D646-C559-D9B7B4C27FD0}"/>
          </ac:spMkLst>
        </pc:spChg>
        <pc:spChg chg="mod">
          <ac:chgData name="Osborne, Rich" userId="f3982d70-abdc-44c5-ac4e-0aeecf8fbcaf" providerId="ADAL" clId="{9EEA88F3-0C5C-4616-8A0F-F2CE76B97DE8}" dt="2022-09-07T15:49:31.579" v="5" actId="20577"/>
          <ac:spMkLst>
            <pc:docMk/>
            <pc:sldMk cId="1615947237" sldId="256"/>
            <ac:spMk id="5" creationId="{00000000-0000-0000-0000-000000000000}"/>
          </ac:spMkLst>
        </pc:spChg>
        <pc:spChg chg="add del mod">
          <ac:chgData name="Osborne, Rich" userId="f3982d70-abdc-44c5-ac4e-0aeecf8fbcaf" providerId="ADAL" clId="{9EEA88F3-0C5C-4616-8A0F-F2CE76B97DE8}" dt="2022-09-12T15:28:06.337" v="898" actId="478"/>
          <ac:spMkLst>
            <pc:docMk/>
            <pc:sldMk cId="1615947237" sldId="256"/>
            <ac:spMk id="10" creationId="{4608F5DC-EC57-A276-C17E-77AA87BBFA07}"/>
          </ac:spMkLst>
        </pc:spChg>
        <pc:picChg chg="add mod">
          <ac:chgData name="Osborne, Rich" userId="f3982d70-abdc-44c5-ac4e-0aeecf8fbcaf" providerId="ADAL" clId="{9EEA88F3-0C5C-4616-8A0F-F2CE76B97DE8}" dt="2022-09-12T15:28:17.964" v="902" actId="1076"/>
          <ac:picMkLst>
            <pc:docMk/>
            <pc:sldMk cId="1615947237" sldId="256"/>
            <ac:picMk id="3" creationId="{5DEBCD86-D167-E1C2-A217-415246A74727}"/>
          </ac:picMkLst>
        </pc:picChg>
        <pc:picChg chg="add mod">
          <ac:chgData name="Osborne, Rich" userId="f3982d70-abdc-44c5-ac4e-0aeecf8fbcaf" providerId="ADAL" clId="{9EEA88F3-0C5C-4616-8A0F-F2CE76B97DE8}" dt="2022-09-12T16:05:28.834" v="1645" actId="1076"/>
          <ac:picMkLst>
            <pc:docMk/>
            <pc:sldMk cId="1615947237" sldId="256"/>
            <ac:picMk id="7" creationId="{DE6EC579-E793-E46A-42F1-2D5062119F56}"/>
          </ac:picMkLst>
        </pc:picChg>
        <pc:picChg chg="add mod">
          <ac:chgData name="Osborne, Rich" userId="f3982d70-abdc-44c5-ac4e-0aeecf8fbcaf" providerId="ADAL" clId="{9EEA88F3-0C5C-4616-8A0F-F2CE76B97DE8}" dt="2022-09-12T15:28:11.989" v="900" actId="1076"/>
          <ac:picMkLst>
            <pc:docMk/>
            <pc:sldMk cId="1615947237" sldId="256"/>
            <ac:picMk id="8" creationId="{B5835C6E-A164-55DB-797C-08E72C79E6ED}"/>
          </ac:picMkLst>
        </pc:picChg>
        <pc:picChg chg="add mod">
          <ac:chgData name="Osborne, Rich" userId="f3982d70-abdc-44c5-ac4e-0aeecf8fbcaf" providerId="ADAL" clId="{9EEA88F3-0C5C-4616-8A0F-F2CE76B97DE8}" dt="2022-09-12T15:27:56.305" v="893" actId="14100"/>
          <ac:picMkLst>
            <pc:docMk/>
            <pc:sldMk cId="1615947237" sldId="256"/>
            <ac:picMk id="9" creationId="{F50C8592-7648-0EC2-AA4D-F5DCAC5E8555}"/>
          </ac:picMkLst>
        </pc:picChg>
        <pc:picChg chg="del">
          <ac:chgData name="Osborne, Rich" userId="f3982d70-abdc-44c5-ac4e-0aeecf8fbcaf" providerId="ADAL" clId="{9EEA88F3-0C5C-4616-8A0F-F2CE76B97DE8}" dt="2022-09-07T15:49:35.671" v="6" actId="478"/>
          <ac:picMkLst>
            <pc:docMk/>
            <pc:sldMk cId="1615947237" sldId="256"/>
            <ac:picMk id="11" creationId="{AE9113D7-55DC-43BC-B698-95B1FEE656F4}"/>
          </ac:picMkLst>
        </pc:picChg>
        <pc:picChg chg="add del mod">
          <ac:chgData name="Osborne, Rich" userId="f3982d70-abdc-44c5-ac4e-0aeecf8fbcaf" providerId="ADAL" clId="{9EEA88F3-0C5C-4616-8A0F-F2CE76B97DE8}" dt="2022-09-07T15:52:59.923" v="34" actId="478"/>
          <ac:picMkLst>
            <pc:docMk/>
            <pc:sldMk cId="1615947237" sldId="256"/>
            <ac:picMk id="1026" creationId="{C2818948-D68B-E745-4A43-39BC9D2A9650}"/>
          </ac:picMkLst>
        </pc:picChg>
        <pc:picChg chg="add del mod">
          <ac:chgData name="Osborne, Rich" userId="f3982d70-abdc-44c5-ac4e-0aeecf8fbcaf" providerId="ADAL" clId="{9EEA88F3-0C5C-4616-8A0F-F2CE76B97DE8}" dt="2022-09-07T15:53:28.089" v="38" actId="478"/>
          <ac:picMkLst>
            <pc:docMk/>
            <pc:sldMk cId="1615947237" sldId="256"/>
            <ac:picMk id="1028" creationId="{B84FED92-7586-11C3-4D1F-F401A166E37E}"/>
          </ac:picMkLst>
        </pc:picChg>
        <pc:picChg chg="add del mod">
          <ac:chgData name="Osborne, Rich" userId="f3982d70-abdc-44c5-ac4e-0aeecf8fbcaf" providerId="ADAL" clId="{9EEA88F3-0C5C-4616-8A0F-F2CE76B97DE8}" dt="2022-09-12T14:31:23.920" v="467" actId="21"/>
          <ac:picMkLst>
            <pc:docMk/>
            <pc:sldMk cId="1615947237" sldId="256"/>
            <ac:picMk id="1030" creationId="{71735953-F10F-941C-1A17-2DC93E2256E5}"/>
          </ac:picMkLst>
        </pc:picChg>
      </pc:sldChg>
      <pc:sldChg chg="del">
        <pc:chgData name="Osborne, Rich" userId="f3982d70-abdc-44c5-ac4e-0aeecf8fbcaf" providerId="ADAL" clId="{9EEA88F3-0C5C-4616-8A0F-F2CE76B97DE8}" dt="2022-09-07T15:54:40.924" v="42" actId="47"/>
        <pc:sldMkLst>
          <pc:docMk/>
          <pc:sldMk cId="1584577814" sldId="257"/>
        </pc:sldMkLst>
      </pc:sldChg>
      <pc:sldChg chg="addSp delSp modSp new mod ord modClrScheme chgLayout">
        <pc:chgData name="Osborne, Rich" userId="f3982d70-abdc-44c5-ac4e-0aeecf8fbcaf" providerId="ADAL" clId="{9EEA88F3-0C5C-4616-8A0F-F2CE76B97DE8}" dt="2022-09-13T13:35:52.374" v="2336" actId="20577"/>
        <pc:sldMkLst>
          <pc:docMk/>
          <pc:sldMk cId="2455494584" sldId="257"/>
        </pc:sldMkLst>
        <pc:spChg chg="add del mod">
          <ac:chgData name="Osborne, Rich" userId="f3982d70-abdc-44c5-ac4e-0aeecf8fbcaf" providerId="ADAL" clId="{9EEA88F3-0C5C-4616-8A0F-F2CE76B97DE8}" dt="2022-09-13T10:33:02.115" v="2120"/>
          <ac:spMkLst>
            <pc:docMk/>
            <pc:sldMk cId="2455494584" sldId="257"/>
            <ac:spMk id="2" creationId="{6BD3D84D-2E6E-9E40-51C6-391C81F208AE}"/>
          </ac:spMkLst>
        </pc:spChg>
        <pc:spChg chg="del mod ord">
          <ac:chgData name="Osborne, Rich" userId="f3982d70-abdc-44c5-ac4e-0aeecf8fbcaf" providerId="ADAL" clId="{9EEA88F3-0C5C-4616-8A0F-F2CE76B97DE8}" dt="2022-09-07T15:55:06.834" v="79" actId="700"/>
          <ac:spMkLst>
            <pc:docMk/>
            <pc:sldMk cId="2455494584" sldId="257"/>
            <ac:spMk id="2" creationId="{F9EF55A7-59B6-67D4-B8BD-D2A26D78CA6D}"/>
          </ac:spMkLst>
        </pc:spChg>
        <pc:spChg chg="del">
          <ac:chgData name="Osborne, Rich" userId="f3982d70-abdc-44c5-ac4e-0aeecf8fbcaf" providerId="ADAL" clId="{9EEA88F3-0C5C-4616-8A0F-F2CE76B97DE8}" dt="2022-09-07T15:55:06.834" v="79" actId="700"/>
          <ac:spMkLst>
            <pc:docMk/>
            <pc:sldMk cId="2455494584" sldId="257"/>
            <ac:spMk id="3" creationId="{3F2075A9-CCA7-0B43-A6F2-A106CE58A06D}"/>
          </ac:spMkLst>
        </pc:spChg>
        <pc:spChg chg="del mod ord">
          <ac:chgData name="Osborne, Rich" userId="f3982d70-abdc-44c5-ac4e-0aeecf8fbcaf" providerId="ADAL" clId="{9EEA88F3-0C5C-4616-8A0F-F2CE76B97DE8}" dt="2022-09-07T15:55:06.834" v="79" actId="700"/>
          <ac:spMkLst>
            <pc:docMk/>
            <pc:sldMk cId="2455494584" sldId="257"/>
            <ac:spMk id="4" creationId="{791901D4-5E14-33DF-3082-A4977792E381}"/>
          </ac:spMkLst>
        </pc:spChg>
        <pc:spChg chg="del">
          <ac:chgData name="Osborne, Rich" userId="f3982d70-abdc-44c5-ac4e-0aeecf8fbcaf" providerId="ADAL" clId="{9EEA88F3-0C5C-4616-8A0F-F2CE76B97DE8}" dt="2022-09-07T15:55:06.834" v="79" actId="700"/>
          <ac:spMkLst>
            <pc:docMk/>
            <pc:sldMk cId="2455494584" sldId="257"/>
            <ac:spMk id="5" creationId="{36B52DDC-8920-DED3-D0C7-ABC01BB40F51}"/>
          </ac:spMkLst>
        </pc:spChg>
        <pc:spChg chg="add mod ord">
          <ac:chgData name="Osborne, Rich" userId="f3982d70-abdc-44c5-ac4e-0aeecf8fbcaf" providerId="ADAL" clId="{9EEA88F3-0C5C-4616-8A0F-F2CE76B97DE8}" dt="2022-09-07T15:57:12.017" v="153" actId="20577"/>
          <ac:spMkLst>
            <pc:docMk/>
            <pc:sldMk cId="2455494584" sldId="257"/>
            <ac:spMk id="6" creationId="{B0CB11F5-40CD-E09E-FE13-531FDA05A0D8}"/>
          </ac:spMkLst>
        </pc:spChg>
        <pc:spChg chg="add mod ord">
          <ac:chgData name="Osborne, Rich" userId="f3982d70-abdc-44c5-ac4e-0aeecf8fbcaf" providerId="ADAL" clId="{9EEA88F3-0C5C-4616-8A0F-F2CE76B97DE8}" dt="2022-09-13T13:35:52.374" v="2336" actId="20577"/>
          <ac:spMkLst>
            <pc:docMk/>
            <pc:sldMk cId="2455494584" sldId="257"/>
            <ac:spMk id="7" creationId="{ED1C5D97-6928-086B-581F-264C45EC5C58}"/>
          </ac:spMkLst>
        </pc:spChg>
        <pc:graphicFrameChg chg="add del mod">
          <ac:chgData name="Osborne, Rich" userId="f3982d70-abdc-44c5-ac4e-0aeecf8fbcaf" providerId="ADAL" clId="{9EEA88F3-0C5C-4616-8A0F-F2CE76B97DE8}" dt="2022-09-07T15:56:58.832" v="131"/>
          <ac:graphicFrameMkLst>
            <pc:docMk/>
            <pc:sldMk cId="2455494584" sldId="257"/>
            <ac:graphicFrameMk id="8" creationId="{FD9832FC-5F9C-837A-7851-8F2153F2E825}"/>
          </ac:graphicFrameMkLst>
        </pc:graphicFrameChg>
      </pc:sldChg>
      <pc:sldChg chg="del">
        <pc:chgData name="Osborne, Rich" userId="f3982d70-abdc-44c5-ac4e-0aeecf8fbcaf" providerId="ADAL" clId="{9EEA88F3-0C5C-4616-8A0F-F2CE76B97DE8}" dt="2022-09-07T15:54:42.119" v="44" actId="47"/>
        <pc:sldMkLst>
          <pc:docMk/>
          <pc:sldMk cId="242822414" sldId="258"/>
        </pc:sldMkLst>
      </pc:sldChg>
      <pc:sldChg chg="addSp delSp modSp add del mod modAnim">
        <pc:chgData name="Osborne, Rich" userId="f3982d70-abdc-44c5-ac4e-0aeecf8fbcaf" providerId="ADAL" clId="{9EEA88F3-0C5C-4616-8A0F-F2CE76B97DE8}" dt="2022-09-12T15:28:34.365" v="903" actId="47"/>
        <pc:sldMkLst>
          <pc:docMk/>
          <pc:sldMk cId="292837312" sldId="258"/>
        </pc:sldMkLst>
        <pc:spChg chg="mod">
          <ac:chgData name="Osborne, Rich" userId="f3982d70-abdc-44c5-ac4e-0aeecf8fbcaf" providerId="ADAL" clId="{9EEA88F3-0C5C-4616-8A0F-F2CE76B97DE8}" dt="2022-09-12T14:21:27.630" v="415" actId="20577"/>
          <ac:spMkLst>
            <pc:docMk/>
            <pc:sldMk cId="292837312" sldId="258"/>
            <ac:spMk id="6" creationId="{B0CB11F5-40CD-E09E-FE13-531FDA05A0D8}"/>
          </ac:spMkLst>
        </pc:spChg>
        <pc:spChg chg="mod">
          <ac:chgData name="Osborne, Rich" userId="f3982d70-abdc-44c5-ac4e-0aeecf8fbcaf" providerId="ADAL" clId="{9EEA88F3-0C5C-4616-8A0F-F2CE76B97DE8}" dt="2022-09-12T14:21:50.980" v="441" actId="20577"/>
          <ac:spMkLst>
            <pc:docMk/>
            <pc:sldMk cId="292837312" sldId="258"/>
            <ac:spMk id="7" creationId="{ED1C5D97-6928-086B-581F-264C45EC5C58}"/>
          </ac:spMkLst>
        </pc:spChg>
        <pc:picChg chg="add del mod">
          <ac:chgData name="Osborne, Rich" userId="f3982d70-abdc-44c5-ac4e-0aeecf8fbcaf" providerId="ADAL" clId="{9EEA88F3-0C5C-4616-8A0F-F2CE76B97DE8}" dt="2022-09-12T15:26:07.777" v="854"/>
          <ac:picMkLst>
            <pc:docMk/>
            <pc:sldMk cId="292837312" sldId="258"/>
            <ac:picMk id="2" creationId="{4746C191-329A-BC39-323A-089451DB9BC1}"/>
          </ac:picMkLst>
        </pc:picChg>
      </pc:sldChg>
      <pc:sldChg chg="addSp modSp add mod modClrScheme chgLayout">
        <pc:chgData name="Osborne, Rich" userId="f3982d70-abdc-44c5-ac4e-0aeecf8fbcaf" providerId="ADAL" clId="{9EEA88F3-0C5C-4616-8A0F-F2CE76B97DE8}" dt="2022-09-12T14:31:53.006" v="477" actId="6549"/>
        <pc:sldMkLst>
          <pc:docMk/>
          <pc:sldMk cId="3252309501" sldId="259"/>
        </pc:sldMkLst>
        <pc:spChg chg="add mod ord">
          <ac:chgData name="Osborne, Rich" userId="f3982d70-abdc-44c5-ac4e-0aeecf8fbcaf" providerId="ADAL" clId="{9EEA88F3-0C5C-4616-8A0F-F2CE76B97DE8}" dt="2022-09-12T14:31:05.045" v="461" actId="6549"/>
          <ac:spMkLst>
            <pc:docMk/>
            <pc:sldMk cId="3252309501" sldId="259"/>
            <ac:spMk id="2" creationId="{038BA37E-F198-7CF3-6502-552707B94CA5}"/>
          </ac:spMkLst>
        </pc:spChg>
        <pc:spChg chg="mod ord">
          <ac:chgData name="Osborne, Rich" userId="f3982d70-abdc-44c5-ac4e-0aeecf8fbcaf" providerId="ADAL" clId="{9EEA88F3-0C5C-4616-8A0F-F2CE76B97DE8}" dt="2022-09-12T14:31:53.006" v="477" actId="6549"/>
          <ac:spMkLst>
            <pc:docMk/>
            <pc:sldMk cId="3252309501" sldId="259"/>
            <ac:spMk id="6" creationId="{B0CB11F5-40CD-E09E-FE13-531FDA05A0D8}"/>
          </ac:spMkLst>
        </pc:spChg>
        <pc:spChg chg="mod ord">
          <ac:chgData name="Osborne, Rich" userId="f3982d70-abdc-44c5-ac4e-0aeecf8fbcaf" providerId="ADAL" clId="{9EEA88F3-0C5C-4616-8A0F-F2CE76B97DE8}" dt="2022-09-12T14:31:36.689" v="473" actId="368"/>
          <ac:spMkLst>
            <pc:docMk/>
            <pc:sldMk cId="3252309501" sldId="259"/>
            <ac:spMk id="7" creationId="{ED1C5D97-6928-086B-581F-264C45EC5C58}"/>
          </ac:spMkLst>
        </pc:spChg>
        <pc:picChg chg="add mod">
          <ac:chgData name="Osborne, Rich" userId="f3982d70-abdc-44c5-ac4e-0aeecf8fbcaf" providerId="ADAL" clId="{9EEA88F3-0C5C-4616-8A0F-F2CE76B97DE8}" dt="2022-09-12T14:31:17.160" v="464" actId="1076"/>
          <ac:picMkLst>
            <pc:docMk/>
            <pc:sldMk cId="3252309501" sldId="259"/>
            <ac:picMk id="3" creationId="{3032CCCF-AB83-119F-B243-FC1352CF8D63}"/>
          </ac:picMkLst>
        </pc:picChg>
        <pc:picChg chg="add mod">
          <ac:chgData name="Osborne, Rich" userId="f3982d70-abdc-44c5-ac4e-0aeecf8fbcaf" providerId="ADAL" clId="{9EEA88F3-0C5C-4616-8A0F-F2CE76B97DE8}" dt="2022-09-12T14:31:44.394" v="475" actId="1076"/>
          <ac:picMkLst>
            <pc:docMk/>
            <pc:sldMk cId="3252309501" sldId="259"/>
            <ac:picMk id="4" creationId="{F08115BA-78DF-133B-AC9B-496303DAFC2E}"/>
          </ac:picMkLst>
        </pc:picChg>
      </pc:sldChg>
      <pc:sldChg chg="addSp delSp modSp add mod">
        <pc:chgData name="Osborne, Rich" userId="f3982d70-abdc-44c5-ac4e-0aeecf8fbcaf" providerId="ADAL" clId="{9EEA88F3-0C5C-4616-8A0F-F2CE76B97DE8}" dt="2022-09-16T16:42:49.505" v="2387" actId="688"/>
        <pc:sldMkLst>
          <pc:docMk/>
          <pc:sldMk cId="488264552" sldId="260"/>
        </pc:sldMkLst>
        <pc:spChg chg="mod">
          <ac:chgData name="Osborne, Rich" userId="f3982d70-abdc-44c5-ac4e-0aeecf8fbcaf" providerId="ADAL" clId="{9EEA88F3-0C5C-4616-8A0F-F2CE76B97DE8}" dt="2022-09-13T09:55:11.751" v="2017" actId="20577"/>
          <ac:spMkLst>
            <pc:docMk/>
            <pc:sldMk cId="488264552" sldId="260"/>
            <ac:spMk id="6" creationId="{B0CB11F5-40CD-E09E-FE13-531FDA05A0D8}"/>
          </ac:spMkLst>
        </pc:spChg>
        <pc:spChg chg="del mod">
          <ac:chgData name="Osborne, Rich" userId="f3982d70-abdc-44c5-ac4e-0aeecf8fbcaf" providerId="ADAL" clId="{9EEA88F3-0C5C-4616-8A0F-F2CE76B97DE8}" dt="2022-09-12T14:29:07.963" v="444" actId="478"/>
          <ac:spMkLst>
            <pc:docMk/>
            <pc:sldMk cId="488264552" sldId="260"/>
            <ac:spMk id="7" creationId="{ED1C5D97-6928-086B-581F-264C45EC5C58}"/>
          </ac:spMkLst>
        </pc:spChg>
        <pc:picChg chg="add mod ord modCrop">
          <ac:chgData name="Osborne, Rich" userId="f3982d70-abdc-44c5-ac4e-0aeecf8fbcaf" providerId="ADAL" clId="{9EEA88F3-0C5C-4616-8A0F-F2CE76B97DE8}" dt="2022-09-12T15:33:10.605" v="933" actId="732"/>
          <ac:picMkLst>
            <pc:docMk/>
            <pc:sldMk cId="488264552" sldId="260"/>
            <ac:picMk id="2" creationId="{3F874856-A02C-3852-5C16-53D3E9FA04AF}"/>
          </ac:picMkLst>
        </pc:picChg>
        <pc:picChg chg="add del mod">
          <ac:chgData name="Osborne, Rich" userId="f3982d70-abdc-44c5-ac4e-0aeecf8fbcaf" providerId="ADAL" clId="{9EEA88F3-0C5C-4616-8A0F-F2CE76B97DE8}" dt="2022-09-12T14:42:05.751" v="670" actId="478"/>
          <ac:picMkLst>
            <pc:docMk/>
            <pc:sldMk cId="488264552" sldId="260"/>
            <ac:picMk id="3" creationId="{0B546EF9-A9F3-B585-AC0A-5BF51DAC05D9}"/>
          </ac:picMkLst>
        </pc:picChg>
        <pc:picChg chg="add del mod ord">
          <ac:chgData name="Osborne, Rich" userId="f3982d70-abdc-44c5-ac4e-0aeecf8fbcaf" providerId="ADAL" clId="{9EEA88F3-0C5C-4616-8A0F-F2CE76B97DE8}" dt="2022-09-12T15:30:23.218" v="912" actId="478"/>
          <ac:picMkLst>
            <pc:docMk/>
            <pc:sldMk cId="488264552" sldId="260"/>
            <ac:picMk id="4" creationId="{B13E56F1-7F64-2A7D-5CD5-1189C56C54B7}"/>
          </ac:picMkLst>
        </pc:picChg>
        <pc:picChg chg="add del mod">
          <ac:chgData name="Osborne, Rich" userId="f3982d70-abdc-44c5-ac4e-0aeecf8fbcaf" providerId="ADAL" clId="{9EEA88F3-0C5C-4616-8A0F-F2CE76B97DE8}" dt="2022-09-12T15:32:37.058" v="925" actId="478"/>
          <ac:picMkLst>
            <pc:docMk/>
            <pc:sldMk cId="488264552" sldId="260"/>
            <ac:picMk id="5" creationId="{357EF5F2-58C7-F5CA-847F-D0112780D980}"/>
          </ac:picMkLst>
        </pc:picChg>
        <pc:picChg chg="add del mod">
          <ac:chgData name="Osborne, Rich" userId="f3982d70-abdc-44c5-ac4e-0aeecf8fbcaf" providerId="ADAL" clId="{9EEA88F3-0C5C-4616-8A0F-F2CE76B97DE8}" dt="2022-09-12T15:30:31.318" v="916" actId="478"/>
          <ac:picMkLst>
            <pc:docMk/>
            <pc:sldMk cId="488264552" sldId="260"/>
            <ac:picMk id="9" creationId="{AD6B1C59-5093-D1DE-DDFA-B3A9E0C4BC4B}"/>
          </ac:picMkLst>
        </pc:picChg>
        <pc:picChg chg="add mod ord">
          <ac:chgData name="Osborne, Rich" userId="f3982d70-abdc-44c5-ac4e-0aeecf8fbcaf" providerId="ADAL" clId="{9EEA88F3-0C5C-4616-8A0F-F2CE76B97DE8}" dt="2022-09-16T16:42:49.505" v="2387" actId="688"/>
          <ac:picMkLst>
            <pc:docMk/>
            <pc:sldMk cId="488264552" sldId="260"/>
            <ac:picMk id="11" creationId="{85D99E68-3EFD-6E88-B1FD-464BC62A4AE3}"/>
          </ac:picMkLst>
        </pc:picChg>
        <pc:picChg chg="add mod">
          <ac:chgData name="Osborne, Rich" userId="f3982d70-abdc-44c5-ac4e-0aeecf8fbcaf" providerId="ADAL" clId="{9EEA88F3-0C5C-4616-8A0F-F2CE76B97DE8}" dt="2022-09-12T15:33:17.325" v="935" actId="1076"/>
          <ac:picMkLst>
            <pc:docMk/>
            <pc:sldMk cId="488264552" sldId="260"/>
            <ac:picMk id="13" creationId="{A5539D04-1513-1E8C-F0B3-4307DA616793}"/>
          </ac:picMkLst>
        </pc:picChg>
        <pc:picChg chg="add del mod">
          <ac:chgData name="Osborne, Rich" userId="f3982d70-abdc-44c5-ac4e-0aeecf8fbcaf" providerId="ADAL" clId="{9EEA88F3-0C5C-4616-8A0F-F2CE76B97DE8}" dt="2022-09-12T14:29:12.340" v="447" actId="478"/>
          <ac:picMkLst>
            <pc:docMk/>
            <pc:sldMk cId="488264552" sldId="260"/>
            <ac:picMk id="1026" creationId="{5654C96F-ACC9-F547-B806-7EA27B252792}"/>
          </ac:picMkLst>
        </pc:picChg>
      </pc:sldChg>
      <pc:sldChg chg="del">
        <pc:chgData name="Osborne, Rich" userId="f3982d70-abdc-44c5-ac4e-0aeecf8fbcaf" providerId="ADAL" clId="{9EEA88F3-0C5C-4616-8A0F-F2CE76B97DE8}" dt="2022-09-07T15:54:41.481" v="43" actId="47"/>
        <pc:sldMkLst>
          <pc:docMk/>
          <pc:sldMk cId="1943462889" sldId="260"/>
        </pc:sldMkLst>
      </pc:sldChg>
      <pc:sldChg chg="del">
        <pc:chgData name="Osborne, Rich" userId="f3982d70-abdc-44c5-ac4e-0aeecf8fbcaf" providerId="ADAL" clId="{9EEA88F3-0C5C-4616-8A0F-F2CE76B97DE8}" dt="2022-09-07T15:54:44.264" v="49" actId="47"/>
        <pc:sldMkLst>
          <pc:docMk/>
          <pc:sldMk cId="3974077984" sldId="261"/>
        </pc:sldMkLst>
      </pc:sldChg>
      <pc:sldChg chg="addSp delSp modSp add mod chgLayout">
        <pc:chgData name="Osborne, Rich" userId="f3982d70-abdc-44c5-ac4e-0aeecf8fbcaf" providerId="ADAL" clId="{9EEA88F3-0C5C-4616-8A0F-F2CE76B97DE8}" dt="2022-09-13T10:45:00.127" v="2286"/>
        <pc:sldMkLst>
          <pc:docMk/>
          <pc:sldMk cId="4048890723" sldId="261"/>
        </pc:sldMkLst>
        <pc:spChg chg="add del">
          <ac:chgData name="Osborne, Rich" userId="f3982d70-abdc-44c5-ac4e-0aeecf8fbcaf" providerId="ADAL" clId="{9EEA88F3-0C5C-4616-8A0F-F2CE76B97DE8}" dt="2022-09-12T15:42:01.739" v="1109"/>
          <ac:spMkLst>
            <pc:docMk/>
            <pc:sldMk cId="4048890723" sldId="261"/>
            <ac:spMk id="2" creationId="{66CCD144-800D-40BF-9656-01B4D5BDA197}"/>
          </ac:spMkLst>
        </pc:spChg>
        <pc:spChg chg="add mod">
          <ac:chgData name="Osborne, Rich" userId="f3982d70-abdc-44c5-ac4e-0aeecf8fbcaf" providerId="ADAL" clId="{9EEA88F3-0C5C-4616-8A0F-F2CE76B97DE8}" dt="2022-09-13T10:45:00.127" v="2286"/>
          <ac:spMkLst>
            <pc:docMk/>
            <pc:sldMk cId="4048890723" sldId="261"/>
            <ac:spMk id="2" creationId="{A386ACA6-33B9-2D60-2874-022CDBE6A47F}"/>
          </ac:spMkLst>
        </pc:spChg>
        <pc:spChg chg="add del mod">
          <ac:chgData name="Osborne, Rich" userId="f3982d70-abdc-44c5-ac4e-0aeecf8fbcaf" providerId="ADAL" clId="{9EEA88F3-0C5C-4616-8A0F-F2CE76B97DE8}" dt="2022-09-12T16:09:53.448" v="1804" actId="478"/>
          <ac:spMkLst>
            <pc:docMk/>
            <pc:sldMk cId="4048890723" sldId="261"/>
            <ac:spMk id="4" creationId="{FBC230D9-97C5-9B4F-592B-E9B6982FBECB}"/>
          </ac:spMkLst>
        </pc:spChg>
        <pc:spChg chg="add mod">
          <ac:chgData name="Osborne, Rich" userId="f3982d70-abdc-44c5-ac4e-0aeecf8fbcaf" providerId="ADAL" clId="{9EEA88F3-0C5C-4616-8A0F-F2CE76B97DE8}" dt="2022-09-12T16:08:51.648" v="1722"/>
          <ac:spMkLst>
            <pc:docMk/>
            <pc:sldMk cId="4048890723" sldId="261"/>
            <ac:spMk id="5" creationId="{B1B95F4B-9094-98BF-CE97-03C5A6208A27}"/>
          </ac:spMkLst>
        </pc:spChg>
        <pc:spChg chg="mod ord">
          <ac:chgData name="Osborne, Rich" userId="f3982d70-abdc-44c5-ac4e-0aeecf8fbcaf" providerId="ADAL" clId="{9EEA88F3-0C5C-4616-8A0F-F2CE76B97DE8}" dt="2022-09-12T16:06:34.918" v="1654" actId="14100"/>
          <ac:spMkLst>
            <pc:docMk/>
            <pc:sldMk cId="4048890723" sldId="261"/>
            <ac:spMk id="6" creationId="{B0CB11F5-40CD-E09E-FE13-531FDA05A0D8}"/>
          </ac:spMkLst>
        </pc:spChg>
        <pc:spChg chg="mod ord">
          <ac:chgData name="Osborne, Rich" userId="f3982d70-abdc-44c5-ac4e-0aeecf8fbcaf" providerId="ADAL" clId="{9EEA88F3-0C5C-4616-8A0F-F2CE76B97DE8}" dt="2022-09-12T16:27:48.293" v="1967" actId="20577"/>
          <ac:spMkLst>
            <pc:docMk/>
            <pc:sldMk cId="4048890723" sldId="261"/>
            <ac:spMk id="7" creationId="{ED1C5D97-6928-086B-581F-264C45EC5C58}"/>
          </ac:spMkLst>
        </pc:spChg>
        <pc:spChg chg="add mod">
          <ac:chgData name="Osborne, Rich" userId="f3982d70-abdc-44c5-ac4e-0aeecf8fbcaf" providerId="ADAL" clId="{9EEA88F3-0C5C-4616-8A0F-F2CE76B97DE8}" dt="2022-09-12T16:09:42.557" v="1795"/>
          <ac:spMkLst>
            <pc:docMk/>
            <pc:sldMk cId="4048890723" sldId="261"/>
            <ac:spMk id="8" creationId="{868EB26D-DB9C-DAA3-73D9-3D13C679845E}"/>
          </ac:spMkLst>
        </pc:spChg>
        <pc:spChg chg="add mod">
          <ac:chgData name="Osborne, Rich" userId="f3982d70-abdc-44c5-ac4e-0aeecf8fbcaf" providerId="ADAL" clId="{9EEA88F3-0C5C-4616-8A0F-F2CE76B97DE8}" dt="2022-09-12T16:09:42.156" v="1793"/>
          <ac:spMkLst>
            <pc:docMk/>
            <pc:sldMk cId="4048890723" sldId="261"/>
            <ac:spMk id="9" creationId="{8352A482-CB2D-9966-6D95-2BFD65003DF8}"/>
          </ac:spMkLst>
        </pc:spChg>
        <pc:picChg chg="add del mod modCrop">
          <ac:chgData name="Osborne, Rich" userId="f3982d70-abdc-44c5-ac4e-0aeecf8fbcaf" providerId="ADAL" clId="{9EEA88F3-0C5C-4616-8A0F-F2CE76B97DE8}" dt="2022-09-12T16:09:53.448" v="1804" actId="478"/>
          <ac:picMkLst>
            <pc:docMk/>
            <pc:sldMk cId="4048890723" sldId="261"/>
            <ac:picMk id="3" creationId="{21C85926-9207-6F99-1729-5EC94D9E166F}"/>
          </ac:picMkLst>
        </pc:picChg>
        <pc:picChg chg="add del">
          <ac:chgData name="Osborne, Rich" userId="f3982d70-abdc-44c5-ac4e-0aeecf8fbcaf" providerId="ADAL" clId="{9EEA88F3-0C5C-4616-8A0F-F2CE76B97DE8}" dt="2022-09-12T15:42:01.739" v="1109"/>
          <ac:picMkLst>
            <pc:docMk/>
            <pc:sldMk cId="4048890723" sldId="261"/>
            <ac:picMk id="2050" creationId="{CA9474B7-04F8-BA96-5075-7B56E76C53E6}"/>
          </ac:picMkLst>
        </pc:picChg>
        <pc:picChg chg="add del mod">
          <ac:chgData name="Osborne, Rich" userId="f3982d70-abdc-44c5-ac4e-0aeecf8fbcaf" providerId="ADAL" clId="{9EEA88F3-0C5C-4616-8A0F-F2CE76B97DE8}" dt="2022-09-12T16:11:04.753" v="1810" actId="478"/>
          <ac:picMkLst>
            <pc:docMk/>
            <pc:sldMk cId="4048890723" sldId="261"/>
            <ac:picMk id="2052" creationId="{5428B93D-3C99-92ED-EE8B-13C88878E943}"/>
          </ac:picMkLst>
        </pc:picChg>
        <pc:picChg chg="add mod">
          <ac:chgData name="Osborne, Rich" userId="f3982d70-abdc-44c5-ac4e-0aeecf8fbcaf" providerId="ADAL" clId="{9EEA88F3-0C5C-4616-8A0F-F2CE76B97DE8}" dt="2022-09-12T16:11:09.860" v="1813" actId="1076"/>
          <ac:picMkLst>
            <pc:docMk/>
            <pc:sldMk cId="4048890723" sldId="261"/>
            <ac:picMk id="2054" creationId="{38C6A924-3917-7A52-181A-086D4547C06F}"/>
          </ac:picMkLst>
        </pc:picChg>
      </pc:sldChg>
      <pc:sldChg chg="addSp delSp modSp add mod">
        <pc:chgData name="Osborne, Rich" userId="f3982d70-abdc-44c5-ac4e-0aeecf8fbcaf" providerId="ADAL" clId="{9EEA88F3-0C5C-4616-8A0F-F2CE76B97DE8}" dt="2022-09-12T16:15:38.174" v="1857" actId="6549"/>
        <pc:sldMkLst>
          <pc:docMk/>
          <pc:sldMk cId="1346621836" sldId="262"/>
        </pc:sldMkLst>
        <pc:spChg chg="mod">
          <ac:chgData name="Osborne, Rich" userId="f3982d70-abdc-44c5-ac4e-0aeecf8fbcaf" providerId="ADAL" clId="{9EEA88F3-0C5C-4616-8A0F-F2CE76B97DE8}" dt="2022-09-12T16:02:29.481" v="1573" actId="20577"/>
          <ac:spMkLst>
            <pc:docMk/>
            <pc:sldMk cId="1346621836" sldId="262"/>
            <ac:spMk id="6" creationId="{B0CB11F5-40CD-E09E-FE13-531FDA05A0D8}"/>
          </ac:spMkLst>
        </pc:spChg>
        <pc:spChg chg="mod">
          <ac:chgData name="Osborne, Rich" userId="f3982d70-abdc-44c5-ac4e-0aeecf8fbcaf" providerId="ADAL" clId="{9EEA88F3-0C5C-4616-8A0F-F2CE76B97DE8}" dt="2022-09-12T16:15:38.174" v="1857" actId="6549"/>
          <ac:spMkLst>
            <pc:docMk/>
            <pc:sldMk cId="1346621836" sldId="262"/>
            <ac:spMk id="7" creationId="{ED1C5D97-6928-086B-581F-264C45EC5C58}"/>
          </ac:spMkLst>
        </pc:spChg>
        <pc:picChg chg="add del">
          <ac:chgData name="Osborne, Rich" userId="f3982d70-abdc-44c5-ac4e-0aeecf8fbcaf" providerId="ADAL" clId="{9EEA88F3-0C5C-4616-8A0F-F2CE76B97DE8}" dt="2022-09-07T16:17:41.677" v="318" actId="478"/>
          <ac:picMkLst>
            <pc:docMk/>
            <pc:sldMk cId="1346621836" sldId="262"/>
            <ac:picMk id="3" creationId="{ED56C087-56C0-AAFC-08FE-AF1FFE416C3C}"/>
          </ac:picMkLst>
        </pc:picChg>
        <pc:picChg chg="add del mod modCrop">
          <ac:chgData name="Osborne, Rich" userId="f3982d70-abdc-44c5-ac4e-0aeecf8fbcaf" providerId="ADAL" clId="{9EEA88F3-0C5C-4616-8A0F-F2CE76B97DE8}" dt="2022-09-07T16:18:39.970" v="349" actId="478"/>
          <ac:picMkLst>
            <pc:docMk/>
            <pc:sldMk cId="1346621836" sldId="262"/>
            <ac:picMk id="5" creationId="{1E9F279F-22A8-FDB9-F200-D0839BDD0524}"/>
          </ac:picMkLst>
        </pc:picChg>
        <pc:picChg chg="add del mod modCrop">
          <ac:chgData name="Osborne, Rich" userId="f3982d70-abdc-44c5-ac4e-0aeecf8fbcaf" providerId="ADAL" clId="{9EEA88F3-0C5C-4616-8A0F-F2CE76B97DE8}" dt="2022-09-07T16:18:46.175" v="350" actId="478"/>
          <ac:picMkLst>
            <pc:docMk/>
            <pc:sldMk cId="1346621836" sldId="262"/>
            <ac:picMk id="8" creationId="{0E19E994-E229-E125-6D10-164B4C50B01C}"/>
          </ac:picMkLst>
        </pc:picChg>
        <pc:picChg chg="add del">
          <ac:chgData name="Osborne, Rich" userId="f3982d70-abdc-44c5-ac4e-0aeecf8fbcaf" providerId="ADAL" clId="{9EEA88F3-0C5C-4616-8A0F-F2CE76B97DE8}" dt="2022-09-07T16:20:22.459" v="384" actId="478"/>
          <ac:picMkLst>
            <pc:docMk/>
            <pc:sldMk cId="1346621836" sldId="262"/>
            <ac:picMk id="10" creationId="{AA5D8BF4-BAB6-7901-7304-B9A0135FC503}"/>
          </ac:picMkLst>
        </pc:picChg>
        <pc:picChg chg="add mod">
          <ac:chgData name="Osborne, Rich" userId="f3982d70-abdc-44c5-ac4e-0aeecf8fbcaf" providerId="ADAL" clId="{9EEA88F3-0C5C-4616-8A0F-F2CE76B97DE8}" dt="2022-09-12T16:03:47.926" v="1602" actId="1076"/>
          <ac:picMkLst>
            <pc:docMk/>
            <pc:sldMk cId="1346621836" sldId="262"/>
            <ac:picMk id="12" creationId="{7EF76EE5-C69E-4B80-AAAD-7814391125CE}"/>
          </ac:picMkLst>
        </pc:picChg>
        <pc:picChg chg="add del mod">
          <ac:chgData name="Osborne, Rich" userId="f3982d70-abdc-44c5-ac4e-0aeecf8fbcaf" providerId="ADAL" clId="{9EEA88F3-0C5C-4616-8A0F-F2CE76B97DE8}" dt="2022-09-12T16:02:53.344" v="1585" actId="1076"/>
          <ac:picMkLst>
            <pc:docMk/>
            <pc:sldMk cId="1346621836" sldId="262"/>
            <ac:picMk id="14" creationId="{D096DD84-27DF-2E79-4E12-1E27A4284FAD}"/>
          </ac:picMkLst>
        </pc:picChg>
        <pc:picChg chg="add mod ord">
          <ac:chgData name="Osborne, Rich" userId="f3982d70-abdc-44c5-ac4e-0aeecf8fbcaf" providerId="ADAL" clId="{9EEA88F3-0C5C-4616-8A0F-F2CE76B97DE8}" dt="2022-09-12T16:03:33.514" v="1600" actId="1076"/>
          <ac:picMkLst>
            <pc:docMk/>
            <pc:sldMk cId="1346621836" sldId="262"/>
            <ac:picMk id="16" creationId="{05FA1BB7-904C-BF89-D58B-90BEBED2C2EE}"/>
          </ac:picMkLst>
        </pc:picChg>
        <pc:picChg chg="add mod">
          <ac:chgData name="Osborne, Rich" userId="f3982d70-abdc-44c5-ac4e-0aeecf8fbcaf" providerId="ADAL" clId="{9EEA88F3-0C5C-4616-8A0F-F2CE76B97DE8}" dt="2022-09-12T16:02:56.317" v="1588" actId="1076"/>
          <ac:picMkLst>
            <pc:docMk/>
            <pc:sldMk cId="1346621836" sldId="262"/>
            <ac:picMk id="18" creationId="{AD6F0F5A-52DF-5CB1-89E8-F3DFC3F5C0C3}"/>
          </ac:picMkLst>
        </pc:picChg>
        <pc:picChg chg="add mod ord">
          <ac:chgData name="Osborne, Rich" userId="f3982d70-abdc-44c5-ac4e-0aeecf8fbcaf" providerId="ADAL" clId="{9EEA88F3-0C5C-4616-8A0F-F2CE76B97DE8}" dt="2022-09-12T16:03:07.048" v="1595" actId="688"/>
          <ac:picMkLst>
            <pc:docMk/>
            <pc:sldMk cId="1346621836" sldId="262"/>
            <ac:picMk id="20" creationId="{70837CB1-A7A1-84E8-A528-BCAB5DE65E9D}"/>
          </ac:picMkLst>
        </pc:picChg>
        <pc:picChg chg="add mod">
          <ac:chgData name="Osborne, Rich" userId="f3982d70-abdc-44c5-ac4e-0aeecf8fbcaf" providerId="ADAL" clId="{9EEA88F3-0C5C-4616-8A0F-F2CE76B97DE8}" dt="2022-09-12T16:02:50.823" v="1583" actId="1076"/>
          <ac:picMkLst>
            <pc:docMk/>
            <pc:sldMk cId="1346621836" sldId="262"/>
            <ac:picMk id="22" creationId="{BF2B28CB-646D-EE7C-1949-47C70A09CB99}"/>
          </ac:picMkLst>
        </pc:picChg>
        <pc:picChg chg="add mod">
          <ac:chgData name="Osborne, Rich" userId="f3982d70-abdc-44c5-ac4e-0aeecf8fbcaf" providerId="ADAL" clId="{9EEA88F3-0C5C-4616-8A0F-F2CE76B97DE8}" dt="2022-09-12T16:02:59.272" v="1591" actId="1076"/>
          <ac:picMkLst>
            <pc:docMk/>
            <pc:sldMk cId="1346621836" sldId="262"/>
            <ac:picMk id="24" creationId="{5B4CB5C5-41CA-1753-AD82-B53DCC925BF5}"/>
          </ac:picMkLst>
        </pc:picChg>
      </pc:sldChg>
      <pc:sldChg chg="del">
        <pc:chgData name="Osborne, Rich" userId="f3982d70-abdc-44c5-ac4e-0aeecf8fbcaf" providerId="ADAL" clId="{9EEA88F3-0C5C-4616-8A0F-F2CE76B97DE8}" dt="2022-09-07T15:54:42.512" v="45" actId="47"/>
        <pc:sldMkLst>
          <pc:docMk/>
          <pc:sldMk cId="1913506876" sldId="262"/>
        </pc:sldMkLst>
      </pc:sldChg>
      <pc:sldChg chg="addSp delSp modSp new mod modClrScheme chgLayout">
        <pc:chgData name="Osborne, Rich" userId="f3982d70-abdc-44c5-ac4e-0aeecf8fbcaf" providerId="ADAL" clId="{9EEA88F3-0C5C-4616-8A0F-F2CE76B97DE8}" dt="2022-09-12T14:33:37.475" v="515" actId="1036"/>
        <pc:sldMkLst>
          <pc:docMk/>
          <pc:sldMk cId="995837008" sldId="263"/>
        </pc:sldMkLst>
        <pc:spChg chg="del mod ord">
          <ac:chgData name="Osborne, Rich" userId="f3982d70-abdc-44c5-ac4e-0aeecf8fbcaf" providerId="ADAL" clId="{9EEA88F3-0C5C-4616-8A0F-F2CE76B97DE8}" dt="2022-09-12T14:32:22.953" v="479" actId="700"/>
          <ac:spMkLst>
            <pc:docMk/>
            <pc:sldMk cId="995837008" sldId="263"/>
            <ac:spMk id="2" creationId="{B24391C5-1CBE-AD9D-FCD7-E86060E2D696}"/>
          </ac:spMkLst>
        </pc:spChg>
        <pc:spChg chg="del mod ord">
          <ac:chgData name="Osborne, Rich" userId="f3982d70-abdc-44c5-ac4e-0aeecf8fbcaf" providerId="ADAL" clId="{9EEA88F3-0C5C-4616-8A0F-F2CE76B97DE8}" dt="2022-09-12T14:32:22.953" v="479" actId="700"/>
          <ac:spMkLst>
            <pc:docMk/>
            <pc:sldMk cId="995837008" sldId="263"/>
            <ac:spMk id="3" creationId="{FDC2CC6D-167C-5DD5-44F0-60A02372AD70}"/>
          </ac:spMkLst>
        </pc:spChg>
        <pc:spChg chg="del">
          <ac:chgData name="Osborne, Rich" userId="f3982d70-abdc-44c5-ac4e-0aeecf8fbcaf" providerId="ADAL" clId="{9EEA88F3-0C5C-4616-8A0F-F2CE76B97DE8}" dt="2022-09-12T14:32:22.953" v="479" actId="700"/>
          <ac:spMkLst>
            <pc:docMk/>
            <pc:sldMk cId="995837008" sldId="263"/>
            <ac:spMk id="4" creationId="{4CB35723-3153-D51F-705C-575855D769EE}"/>
          </ac:spMkLst>
        </pc:spChg>
        <pc:spChg chg="add mod ord">
          <ac:chgData name="Osborne, Rich" userId="f3982d70-abdc-44c5-ac4e-0aeecf8fbcaf" providerId="ADAL" clId="{9EEA88F3-0C5C-4616-8A0F-F2CE76B97DE8}" dt="2022-09-12T14:33:04.780" v="500" actId="20577"/>
          <ac:spMkLst>
            <pc:docMk/>
            <pc:sldMk cId="995837008" sldId="263"/>
            <ac:spMk id="5" creationId="{95AC8D1C-4C6F-BC54-8EB3-81AD87F75818}"/>
          </ac:spMkLst>
        </pc:spChg>
        <pc:spChg chg="add del mod ord">
          <ac:chgData name="Osborne, Rich" userId="f3982d70-abdc-44c5-ac4e-0aeecf8fbcaf" providerId="ADAL" clId="{9EEA88F3-0C5C-4616-8A0F-F2CE76B97DE8}" dt="2022-09-12T14:32:47.167" v="493" actId="478"/>
          <ac:spMkLst>
            <pc:docMk/>
            <pc:sldMk cId="995837008" sldId="263"/>
            <ac:spMk id="6" creationId="{894C1CD5-31DF-682B-154E-B8B9630ECC50}"/>
          </ac:spMkLst>
        </pc:spChg>
        <pc:picChg chg="add mod modCrop">
          <ac:chgData name="Osborne, Rich" userId="f3982d70-abdc-44c5-ac4e-0aeecf8fbcaf" providerId="ADAL" clId="{9EEA88F3-0C5C-4616-8A0F-F2CE76B97DE8}" dt="2022-09-12T14:33:37.475" v="515" actId="1036"/>
          <ac:picMkLst>
            <pc:docMk/>
            <pc:sldMk cId="995837008" sldId="263"/>
            <ac:picMk id="7" creationId="{82BF5C53-C65D-DA85-68D0-66BAE9F962CB}"/>
          </ac:picMkLst>
        </pc:picChg>
        <pc:picChg chg="add mod">
          <ac:chgData name="Osborne, Rich" userId="f3982d70-abdc-44c5-ac4e-0aeecf8fbcaf" providerId="ADAL" clId="{9EEA88F3-0C5C-4616-8A0F-F2CE76B97DE8}" dt="2022-09-12T14:33:30.236" v="504" actId="571"/>
          <ac:picMkLst>
            <pc:docMk/>
            <pc:sldMk cId="995837008" sldId="263"/>
            <ac:picMk id="8" creationId="{29240C85-52AF-CF8D-B213-06CA1296A30C}"/>
          </ac:picMkLst>
        </pc:picChg>
      </pc:sldChg>
      <pc:sldChg chg="new del">
        <pc:chgData name="Osborne, Rich" userId="f3982d70-abdc-44c5-ac4e-0aeecf8fbcaf" providerId="ADAL" clId="{9EEA88F3-0C5C-4616-8A0F-F2CE76B97DE8}" dt="2022-09-07T16:16:03.963" v="316" actId="47"/>
        <pc:sldMkLst>
          <pc:docMk/>
          <pc:sldMk cId="1085676667" sldId="263"/>
        </pc:sldMkLst>
      </pc:sldChg>
      <pc:sldChg chg="del">
        <pc:chgData name="Osborne, Rich" userId="f3982d70-abdc-44c5-ac4e-0aeecf8fbcaf" providerId="ADAL" clId="{9EEA88F3-0C5C-4616-8A0F-F2CE76B97DE8}" dt="2022-09-07T15:54:43.528" v="47" actId="47"/>
        <pc:sldMkLst>
          <pc:docMk/>
          <pc:sldMk cId="3990741604" sldId="263"/>
        </pc:sldMkLst>
      </pc:sldChg>
      <pc:sldChg chg="del">
        <pc:chgData name="Osborne, Rich" userId="f3982d70-abdc-44c5-ac4e-0aeecf8fbcaf" providerId="ADAL" clId="{9EEA88F3-0C5C-4616-8A0F-F2CE76B97DE8}" dt="2022-09-07T15:54:43.871" v="48" actId="47"/>
        <pc:sldMkLst>
          <pc:docMk/>
          <pc:sldMk cId="957982466" sldId="264"/>
        </pc:sldMkLst>
      </pc:sldChg>
      <pc:sldChg chg="addSp delSp modSp new del mod">
        <pc:chgData name="Osborne, Rich" userId="f3982d70-abdc-44c5-ac4e-0aeecf8fbcaf" providerId="ADAL" clId="{9EEA88F3-0C5C-4616-8A0F-F2CE76B97DE8}" dt="2022-09-12T14:35:30.593" v="534" actId="47"/>
        <pc:sldMkLst>
          <pc:docMk/>
          <pc:sldMk cId="2218165506" sldId="264"/>
        </pc:sldMkLst>
        <pc:spChg chg="mod">
          <ac:chgData name="Osborne, Rich" userId="f3982d70-abdc-44c5-ac4e-0aeecf8fbcaf" providerId="ADAL" clId="{9EEA88F3-0C5C-4616-8A0F-F2CE76B97DE8}" dt="2022-09-12T14:33:58.168" v="517"/>
          <ac:spMkLst>
            <pc:docMk/>
            <pc:sldMk cId="2218165506" sldId="264"/>
            <ac:spMk id="2" creationId="{C4CD30CD-1DDC-BC93-8CD5-5A23825CA1D2}"/>
          </ac:spMkLst>
        </pc:spChg>
        <pc:spChg chg="del">
          <ac:chgData name="Osborne, Rich" userId="f3982d70-abdc-44c5-ac4e-0aeecf8fbcaf" providerId="ADAL" clId="{9EEA88F3-0C5C-4616-8A0F-F2CE76B97DE8}" dt="2022-09-12T14:34:23.100" v="518" actId="478"/>
          <ac:spMkLst>
            <pc:docMk/>
            <pc:sldMk cId="2218165506" sldId="264"/>
            <ac:spMk id="3" creationId="{AB981A27-13B2-7FD9-129D-E5153EC1E880}"/>
          </ac:spMkLst>
        </pc:spChg>
        <pc:picChg chg="add mod">
          <ac:chgData name="Osborne, Rich" userId="f3982d70-abdc-44c5-ac4e-0aeecf8fbcaf" providerId="ADAL" clId="{9EEA88F3-0C5C-4616-8A0F-F2CE76B97DE8}" dt="2022-09-12T14:34:30.195" v="523" actId="1035"/>
          <ac:picMkLst>
            <pc:docMk/>
            <pc:sldMk cId="2218165506" sldId="264"/>
            <ac:picMk id="4" creationId="{7089BCC0-21D4-608B-08F9-FB82650F8BEA}"/>
          </ac:picMkLst>
        </pc:picChg>
      </pc:sldChg>
      <pc:sldChg chg="del">
        <pc:chgData name="Osborne, Rich" userId="f3982d70-abdc-44c5-ac4e-0aeecf8fbcaf" providerId="ADAL" clId="{9EEA88F3-0C5C-4616-8A0F-F2CE76B97DE8}" dt="2022-09-07T15:54:44.714" v="50" actId="47"/>
        <pc:sldMkLst>
          <pc:docMk/>
          <pc:sldMk cId="2314862350" sldId="265"/>
        </pc:sldMkLst>
      </pc:sldChg>
      <pc:sldChg chg="addSp delSp modSp add del mod modAnim">
        <pc:chgData name="Osborne, Rich" userId="f3982d70-abdc-44c5-ac4e-0aeecf8fbcaf" providerId="ADAL" clId="{9EEA88F3-0C5C-4616-8A0F-F2CE76B97DE8}" dt="2022-09-12T14:38:34.107" v="612" actId="47"/>
        <pc:sldMkLst>
          <pc:docMk/>
          <pc:sldMk cId="3230250078" sldId="265"/>
        </pc:sldMkLst>
        <pc:picChg chg="del mod">
          <ac:chgData name="Osborne, Rich" userId="f3982d70-abdc-44c5-ac4e-0aeecf8fbcaf" providerId="ADAL" clId="{9EEA88F3-0C5C-4616-8A0F-F2CE76B97DE8}" dt="2022-09-12T14:35:26.206" v="532" actId="478"/>
          <ac:picMkLst>
            <pc:docMk/>
            <pc:sldMk cId="3230250078" sldId="265"/>
            <ac:picMk id="4" creationId="{7089BCC0-21D4-608B-08F9-FB82650F8BEA}"/>
          </ac:picMkLst>
        </pc:picChg>
        <pc:picChg chg="add del mod modCrop">
          <ac:chgData name="Osborne, Rich" userId="f3982d70-abdc-44c5-ac4e-0aeecf8fbcaf" providerId="ADAL" clId="{9EEA88F3-0C5C-4616-8A0F-F2CE76B97DE8}" dt="2022-09-12T14:34:50.438" v="530" actId="478"/>
          <ac:picMkLst>
            <pc:docMk/>
            <pc:sldMk cId="3230250078" sldId="265"/>
            <ac:picMk id="5" creationId="{8725DF66-EFCF-1622-FFE2-5A96BF6E0C9F}"/>
          </ac:picMkLst>
        </pc:picChg>
        <pc:picChg chg="add mod">
          <ac:chgData name="Osborne, Rich" userId="f3982d70-abdc-44c5-ac4e-0aeecf8fbcaf" providerId="ADAL" clId="{9EEA88F3-0C5C-4616-8A0F-F2CE76B97DE8}" dt="2022-09-12T14:35:26.467" v="533"/>
          <ac:picMkLst>
            <pc:docMk/>
            <pc:sldMk cId="3230250078" sldId="265"/>
            <ac:picMk id="6" creationId="{F04D34C7-0136-9BB3-E2B3-3C22EAF12BF0}"/>
          </ac:picMkLst>
        </pc:picChg>
        <pc:picChg chg="add del mod">
          <ac:chgData name="Osborne, Rich" userId="f3982d70-abdc-44c5-ac4e-0aeecf8fbcaf" providerId="ADAL" clId="{9EEA88F3-0C5C-4616-8A0F-F2CE76B97DE8}" dt="2022-09-12T14:38:02.294" v="598" actId="21"/>
          <ac:picMkLst>
            <pc:docMk/>
            <pc:sldMk cId="3230250078" sldId="265"/>
            <ac:picMk id="7" creationId="{8E49513B-3CCE-974E-3D12-405E39A06EB8}"/>
          </ac:picMkLst>
        </pc:picChg>
        <pc:picChg chg="add del mod">
          <ac:chgData name="Osborne, Rich" userId="f3982d70-abdc-44c5-ac4e-0aeecf8fbcaf" providerId="ADAL" clId="{9EEA88F3-0C5C-4616-8A0F-F2CE76B97DE8}" dt="2022-09-12T14:38:02.294" v="598" actId="21"/>
          <ac:picMkLst>
            <pc:docMk/>
            <pc:sldMk cId="3230250078" sldId="265"/>
            <ac:picMk id="8" creationId="{D272141B-9BD4-5FCE-1C3B-008EB72DD559}"/>
          </ac:picMkLst>
        </pc:picChg>
        <pc:picChg chg="add del mod">
          <ac:chgData name="Osborne, Rich" userId="f3982d70-abdc-44c5-ac4e-0aeecf8fbcaf" providerId="ADAL" clId="{9EEA88F3-0C5C-4616-8A0F-F2CE76B97DE8}" dt="2022-09-12T14:38:02.294" v="598" actId="21"/>
          <ac:picMkLst>
            <pc:docMk/>
            <pc:sldMk cId="3230250078" sldId="265"/>
            <ac:picMk id="9" creationId="{F5E2C27B-F065-2DFC-F05D-E1AA626C2114}"/>
          </ac:picMkLst>
        </pc:picChg>
        <pc:picChg chg="add del mod">
          <ac:chgData name="Osborne, Rich" userId="f3982d70-abdc-44c5-ac4e-0aeecf8fbcaf" providerId="ADAL" clId="{9EEA88F3-0C5C-4616-8A0F-F2CE76B97DE8}" dt="2022-09-12T14:38:02.294" v="598" actId="21"/>
          <ac:picMkLst>
            <pc:docMk/>
            <pc:sldMk cId="3230250078" sldId="265"/>
            <ac:picMk id="10" creationId="{AC43B145-646B-DCE7-305A-6420F7DA86AE}"/>
          </ac:picMkLst>
        </pc:picChg>
        <pc:picChg chg="add del mod">
          <ac:chgData name="Osborne, Rich" userId="f3982d70-abdc-44c5-ac4e-0aeecf8fbcaf" providerId="ADAL" clId="{9EEA88F3-0C5C-4616-8A0F-F2CE76B97DE8}" dt="2022-09-12T14:38:02.294" v="598" actId="21"/>
          <ac:picMkLst>
            <pc:docMk/>
            <pc:sldMk cId="3230250078" sldId="265"/>
            <ac:picMk id="11" creationId="{6C4882C8-DA00-2852-D040-C4C761FB6AF4}"/>
          </ac:picMkLst>
        </pc:picChg>
        <pc:picChg chg="add del mod">
          <ac:chgData name="Osborne, Rich" userId="f3982d70-abdc-44c5-ac4e-0aeecf8fbcaf" providerId="ADAL" clId="{9EEA88F3-0C5C-4616-8A0F-F2CE76B97DE8}" dt="2022-09-12T14:36:50.994" v="559" actId="21"/>
          <ac:picMkLst>
            <pc:docMk/>
            <pc:sldMk cId="3230250078" sldId="265"/>
            <ac:picMk id="12" creationId="{BAE368AC-6AF7-ACCF-107A-D3C662D64C68}"/>
          </ac:picMkLst>
        </pc:picChg>
      </pc:sldChg>
      <pc:sldChg chg="addSp delSp modSp new mod modAnim">
        <pc:chgData name="Osborne, Rich" userId="f3982d70-abdc-44c5-ac4e-0aeecf8fbcaf" providerId="ADAL" clId="{9EEA88F3-0C5C-4616-8A0F-F2CE76B97DE8}" dt="2022-09-13T09:55:15.208" v="2021" actId="1038"/>
        <pc:sldMkLst>
          <pc:docMk/>
          <pc:sldMk cId="532277842" sldId="266"/>
        </pc:sldMkLst>
        <pc:spChg chg="mod">
          <ac:chgData name="Osborne, Rich" userId="f3982d70-abdc-44c5-ac4e-0aeecf8fbcaf" providerId="ADAL" clId="{9EEA88F3-0C5C-4616-8A0F-F2CE76B97DE8}" dt="2022-09-12T14:37:53.561" v="597" actId="404"/>
          <ac:spMkLst>
            <pc:docMk/>
            <pc:sldMk cId="532277842" sldId="266"/>
            <ac:spMk id="2" creationId="{1195797C-CE37-2FF7-C2A0-4D59C7DD35FD}"/>
          </ac:spMkLst>
        </pc:spChg>
        <pc:spChg chg="del">
          <ac:chgData name="Osborne, Rich" userId="f3982d70-abdc-44c5-ac4e-0aeecf8fbcaf" providerId="ADAL" clId="{9EEA88F3-0C5C-4616-8A0F-F2CE76B97DE8}" dt="2022-09-12T14:35:58.790" v="552" actId="478"/>
          <ac:spMkLst>
            <pc:docMk/>
            <pc:sldMk cId="532277842" sldId="266"/>
            <ac:spMk id="3" creationId="{0FDAB9FA-F91B-E03D-9FAC-2CF9BF2FEFC7}"/>
          </ac:spMkLst>
        </pc:spChg>
        <pc:picChg chg="add del mod">
          <ac:chgData name="Osborne, Rich" userId="f3982d70-abdc-44c5-ac4e-0aeecf8fbcaf" providerId="ADAL" clId="{9EEA88F3-0C5C-4616-8A0F-F2CE76B97DE8}" dt="2022-09-12T14:36:11.499" v="554" actId="478"/>
          <ac:picMkLst>
            <pc:docMk/>
            <pc:sldMk cId="532277842" sldId="266"/>
            <ac:picMk id="5" creationId="{689AFEF1-D02A-A5A7-0320-F9F9A12D683E}"/>
          </ac:picMkLst>
        </pc:picChg>
        <pc:picChg chg="add del mod">
          <ac:chgData name="Osborne, Rich" userId="f3982d70-abdc-44c5-ac4e-0aeecf8fbcaf" providerId="ADAL" clId="{9EEA88F3-0C5C-4616-8A0F-F2CE76B97DE8}" dt="2022-09-12T14:36:46.951" v="557" actId="21"/>
          <ac:picMkLst>
            <pc:docMk/>
            <pc:sldMk cId="532277842" sldId="266"/>
            <ac:picMk id="6" creationId="{AB1A5D24-860D-8B48-987B-7486E35C2692}"/>
          </ac:picMkLst>
        </pc:picChg>
        <pc:picChg chg="add mod modCrop">
          <ac:chgData name="Osborne, Rich" userId="f3982d70-abdc-44c5-ac4e-0aeecf8fbcaf" providerId="ADAL" clId="{9EEA88F3-0C5C-4616-8A0F-F2CE76B97DE8}" dt="2022-09-12T14:37:34.228" v="562" actId="732"/>
          <ac:picMkLst>
            <pc:docMk/>
            <pc:sldMk cId="532277842" sldId="266"/>
            <ac:picMk id="7" creationId="{88FD871F-DD26-B50D-FD8E-7EEB99C1D068}"/>
          </ac:picMkLst>
        </pc:picChg>
        <pc:picChg chg="add mod">
          <ac:chgData name="Osborne, Rich" userId="f3982d70-abdc-44c5-ac4e-0aeecf8fbcaf" providerId="ADAL" clId="{9EEA88F3-0C5C-4616-8A0F-F2CE76B97DE8}" dt="2022-09-12T14:38:14.737" v="602" actId="1076"/>
          <ac:picMkLst>
            <pc:docMk/>
            <pc:sldMk cId="532277842" sldId="266"/>
            <ac:picMk id="8" creationId="{6F59526C-93C3-CB30-C714-84F2C93D6394}"/>
          </ac:picMkLst>
        </pc:picChg>
        <pc:picChg chg="add mod">
          <ac:chgData name="Osborne, Rich" userId="f3982d70-abdc-44c5-ac4e-0aeecf8fbcaf" providerId="ADAL" clId="{9EEA88F3-0C5C-4616-8A0F-F2CE76B97DE8}" dt="2022-09-12T14:38:17.341" v="604" actId="1076"/>
          <ac:picMkLst>
            <pc:docMk/>
            <pc:sldMk cId="532277842" sldId="266"/>
            <ac:picMk id="9" creationId="{3CB8F879-C308-3EE3-1E3E-2625FD7D1B24}"/>
          </ac:picMkLst>
        </pc:picChg>
        <pc:picChg chg="add mod">
          <ac:chgData name="Osborne, Rich" userId="f3982d70-abdc-44c5-ac4e-0aeecf8fbcaf" providerId="ADAL" clId="{9EEA88F3-0C5C-4616-8A0F-F2CE76B97DE8}" dt="2022-09-12T14:38:25.570" v="611" actId="1037"/>
          <ac:picMkLst>
            <pc:docMk/>
            <pc:sldMk cId="532277842" sldId="266"/>
            <ac:picMk id="10" creationId="{D4156A5D-E6A2-74F8-8A63-79F4BD272F45}"/>
          </ac:picMkLst>
        </pc:picChg>
        <pc:picChg chg="add mod">
          <ac:chgData name="Osborne, Rich" userId="f3982d70-abdc-44c5-ac4e-0aeecf8fbcaf" providerId="ADAL" clId="{9EEA88F3-0C5C-4616-8A0F-F2CE76B97DE8}" dt="2022-09-12T14:38:20.458" v="607" actId="1076"/>
          <ac:picMkLst>
            <pc:docMk/>
            <pc:sldMk cId="532277842" sldId="266"/>
            <ac:picMk id="11" creationId="{4C518C07-8B50-B0BC-EF8A-A9FCF45EEBD9}"/>
          </ac:picMkLst>
        </pc:picChg>
        <pc:picChg chg="add mod">
          <ac:chgData name="Osborne, Rich" userId="f3982d70-abdc-44c5-ac4e-0aeecf8fbcaf" providerId="ADAL" clId="{9EEA88F3-0C5C-4616-8A0F-F2CE76B97DE8}" dt="2022-09-13T09:55:15.208" v="2021" actId="1038"/>
          <ac:picMkLst>
            <pc:docMk/>
            <pc:sldMk cId="532277842" sldId="266"/>
            <ac:picMk id="12" creationId="{914AB3F2-E755-1728-AC37-74FD9D4E9D59}"/>
          </ac:picMkLst>
        </pc:picChg>
      </pc:sldChg>
      <pc:sldChg chg="del">
        <pc:chgData name="Osborne, Rich" userId="f3982d70-abdc-44c5-ac4e-0aeecf8fbcaf" providerId="ADAL" clId="{9EEA88F3-0C5C-4616-8A0F-F2CE76B97DE8}" dt="2022-09-07T15:54:47.942" v="57" actId="47"/>
        <pc:sldMkLst>
          <pc:docMk/>
          <pc:sldMk cId="1332620368" sldId="266"/>
        </pc:sldMkLst>
      </pc:sldChg>
      <pc:sldChg chg="del">
        <pc:chgData name="Osborne, Rich" userId="f3982d70-abdc-44c5-ac4e-0aeecf8fbcaf" providerId="ADAL" clId="{9EEA88F3-0C5C-4616-8A0F-F2CE76B97DE8}" dt="2022-09-07T15:54:48.808" v="61" actId="47"/>
        <pc:sldMkLst>
          <pc:docMk/>
          <pc:sldMk cId="1756206985" sldId="267"/>
        </pc:sldMkLst>
      </pc:sldChg>
      <pc:sldChg chg="addSp delSp modSp new mod">
        <pc:chgData name="Osborne, Rich" userId="f3982d70-abdc-44c5-ac4e-0aeecf8fbcaf" providerId="ADAL" clId="{9EEA88F3-0C5C-4616-8A0F-F2CE76B97DE8}" dt="2022-09-12T14:40:09.332" v="651" actId="166"/>
        <pc:sldMkLst>
          <pc:docMk/>
          <pc:sldMk cId="3283399388" sldId="267"/>
        </pc:sldMkLst>
        <pc:spChg chg="mod">
          <ac:chgData name="Osborne, Rich" userId="f3982d70-abdc-44c5-ac4e-0aeecf8fbcaf" providerId="ADAL" clId="{9EEA88F3-0C5C-4616-8A0F-F2CE76B97DE8}" dt="2022-09-12T14:39:24.047" v="635" actId="20577"/>
          <ac:spMkLst>
            <pc:docMk/>
            <pc:sldMk cId="3283399388" sldId="267"/>
            <ac:spMk id="2" creationId="{D024DA04-0E5E-6B6B-065D-A37BB36733EE}"/>
          </ac:spMkLst>
        </pc:spChg>
        <pc:spChg chg="del">
          <ac:chgData name="Osborne, Rich" userId="f3982d70-abdc-44c5-ac4e-0aeecf8fbcaf" providerId="ADAL" clId="{9EEA88F3-0C5C-4616-8A0F-F2CE76B97DE8}" dt="2022-09-12T14:39:26.259" v="636" actId="478"/>
          <ac:spMkLst>
            <pc:docMk/>
            <pc:sldMk cId="3283399388" sldId="267"/>
            <ac:spMk id="3" creationId="{6A1F61BB-867F-4664-293B-BCF4AEB18AD0}"/>
          </ac:spMkLst>
        </pc:spChg>
        <pc:picChg chg="add mod">
          <ac:chgData name="Osborne, Rich" userId="f3982d70-abdc-44c5-ac4e-0aeecf8fbcaf" providerId="ADAL" clId="{9EEA88F3-0C5C-4616-8A0F-F2CE76B97DE8}" dt="2022-09-12T14:39:59.352" v="649" actId="1076"/>
          <ac:picMkLst>
            <pc:docMk/>
            <pc:sldMk cId="3283399388" sldId="267"/>
            <ac:picMk id="4" creationId="{F53ECBC1-C54C-37E0-D16B-C5E6A57FDA4B}"/>
          </ac:picMkLst>
        </pc:picChg>
        <pc:picChg chg="add mod ord">
          <ac:chgData name="Osborne, Rich" userId="f3982d70-abdc-44c5-ac4e-0aeecf8fbcaf" providerId="ADAL" clId="{9EEA88F3-0C5C-4616-8A0F-F2CE76B97DE8}" dt="2022-09-12T14:40:09.332" v="651" actId="166"/>
          <ac:picMkLst>
            <pc:docMk/>
            <pc:sldMk cId="3283399388" sldId="267"/>
            <ac:picMk id="5" creationId="{B7044DB7-9A75-B890-0B6D-887DAD5B8815}"/>
          </ac:picMkLst>
        </pc:picChg>
        <pc:picChg chg="add mod">
          <ac:chgData name="Osborne, Rich" userId="f3982d70-abdc-44c5-ac4e-0aeecf8fbcaf" providerId="ADAL" clId="{9EEA88F3-0C5C-4616-8A0F-F2CE76B97DE8}" dt="2022-09-12T14:40:05.670" v="650" actId="408"/>
          <ac:picMkLst>
            <pc:docMk/>
            <pc:sldMk cId="3283399388" sldId="267"/>
            <ac:picMk id="6" creationId="{95ABFD56-7B1B-0ACA-5A01-7CF30F7F0EF3}"/>
          </ac:picMkLst>
        </pc:picChg>
        <pc:picChg chg="add mod">
          <ac:chgData name="Osborne, Rich" userId="f3982d70-abdc-44c5-ac4e-0aeecf8fbcaf" providerId="ADAL" clId="{9EEA88F3-0C5C-4616-8A0F-F2CE76B97DE8}" dt="2022-09-12T14:39:41.708" v="642" actId="1076"/>
          <ac:picMkLst>
            <pc:docMk/>
            <pc:sldMk cId="3283399388" sldId="267"/>
            <ac:picMk id="7" creationId="{FE025F57-E759-82D4-EE4A-1AC7DE9E7D13}"/>
          </ac:picMkLst>
        </pc:picChg>
      </pc:sldChg>
      <pc:sldChg chg="addSp delSp modSp new mod modAnim">
        <pc:chgData name="Osborne, Rich" userId="f3982d70-abdc-44c5-ac4e-0aeecf8fbcaf" providerId="ADAL" clId="{9EEA88F3-0C5C-4616-8A0F-F2CE76B97DE8}" dt="2022-09-16T16:43:50.644" v="2396" actId="732"/>
        <pc:sldMkLst>
          <pc:docMk/>
          <pc:sldMk cId="1558325667" sldId="268"/>
        </pc:sldMkLst>
        <pc:spChg chg="mod">
          <ac:chgData name="Osborne, Rich" userId="f3982d70-abdc-44c5-ac4e-0aeecf8fbcaf" providerId="ADAL" clId="{9EEA88F3-0C5C-4616-8A0F-F2CE76B97DE8}" dt="2022-09-12T14:46:28.411" v="707" actId="20577"/>
          <ac:spMkLst>
            <pc:docMk/>
            <pc:sldMk cId="1558325667" sldId="268"/>
            <ac:spMk id="2" creationId="{CDE3B830-1723-5389-E196-F05A24D144A6}"/>
          </ac:spMkLst>
        </pc:spChg>
        <pc:spChg chg="del">
          <ac:chgData name="Osborne, Rich" userId="f3982d70-abdc-44c5-ac4e-0aeecf8fbcaf" providerId="ADAL" clId="{9EEA88F3-0C5C-4616-8A0F-F2CE76B97DE8}" dt="2022-09-12T14:46:23.718" v="689" actId="478"/>
          <ac:spMkLst>
            <pc:docMk/>
            <pc:sldMk cId="1558325667" sldId="268"/>
            <ac:spMk id="3" creationId="{F80EFE6B-1B31-3BD0-1AC5-161CE92385BC}"/>
          </ac:spMkLst>
        </pc:spChg>
        <pc:picChg chg="add mod ord modCrop">
          <ac:chgData name="Osborne, Rich" userId="f3982d70-abdc-44c5-ac4e-0aeecf8fbcaf" providerId="ADAL" clId="{9EEA88F3-0C5C-4616-8A0F-F2CE76B97DE8}" dt="2022-09-16T16:43:50.644" v="2396" actId="732"/>
          <ac:picMkLst>
            <pc:docMk/>
            <pc:sldMk cId="1558325667" sldId="268"/>
            <ac:picMk id="4" creationId="{9F997581-A9CF-5E46-F7A8-8AF0E11EA16A}"/>
          </ac:picMkLst>
        </pc:picChg>
        <pc:picChg chg="add mod modCrop">
          <ac:chgData name="Osborne, Rich" userId="f3982d70-abdc-44c5-ac4e-0aeecf8fbcaf" providerId="ADAL" clId="{9EEA88F3-0C5C-4616-8A0F-F2CE76B97DE8}" dt="2022-09-16T16:43:39.243" v="2395" actId="1076"/>
          <ac:picMkLst>
            <pc:docMk/>
            <pc:sldMk cId="1558325667" sldId="268"/>
            <ac:picMk id="5" creationId="{79D13F2C-DA82-451A-86C6-CD77D475B762}"/>
          </ac:picMkLst>
        </pc:picChg>
      </pc:sldChg>
      <pc:sldChg chg="del">
        <pc:chgData name="Osborne, Rich" userId="f3982d70-abdc-44c5-ac4e-0aeecf8fbcaf" providerId="ADAL" clId="{9EEA88F3-0C5C-4616-8A0F-F2CE76B97DE8}" dt="2022-09-07T15:54:49.045" v="62" actId="47"/>
        <pc:sldMkLst>
          <pc:docMk/>
          <pc:sldMk cId="1761950939" sldId="268"/>
        </pc:sldMkLst>
      </pc:sldChg>
      <pc:sldChg chg="del">
        <pc:chgData name="Osborne, Rich" userId="f3982d70-abdc-44c5-ac4e-0aeecf8fbcaf" providerId="ADAL" clId="{9EEA88F3-0C5C-4616-8A0F-F2CE76B97DE8}" dt="2022-09-07T15:54:49.270" v="63" actId="47"/>
        <pc:sldMkLst>
          <pc:docMk/>
          <pc:sldMk cId="1548725469" sldId="269"/>
        </pc:sldMkLst>
      </pc:sldChg>
      <pc:sldChg chg="addSp modSp new mod modClrScheme chgLayout">
        <pc:chgData name="Osborne, Rich" userId="f3982d70-abdc-44c5-ac4e-0aeecf8fbcaf" providerId="ADAL" clId="{9EEA88F3-0C5C-4616-8A0F-F2CE76B97DE8}" dt="2022-09-16T16:44:40.447" v="2397" actId="20577"/>
        <pc:sldMkLst>
          <pc:docMk/>
          <pc:sldMk cId="4225495695" sldId="269"/>
        </pc:sldMkLst>
        <pc:spChg chg="mod ord">
          <ac:chgData name="Osborne, Rich" userId="f3982d70-abdc-44c5-ac4e-0aeecf8fbcaf" providerId="ADAL" clId="{9EEA88F3-0C5C-4616-8A0F-F2CE76B97DE8}" dt="2022-09-13T15:45:50.370" v="2380" actId="20577"/>
          <ac:spMkLst>
            <pc:docMk/>
            <pc:sldMk cId="4225495695" sldId="269"/>
            <ac:spMk id="2" creationId="{230BFF0D-00EE-7FD2-CB16-5EF2C14781A0}"/>
          </ac:spMkLst>
        </pc:spChg>
        <pc:spChg chg="mod ord">
          <ac:chgData name="Osborne, Rich" userId="f3982d70-abdc-44c5-ac4e-0aeecf8fbcaf" providerId="ADAL" clId="{9EEA88F3-0C5C-4616-8A0F-F2CE76B97DE8}" dt="2022-09-16T16:44:40.447" v="2397" actId="20577"/>
          <ac:spMkLst>
            <pc:docMk/>
            <pc:sldMk cId="4225495695" sldId="269"/>
            <ac:spMk id="3" creationId="{201AC670-6575-8996-8A3D-B6179943D6D8}"/>
          </ac:spMkLst>
        </pc:spChg>
        <pc:spChg chg="add mod ord">
          <ac:chgData name="Osborne, Rich" userId="f3982d70-abdc-44c5-ac4e-0aeecf8fbcaf" providerId="ADAL" clId="{9EEA88F3-0C5C-4616-8A0F-F2CE76B97DE8}" dt="2022-09-13T13:31:08.848" v="2315" actId="14100"/>
          <ac:spMkLst>
            <pc:docMk/>
            <pc:sldMk cId="4225495695" sldId="269"/>
            <ac:spMk id="4" creationId="{9A46D666-3509-9D08-F60F-7C5A4B200596}"/>
          </ac:spMkLst>
        </pc:spChg>
      </pc:sldChg>
      <pc:sldChg chg="addSp delSp modSp new del mod ord">
        <pc:chgData name="Osborne, Rich" userId="f3982d70-abdc-44c5-ac4e-0aeecf8fbcaf" providerId="ADAL" clId="{9EEA88F3-0C5C-4616-8A0F-F2CE76B97DE8}" dt="2022-09-12T16:31:44.381" v="1976" actId="47"/>
        <pc:sldMkLst>
          <pc:docMk/>
          <pc:sldMk cId="1209399195" sldId="270"/>
        </pc:sldMkLst>
        <pc:spChg chg="mod">
          <ac:chgData name="Osborne, Rich" userId="f3982d70-abdc-44c5-ac4e-0aeecf8fbcaf" providerId="ADAL" clId="{9EEA88F3-0C5C-4616-8A0F-F2CE76B97DE8}" dt="2022-09-12T15:24:40.225" v="852" actId="20577"/>
          <ac:spMkLst>
            <pc:docMk/>
            <pc:sldMk cId="1209399195" sldId="270"/>
            <ac:spMk id="2" creationId="{95791196-1F8C-2674-8822-026A7F7BB4BD}"/>
          </ac:spMkLst>
        </pc:spChg>
        <pc:spChg chg="del">
          <ac:chgData name="Osborne, Rich" userId="f3982d70-abdc-44c5-ac4e-0aeecf8fbcaf" providerId="ADAL" clId="{9EEA88F3-0C5C-4616-8A0F-F2CE76B97DE8}" dt="2022-09-12T15:05:02.544" v="770" actId="478"/>
          <ac:spMkLst>
            <pc:docMk/>
            <pc:sldMk cId="1209399195" sldId="270"/>
            <ac:spMk id="3" creationId="{E5BD1AE0-AA78-3C7A-F9D2-CD9EF4FBEDE4}"/>
          </ac:spMkLst>
        </pc:spChg>
        <pc:spChg chg="add mod">
          <ac:chgData name="Osborne, Rich" userId="f3982d70-abdc-44c5-ac4e-0aeecf8fbcaf" providerId="ADAL" clId="{9EEA88F3-0C5C-4616-8A0F-F2CE76B97DE8}" dt="2022-09-12T15:06:27.716" v="836" actId="1035"/>
          <ac:spMkLst>
            <pc:docMk/>
            <pc:sldMk cId="1209399195" sldId="270"/>
            <ac:spMk id="5" creationId="{1CA7C0D7-7712-306F-5AA4-40A5535AFDC7}"/>
          </ac:spMkLst>
        </pc:spChg>
        <pc:spChg chg="add mod">
          <ac:chgData name="Osborne, Rich" userId="f3982d70-abdc-44c5-ac4e-0aeecf8fbcaf" providerId="ADAL" clId="{9EEA88F3-0C5C-4616-8A0F-F2CE76B97DE8}" dt="2022-09-12T15:06:27.716" v="836" actId="1035"/>
          <ac:spMkLst>
            <pc:docMk/>
            <pc:sldMk cId="1209399195" sldId="270"/>
            <ac:spMk id="6" creationId="{F67C3B9D-FF09-1BE1-D82F-78713C574E50}"/>
          </ac:spMkLst>
        </pc:spChg>
        <pc:spChg chg="add mod">
          <ac:chgData name="Osborne, Rich" userId="f3982d70-abdc-44c5-ac4e-0aeecf8fbcaf" providerId="ADAL" clId="{9EEA88F3-0C5C-4616-8A0F-F2CE76B97DE8}" dt="2022-09-12T15:06:27.716" v="836" actId="1035"/>
          <ac:spMkLst>
            <pc:docMk/>
            <pc:sldMk cId="1209399195" sldId="270"/>
            <ac:spMk id="7" creationId="{1A48DECC-4BEE-64D2-607A-027BFF39B696}"/>
          </ac:spMkLst>
        </pc:spChg>
        <pc:spChg chg="add mod">
          <ac:chgData name="Osborne, Rich" userId="f3982d70-abdc-44c5-ac4e-0aeecf8fbcaf" providerId="ADAL" clId="{9EEA88F3-0C5C-4616-8A0F-F2CE76B97DE8}" dt="2022-09-12T15:06:27.716" v="836" actId="1035"/>
          <ac:spMkLst>
            <pc:docMk/>
            <pc:sldMk cId="1209399195" sldId="270"/>
            <ac:spMk id="8" creationId="{BFD06D78-233C-E1B4-C200-7879B9AC071B}"/>
          </ac:spMkLst>
        </pc:spChg>
        <pc:spChg chg="add mod">
          <ac:chgData name="Osborne, Rich" userId="f3982d70-abdc-44c5-ac4e-0aeecf8fbcaf" providerId="ADAL" clId="{9EEA88F3-0C5C-4616-8A0F-F2CE76B97DE8}" dt="2022-09-12T15:06:27.716" v="836" actId="1035"/>
          <ac:spMkLst>
            <pc:docMk/>
            <pc:sldMk cId="1209399195" sldId="270"/>
            <ac:spMk id="9" creationId="{B5C7C1B1-62DE-6D5A-9C63-3972FFF465D0}"/>
          </ac:spMkLst>
        </pc:spChg>
        <pc:spChg chg="add del mod">
          <ac:chgData name="Osborne, Rich" userId="f3982d70-abdc-44c5-ac4e-0aeecf8fbcaf" providerId="ADAL" clId="{9EEA88F3-0C5C-4616-8A0F-F2CE76B97DE8}" dt="2022-09-12T15:06:05.936" v="822" actId="478"/>
          <ac:spMkLst>
            <pc:docMk/>
            <pc:sldMk cId="1209399195" sldId="270"/>
            <ac:spMk id="10" creationId="{D761C903-1175-409A-43FC-9EC96FCB9CF0}"/>
          </ac:spMkLst>
        </pc:spChg>
        <pc:spChg chg="add del mod">
          <ac:chgData name="Osborne, Rich" userId="f3982d70-abdc-44c5-ac4e-0aeecf8fbcaf" providerId="ADAL" clId="{9EEA88F3-0C5C-4616-8A0F-F2CE76B97DE8}" dt="2022-09-12T15:06:05.936" v="822" actId="478"/>
          <ac:spMkLst>
            <pc:docMk/>
            <pc:sldMk cId="1209399195" sldId="270"/>
            <ac:spMk id="11" creationId="{F40DFACD-521C-3A29-3D41-F26515FE6AFE}"/>
          </ac:spMkLst>
        </pc:spChg>
        <pc:spChg chg="add del mod">
          <ac:chgData name="Osborne, Rich" userId="f3982d70-abdc-44c5-ac4e-0aeecf8fbcaf" providerId="ADAL" clId="{9EEA88F3-0C5C-4616-8A0F-F2CE76B97DE8}" dt="2022-09-12T15:06:05.936" v="822" actId="478"/>
          <ac:spMkLst>
            <pc:docMk/>
            <pc:sldMk cId="1209399195" sldId="270"/>
            <ac:spMk id="12" creationId="{EF50A8AD-799F-BD96-7AF3-D49C99CF179E}"/>
          </ac:spMkLst>
        </pc:spChg>
        <pc:spChg chg="add del mod">
          <ac:chgData name="Osborne, Rich" userId="f3982d70-abdc-44c5-ac4e-0aeecf8fbcaf" providerId="ADAL" clId="{9EEA88F3-0C5C-4616-8A0F-F2CE76B97DE8}" dt="2022-09-12T15:06:05.936" v="822" actId="478"/>
          <ac:spMkLst>
            <pc:docMk/>
            <pc:sldMk cId="1209399195" sldId="270"/>
            <ac:spMk id="13" creationId="{142C6C82-3A0A-E3D6-1887-E9698C9D2747}"/>
          </ac:spMkLst>
        </pc:spChg>
        <pc:spChg chg="add del mod">
          <ac:chgData name="Osborne, Rich" userId="f3982d70-abdc-44c5-ac4e-0aeecf8fbcaf" providerId="ADAL" clId="{9EEA88F3-0C5C-4616-8A0F-F2CE76B97DE8}" dt="2022-09-12T15:06:05.936" v="822" actId="478"/>
          <ac:spMkLst>
            <pc:docMk/>
            <pc:sldMk cId="1209399195" sldId="270"/>
            <ac:spMk id="14" creationId="{FD33E0D0-23BC-0CBA-AAE6-585A7ABBD821}"/>
          </ac:spMkLst>
        </pc:spChg>
        <pc:picChg chg="add mod modCrop">
          <ac:chgData name="Osborne, Rich" userId="f3982d70-abdc-44c5-ac4e-0aeecf8fbcaf" providerId="ADAL" clId="{9EEA88F3-0C5C-4616-8A0F-F2CE76B97DE8}" dt="2022-09-12T15:06:21.212" v="825" actId="732"/>
          <ac:picMkLst>
            <pc:docMk/>
            <pc:sldMk cId="1209399195" sldId="270"/>
            <ac:picMk id="4" creationId="{B068CC4C-33EF-B7CE-C5D4-E415A7B9859D}"/>
          </ac:picMkLst>
        </pc:picChg>
      </pc:sldChg>
      <pc:sldChg chg="del">
        <pc:chgData name="Osborne, Rich" userId="f3982d70-abdc-44c5-ac4e-0aeecf8fbcaf" providerId="ADAL" clId="{9EEA88F3-0C5C-4616-8A0F-F2CE76B97DE8}" dt="2022-09-07T15:54:50.770" v="65" actId="47"/>
        <pc:sldMkLst>
          <pc:docMk/>
          <pc:sldMk cId="1561995017" sldId="271"/>
        </pc:sldMkLst>
      </pc:sldChg>
      <pc:sldChg chg="addSp delSp modSp new mod modNotesTx">
        <pc:chgData name="Osborne, Rich" userId="f3982d70-abdc-44c5-ac4e-0aeecf8fbcaf" providerId="ADAL" clId="{9EEA88F3-0C5C-4616-8A0F-F2CE76B97DE8}" dt="2022-09-13T09:02:09.738" v="2013" actId="6549"/>
        <pc:sldMkLst>
          <pc:docMk/>
          <pc:sldMk cId="2341846896" sldId="271"/>
        </pc:sldMkLst>
        <pc:spChg chg="mod">
          <ac:chgData name="Osborne, Rich" userId="f3982d70-abdc-44c5-ac4e-0aeecf8fbcaf" providerId="ADAL" clId="{9EEA88F3-0C5C-4616-8A0F-F2CE76B97DE8}" dt="2022-09-12T15:59:01.120" v="1346" actId="313"/>
          <ac:spMkLst>
            <pc:docMk/>
            <pc:sldMk cId="2341846896" sldId="271"/>
            <ac:spMk id="2" creationId="{4D1A0B7D-9F23-43EB-106E-C70C94692FCC}"/>
          </ac:spMkLst>
        </pc:spChg>
        <pc:spChg chg="del">
          <ac:chgData name="Osborne, Rich" userId="f3982d70-abdc-44c5-ac4e-0aeecf8fbcaf" providerId="ADAL" clId="{9EEA88F3-0C5C-4616-8A0F-F2CE76B97DE8}" dt="2022-09-12T15:36:19.353" v="1035" actId="478"/>
          <ac:spMkLst>
            <pc:docMk/>
            <pc:sldMk cId="2341846896" sldId="271"/>
            <ac:spMk id="3" creationId="{C56C1693-EAEC-C950-A2C2-3ECD38ADC64E}"/>
          </ac:spMkLst>
        </pc:spChg>
        <pc:spChg chg="add del">
          <ac:chgData name="Osborne, Rich" userId="f3982d70-abdc-44c5-ac4e-0aeecf8fbcaf" providerId="ADAL" clId="{9EEA88F3-0C5C-4616-8A0F-F2CE76B97DE8}" dt="2022-09-12T15:36:33.630" v="1037" actId="478"/>
          <ac:spMkLst>
            <pc:docMk/>
            <pc:sldMk cId="2341846896" sldId="271"/>
            <ac:spMk id="5" creationId="{BE0B9FAF-5B3F-81CF-A744-4E05678ED7B2}"/>
          </ac:spMkLst>
        </pc:spChg>
        <pc:spChg chg="add mod">
          <ac:chgData name="Osborne, Rich" userId="f3982d70-abdc-44c5-ac4e-0aeecf8fbcaf" providerId="ADAL" clId="{9EEA88F3-0C5C-4616-8A0F-F2CE76B97DE8}" dt="2022-09-12T16:21:24.708" v="1915" actId="14100"/>
          <ac:spMkLst>
            <pc:docMk/>
            <pc:sldMk cId="2341846896" sldId="271"/>
            <ac:spMk id="9" creationId="{933122B8-8C10-06DB-247B-24E8BABC3AD9}"/>
          </ac:spMkLst>
        </pc:spChg>
        <pc:spChg chg="add del mod">
          <ac:chgData name="Osborne, Rich" userId="f3982d70-abdc-44c5-ac4e-0aeecf8fbcaf" providerId="ADAL" clId="{9EEA88F3-0C5C-4616-8A0F-F2CE76B97DE8}" dt="2022-09-12T15:37:41.331" v="1050" actId="478"/>
          <ac:spMkLst>
            <pc:docMk/>
            <pc:sldMk cId="2341846896" sldId="271"/>
            <ac:spMk id="11" creationId="{52C817D0-A637-7034-8E67-49EF6141E047}"/>
          </ac:spMkLst>
        </pc:spChg>
        <pc:spChg chg="add mod">
          <ac:chgData name="Osborne, Rich" userId="f3982d70-abdc-44c5-ac4e-0aeecf8fbcaf" providerId="ADAL" clId="{9EEA88F3-0C5C-4616-8A0F-F2CE76B97DE8}" dt="2022-09-12T15:54:22.816" v="1264" actId="14100"/>
          <ac:spMkLst>
            <pc:docMk/>
            <pc:sldMk cId="2341846896" sldId="271"/>
            <ac:spMk id="13" creationId="{FB998581-45E6-870C-EB85-C5DEE05F4069}"/>
          </ac:spMkLst>
        </pc:spChg>
        <pc:spChg chg="add mod">
          <ac:chgData name="Osborne, Rich" userId="f3982d70-abdc-44c5-ac4e-0aeecf8fbcaf" providerId="ADAL" clId="{9EEA88F3-0C5C-4616-8A0F-F2CE76B97DE8}" dt="2022-09-12T16:22:19.642" v="1918" actId="14100"/>
          <ac:spMkLst>
            <pc:docMk/>
            <pc:sldMk cId="2341846896" sldId="271"/>
            <ac:spMk id="15" creationId="{E539380E-634C-B3AB-54EB-FB4BA52130AF}"/>
          </ac:spMkLst>
        </pc:spChg>
        <pc:picChg chg="add mod modCrop">
          <ac:chgData name="Osborne, Rich" userId="f3982d70-abdc-44c5-ac4e-0aeecf8fbcaf" providerId="ADAL" clId="{9EEA88F3-0C5C-4616-8A0F-F2CE76B97DE8}" dt="2022-09-12T15:55:08.233" v="1272" actId="1076"/>
          <ac:picMkLst>
            <pc:docMk/>
            <pc:sldMk cId="2341846896" sldId="271"/>
            <ac:picMk id="7" creationId="{EC678577-83AF-2472-19F9-853F9D2EE3D9}"/>
          </ac:picMkLst>
        </pc:picChg>
      </pc:sldChg>
      <pc:sldChg chg="addSp delSp modSp new mod">
        <pc:chgData name="Osborne, Rich" userId="f3982d70-abdc-44c5-ac4e-0aeecf8fbcaf" providerId="ADAL" clId="{9EEA88F3-0C5C-4616-8A0F-F2CE76B97DE8}" dt="2022-09-13T09:58:03.617" v="2023" actId="313"/>
        <pc:sldMkLst>
          <pc:docMk/>
          <pc:sldMk cId="1384428036" sldId="272"/>
        </pc:sldMkLst>
        <pc:spChg chg="mod">
          <ac:chgData name="Osborne, Rich" userId="f3982d70-abdc-44c5-ac4e-0aeecf8fbcaf" providerId="ADAL" clId="{9EEA88F3-0C5C-4616-8A0F-F2CE76B97DE8}" dt="2022-09-12T16:12:08.620" v="1837" actId="5793"/>
          <ac:spMkLst>
            <pc:docMk/>
            <pc:sldMk cId="1384428036" sldId="272"/>
            <ac:spMk id="2" creationId="{3006761A-2866-C33D-F336-4B729D9038A1}"/>
          </ac:spMkLst>
        </pc:spChg>
        <pc:spChg chg="mod">
          <ac:chgData name="Osborne, Rich" userId="f3982d70-abdc-44c5-ac4e-0aeecf8fbcaf" providerId="ADAL" clId="{9EEA88F3-0C5C-4616-8A0F-F2CE76B97DE8}" dt="2022-09-13T09:58:03.617" v="2023" actId="313"/>
          <ac:spMkLst>
            <pc:docMk/>
            <pc:sldMk cId="1384428036" sldId="272"/>
            <ac:spMk id="3" creationId="{5527FC34-E6D9-2FA8-0A89-68F40E469A23}"/>
          </ac:spMkLst>
        </pc:spChg>
        <pc:picChg chg="add del mod">
          <ac:chgData name="Osborne, Rich" userId="f3982d70-abdc-44c5-ac4e-0aeecf8fbcaf" providerId="ADAL" clId="{9EEA88F3-0C5C-4616-8A0F-F2CE76B97DE8}" dt="2022-09-12T15:57:05.944" v="1278" actId="478"/>
          <ac:picMkLst>
            <pc:docMk/>
            <pc:sldMk cId="1384428036" sldId="272"/>
            <ac:picMk id="5" creationId="{4DCDFBC1-8744-6371-83FE-AA079A8B5B5A}"/>
          </ac:picMkLst>
        </pc:picChg>
        <pc:picChg chg="add del mod">
          <ac:chgData name="Osborne, Rich" userId="f3982d70-abdc-44c5-ac4e-0aeecf8fbcaf" providerId="ADAL" clId="{9EEA88F3-0C5C-4616-8A0F-F2CE76B97DE8}" dt="2022-09-12T16:08:01.044" v="1686" actId="21"/>
          <ac:picMkLst>
            <pc:docMk/>
            <pc:sldMk cId="1384428036" sldId="272"/>
            <ac:picMk id="7" creationId="{E2FC6FAD-B851-C8ED-B7B1-1C47CF241A49}"/>
          </ac:picMkLst>
        </pc:picChg>
        <pc:picChg chg="add mod">
          <ac:chgData name="Osborne, Rich" userId="f3982d70-abdc-44c5-ac4e-0aeecf8fbcaf" providerId="ADAL" clId="{9EEA88F3-0C5C-4616-8A0F-F2CE76B97DE8}" dt="2022-09-12T16:12:14.950" v="1838" actId="1076"/>
          <ac:picMkLst>
            <pc:docMk/>
            <pc:sldMk cId="1384428036" sldId="272"/>
            <ac:picMk id="8" creationId="{DF2F45F2-C309-AABB-8DC2-325710E35AF3}"/>
          </ac:picMkLst>
        </pc:picChg>
      </pc:sldChg>
      <pc:sldChg chg="del">
        <pc:chgData name="Osborne, Rich" userId="f3982d70-abdc-44c5-ac4e-0aeecf8fbcaf" providerId="ADAL" clId="{9EEA88F3-0C5C-4616-8A0F-F2CE76B97DE8}" dt="2022-09-07T15:54:42.963" v="46" actId="47"/>
        <pc:sldMkLst>
          <pc:docMk/>
          <pc:sldMk cId="1590927287" sldId="272"/>
        </pc:sldMkLst>
      </pc:sldChg>
      <pc:sldChg chg="addSp modSp new mod">
        <pc:chgData name="Osborne, Rich" userId="f3982d70-abdc-44c5-ac4e-0aeecf8fbcaf" providerId="ADAL" clId="{9EEA88F3-0C5C-4616-8A0F-F2CE76B97DE8}" dt="2022-09-12T16:28:30.215" v="1974" actId="14100"/>
        <pc:sldMkLst>
          <pc:docMk/>
          <pc:sldMk cId="186305301" sldId="273"/>
        </pc:sldMkLst>
        <pc:spChg chg="mod">
          <ac:chgData name="Osborne, Rich" userId="f3982d70-abdc-44c5-ac4e-0aeecf8fbcaf" providerId="ADAL" clId="{9EEA88F3-0C5C-4616-8A0F-F2CE76B97DE8}" dt="2022-09-12T16:00:44.907" v="1499" actId="14100"/>
          <ac:spMkLst>
            <pc:docMk/>
            <pc:sldMk cId="186305301" sldId="273"/>
            <ac:spMk id="2" creationId="{98A93C99-4525-1588-87C1-76E2F47E32AD}"/>
          </ac:spMkLst>
        </pc:spChg>
        <pc:spChg chg="mod">
          <ac:chgData name="Osborne, Rich" userId="f3982d70-abdc-44c5-ac4e-0aeecf8fbcaf" providerId="ADAL" clId="{9EEA88F3-0C5C-4616-8A0F-F2CE76B97DE8}" dt="2022-09-12T16:28:27.536" v="1972" actId="14100"/>
          <ac:spMkLst>
            <pc:docMk/>
            <pc:sldMk cId="186305301" sldId="273"/>
            <ac:spMk id="3" creationId="{682AD41A-72C4-D5EC-8FF5-36D2EE0D7FEE}"/>
          </ac:spMkLst>
        </pc:spChg>
        <pc:picChg chg="add mod">
          <ac:chgData name="Osborne, Rich" userId="f3982d70-abdc-44c5-ac4e-0aeecf8fbcaf" providerId="ADAL" clId="{9EEA88F3-0C5C-4616-8A0F-F2CE76B97DE8}" dt="2022-09-12T16:28:30.215" v="1974" actId="14100"/>
          <ac:picMkLst>
            <pc:docMk/>
            <pc:sldMk cId="186305301" sldId="273"/>
            <ac:picMk id="4" creationId="{88A80448-550D-3F8A-7EB2-F8E89128B03F}"/>
          </ac:picMkLst>
        </pc:picChg>
      </pc:sldChg>
      <pc:sldChg chg="del">
        <pc:chgData name="Osborne, Rich" userId="f3982d70-abdc-44c5-ac4e-0aeecf8fbcaf" providerId="ADAL" clId="{9EEA88F3-0C5C-4616-8A0F-F2CE76B97DE8}" dt="2022-09-07T15:54:51.872" v="69" actId="47"/>
        <pc:sldMkLst>
          <pc:docMk/>
          <pc:sldMk cId="951215513" sldId="273"/>
        </pc:sldMkLst>
      </pc:sldChg>
      <pc:sldChg chg="addSp delSp new mod">
        <pc:chgData name="Osborne, Rich" userId="f3982d70-abdc-44c5-ac4e-0aeecf8fbcaf" providerId="ADAL" clId="{9EEA88F3-0C5C-4616-8A0F-F2CE76B97DE8}" dt="2022-09-12T16:01:58.567" v="1548" actId="22"/>
        <pc:sldMkLst>
          <pc:docMk/>
          <pc:sldMk cId="8299171" sldId="274"/>
        </pc:sldMkLst>
        <pc:spChg chg="del">
          <ac:chgData name="Osborne, Rich" userId="f3982d70-abdc-44c5-ac4e-0aeecf8fbcaf" providerId="ADAL" clId="{9EEA88F3-0C5C-4616-8A0F-F2CE76B97DE8}" dt="2022-09-12T16:01:50.148" v="1547" actId="478"/>
          <ac:spMkLst>
            <pc:docMk/>
            <pc:sldMk cId="8299171" sldId="274"/>
            <ac:spMk id="2" creationId="{5E8953E5-F19D-5A0E-39B3-AFBB3E92C671}"/>
          </ac:spMkLst>
        </pc:spChg>
        <pc:spChg chg="del">
          <ac:chgData name="Osborne, Rich" userId="f3982d70-abdc-44c5-ac4e-0aeecf8fbcaf" providerId="ADAL" clId="{9EEA88F3-0C5C-4616-8A0F-F2CE76B97DE8}" dt="2022-09-12T16:01:50.148" v="1547" actId="478"/>
          <ac:spMkLst>
            <pc:docMk/>
            <pc:sldMk cId="8299171" sldId="274"/>
            <ac:spMk id="3" creationId="{0429BD30-D48E-F20F-0166-4FF65463ADB2}"/>
          </ac:spMkLst>
        </pc:spChg>
        <pc:picChg chg="add">
          <ac:chgData name="Osborne, Rich" userId="f3982d70-abdc-44c5-ac4e-0aeecf8fbcaf" providerId="ADAL" clId="{9EEA88F3-0C5C-4616-8A0F-F2CE76B97DE8}" dt="2022-09-12T16:01:58.567" v="1548" actId="22"/>
          <ac:picMkLst>
            <pc:docMk/>
            <pc:sldMk cId="8299171" sldId="274"/>
            <ac:picMk id="5" creationId="{4CE26ADF-7004-8D93-1C06-51F4E92F8404}"/>
          </ac:picMkLst>
        </pc:picChg>
      </pc:sldChg>
      <pc:sldChg chg="del">
        <pc:chgData name="Osborne, Rich" userId="f3982d70-abdc-44c5-ac4e-0aeecf8fbcaf" providerId="ADAL" clId="{9EEA88F3-0C5C-4616-8A0F-F2CE76B97DE8}" dt="2022-09-07T15:54:52.948" v="74" actId="47"/>
        <pc:sldMkLst>
          <pc:docMk/>
          <pc:sldMk cId="3522395057" sldId="274"/>
        </pc:sldMkLst>
      </pc:sldChg>
      <pc:sldChg chg="addSp delSp modSp add mod ord modAnim">
        <pc:chgData name="Osborne, Rich" userId="f3982d70-abdc-44c5-ac4e-0aeecf8fbcaf" providerId="ADAL" clId="{9EEA88F3-0C5C-4616-8A0F-F2CE76B97DE8}" dt="2022-09-12T16:42:33.688" v="2002"/>
        <pc:sldMkLst>
          <pc:docMk/>
          <pc:sldMk cId="528763433" sldId="275"/>
        </pc:sldMkLst>
        <pc:spChg chg="add mod ord">
          <ac:chgData name="Osborne, Rich" userId="f3982d70-abdc-44c5-ac4e-0aeecf8fbcaf" providerId="ADAL" clId="{9EEA88F3-0C5C-4616-8A0F-F2CE76B97DE8}" dt="2022-09-12T16:19:26.482" v="1912" actId="166"/>
          <ac:spMkLst>
            <pc:docMk/>
            <pc:sldMk cId="528763433" sldId="275"/>
            <ac:spMk id="2" creationId="{C586D51F-BDAA-AF77-3A19-4983E5AA9867}"/>
          </ac:spMkLst>
        </pc:spChg>
        <pc:spChg chg="add del mod">
          <ac:chgData name="Osborne, Rich" userId="f3982d70-abdc-44c5-ac4e-0aeecf8fbcaf" providerId="ADAL" clId="{9EEA88F3-0C5C-4616-8A0F-F2CE76B97DE8}" dt="2022-09-12T16:16:36.242" v="1870" actId="478"/>
          <ac:spMkLst>
            <pc:docMk/>
            <pc:sldMk cId="528763433" sldId="275"/>
            <ac:spMk id="3" creationId="{9BA6742F-945E-E4C8-725B-3EEB4233DFD0}"/>
          </ac:spMkLst>
        </pc:spChg>
        <pc:spChg chg="add mod">
          <ac:chgData name="Osborne, Rich" userId="f3982d70-abdc-44c5-ac4e-0aeecf8fbcaf" providerId="ADAL" clId="{9EEA88F3-0C5C-4616-8A0F-F2CE76B97DE8}" dt="2022-09-12T16:18:35.202" v="1905" actId="1035"/>
          <ac:spMkLst>
            <pc:docMk/>
            <pc:sldMk cId="528763433" sldId="275"/>
            <ac:spMk id="4" creationId="{799FBE31-98E9-ECC8-F625-3783344DE44D}"/>
          </ac:spMkLst>
        </pc:spChg>
        <pc:spChg chg="add mod">
          <ac:chgData name="Osborne, Rich" userId="f3982d70-abdc-44c5-ac4e-0aeecf8fbcaf" providerId="ADAL" clId="{9EEA88F3-0C5C-4616-8A0F-F2CE76B97DE8}" dt="2022-09-12T16:18:31.279" v="1899" actId="1036"/>
          <ac:spMkLst>
            <pc:docMk/>
            <pc:sldMk cId="528763433" sldId="275"/>
            <ac:spMk id="6" creationId="{97264653-179C-386B-D1AB-A74D7A8FF208}"/>
          </ac:spMkLst>
        </pc:spChg>
        <pc:spChg chg="add mod">
          <ac:chgData name="Osborne, Rich" userId="f3982d70-abdc-44c5-ac4e-0aeecf8fbcaf" providerId="ADAL" clId="{9EEA88F3-0C5C-4616-8A0F-F2CE76B97DE8}" dt="2022-09-12T16:42:24.586" v="2001" actId="14100"/>
          <ac:spMkLst>
            <pc:docMk/>
            <pc:sldMk cId="528763433" sldId="275"/>
            <ac:spMk id="7" creationId="{618D6387-8412-0D6D-BE42-34D74A567064}"/>
          </ac:spMkLst>
        </pc:spChg>
      </pc:sldChg>
      <pc:sldChg chg="del">
        <pc:chgData name="Osborne, Rich" userId="f3982d70-abdc-44c5-ac4e-0aeecf8fbcaf" providerId="ADAL" clId="{9EEA88F3-0C5C-4616-8A0F-F2CE76B97DE8}" dt="2022-09-07T15:54:48.196" v="58" actId="47"/>
        <pc:sldMkLst>
          <pc:docMk/>
          <pc:sldMk cId="4055427011" sldId="275"/>
        </pc:sldMkLst>
      </pc:sldChg>
      <pc:sldChg chg="addSp delSp modSp new del mod ord modClrScheme chgLayout">
        <pc:chgData name="Osborne, Rich" userId="f3982d70-abdc-44c5-ac4e-0aeecf8fbcaf" providerId="ADAL" clId="{9EEA88F3-0C5C-4616-8A0F-F2CE76B97DE8}" dt="2022-09-13T15:49:17.671" v="2385" actId="47"/>
        <pc:sldMkLst>
          <pc:docMk/>
          <pc:sldMk cId="710756221" sldId="276"/>
        </pc:sldMkLst>
        <pc:spChg chg="del mod ord">
          <ac:chgData name="Osborne, Rich" userId="f3982d70-abdc-44c5-ac4e-0aeecf8fbcaf" providerId="ADAL" clId="{9EEA88F3-0C5C-4616-8A0F-F2CE76B97DE8}" dt="2022-09-13T15:49:12.333" v="2384" actId="700"/>
          <ac:spMkLst>
            <pc:docMk/>
            <pc:sldMk cId="710756221" sldId="276"/>
            <ac:spMk id="2" creationId="{A528044A-7296-17AC-98C4-85034B2CDEEF}"/>
          </ac:spMkLst>
        </pc:spChg>
        <pc:spChg chg="del mod ord">
          <ac:chgData name="Osborne, Rich" userId="f3982d70-abdc-44c5-ac4e-0aeecf8fbcaf" providerId="ADAL" clId="{9EEA88F3-0C5C-4616-8A0F-F2CE76B97DE8}" dt="2022-09-13T15:49:12.333" v="2384" actId="700"/>
          <ac:spMkLst>
            <pc:docMk/>
            <pc:sldMk cId="710756221" sldId="276"/>
            <ac:spMk id="3" creationId="{CB02326C-B5DE-6C74-582A-A542C35D4A7D}"/>
          </ac:spMkLst>
        </pc:spChg>
        <pc:spChg chg="del">
          <ac:chgData name="Osborne, Rich" userId="f3982d70-abdc-44c5-ac4e-0aeecf8fbcaf" providerId="ADAL" clId="{9EEA88F3-0C5C-4616-8A0F-F2CE76B97DE8}" dt="2022-09-13T15:49:12.333" v="2384" actId="700"/>
          <ac:spMkLst>
            <pc:docMk/>
            <pc:sldMk cId="710756221" sldId="276"/>
            <ac:spMk id="4" creationId="{78990A1F-8F02-B5FE-C679-0BD282A5D6FC}"/>
          </ac:spMkLst>
        </pc:spChg>
        <pc:spChg chg="add mod ord">
          <ac:chgData name="Osborne, Rich" userId="f3982d70-abdc-44c5-ac4e-0aeecf8fbcaf" providerId="ADAL" clId="{9EEA88F3-0C5C-4616-8A0F-F2CE76B97DE8}" dt="2022-09-13T15:49:12.333" v="2384" actId="700"/>
          <ac:spMkLst>
            <pc:docMk/>
            <pc:sldMk cId="710756221" sldId="276"/>
            <ac:spMk id="5" creationId="{66BE0C2F-7F65-DC89-D42D-85149F799B3A}"/>
          </ac:spMkLst>
        </pc:spChg>
        <pc:spChg chg="add mod ord">
          <ac:chgData name="Osborne, Rich" userId="f3982d70-abdc-44c5-ac4e-0aeecf8fbcaf" providerId="ADAL" clId="{9EEA88F3-0C5C-4616-8A0F-F2CE76B97DE8}" dt="2022-09-13T15:49:12.333" v="2384" actId="700"/>
          <ac:spMkLst>
            <pc:docMk/>
            <pc:sldMk cId="710756221" sldId="276"/>
            <ac:spMk id="6" creationId="{8F08C1E0-BD0A-6730-E174-9BFAD33C4A65}"/>
          </ac:spMkLst>
        </pc:spChg>
      </pc:sldChg>
      <pc:sldChg chg="del">
        <pc:chgData name="Osborne, Rich" userId="f3982d70-abdc-44c5-ac4e-0aeecf8fbcaf" providerId="ADAL" clId="{9EEA88F3-0C5C-4616-8A0F-F2CE76B97DE8}" dt="2022-09-07T15:54:52.528" v="72" actId="47"/>
        <pc:sldMkLst>
          <pc:docMk/>
          <pc:sldMk cId="1482410725" sldId="276"/>
        </pc:sldMkLst>
      </pc:sldChg>
      <pc:sldChg chg="del">
        <pc:chgData name="Osborne, Rich" userId="f3982d70-abdc-44c5-ac4e-0aeecf8fbcaf" providerId="ADAL" clId="{9EEA88F3-0C5C-4616-8A0F-F2CE76B97DE8}" dt="2022-09-07T15:54:52.513" v="70" actId="47"/>
        <pc:sldMkLst>
          <pc:docMk/>
          <pc:sldMk cId="4050613092" sldId="277"/>
        </pc:sldMkLst>
      </pc:sldChg>
      <pc:sldChg chg="del">
        <pc:chgData name="Osborne, Rich" userId="f3982d70-abdc-44c5-ac4e-0aeecf8fbcaf" providerId="ADAL" clId="{9EEA88F3-0C5C-4616-8A0F-F2CE76B97DE8}" dt="2022-09-07T15:54:52.749" v="73" actId="47"/>
        <pc:sldMkLst>
          <pc:docMk/>
          <pc:sldMk cId="3128016686" sldId="278"/>
        </pc:sldMkLst>
      </pc:sldChg>
      <pc:sldChg chg="del">
        <pc:chgData name="Osborne, Rich" userId="f3982d70-abdc-44c5-ac4e-0aeecf8fbcaf" providerId="ADAL" clId="{9EEA88F3-0C5C-4616-8A0F-F2CE76B97DE8}" dt="2022-09-07T15:54:52.520" v="71" actId="47"/>
        <pc:sldMkLst>
          <pc:docMk/>
          <pc:sldMk cId="3737505918" sldId="279"/>
        </pc:sldMkLst>
      </pc:sldChg>
      <pc:sldChg chg="del">
        <pc:chgData name="Osborne, Rich" userId="f3982d70-abdc-44c5-ac4e-0aeecf8fbcaf" providerId="ADAL" clId="{9EEA88F3-0C5C-4616-8A0F-F2CE76B97DE8}" dt="2022-09-07T15:54:55.968" v="77" actId="47"/>
        <pc:sldMkLst>
          <pc:docMk/>
          <pc:sldMk cId="4154201142" sldId="280"/>
        </pc:sldMkLst>
      </pc:sldChg>
      <pc:sldChg chg="del">
        <pc:chgData name="Osborne, Rich" userId="f3982d70-abdc-44c5-ac4e-0aeecf8fbcaf" providerId="ADAL" clId="{9EEA88F3-0C5C-4616-8A0F-F2CE76B97DE8}" dt="2022-09-07T15:54:48.398" v="59" actId="47"/>
        <pc:sldMkLst>
          <pc:docMk/>
          <pc:sldMk cId="4176788765" sldId="281"/>
        </pc:sldMkLst>
      </pc:sldChg>
      <pc:sldChg chg="del">
        <pc:chgData name="Osborne, Rich" userId="f3982d70-abdc-44c5-ac4e-0aeecf8fbcaf" providerId="ADAL" clId="{9EEA88F3-0C5C-4616-8A0F-F2CE76B97DE8}" dt="2022-09-07T15:54:51.060" v="66" actId="47"/>
        <pc:sldMkLst>
          <pc:docMk/>
          <pc:sldMk cId="3702264145" sldId="282"/>
        </pc:sldMkLst>
      </pc:sldChg>
      <pc:sldChg chg="del">
        <pc:chgData name="Osborne, Rich" userId="f3982d70-abdc-44c5-ac4e-0aeecf8fbcaf" providerId="ADAL" clId="{9EEA88F3-0C5C-4616-8A0F-F2CE76B97DE8}" dt="2022-09-07T15:54:51.366" v="67" actId="47"/>
        <pc:sldMkLst>
          <pc:docMk/>
          <pc:sldMk cId="3971166271" sldId="283"/>
        </pc:sldMkLst>
      </pc:sldChg>
      <pc:sldChg chg="del">
        <pc:chgData name="Osborne, Rich" userId="f3982d70-abdc-44c5-ac4e-0aeecf8fbcaf" providerId="ADAL" clId="{9EEA88F3-0C5C-4616-8A0F-F2CE76B97DE8}" dt="2022-09-07T15:54:45.148" v="51" actId="47"/>
        <pc:sldMkLst>
          <pc:docMk/>
          <pc:sldMk cId="3078466270" sldId="284"/>
        </pc:sldMkLst>
      </pc:sldChg>
      <pc:sldChg chg="del">
        <pc:chgData name="Osborne, Rich" userId="f3982d70-abdc-44c5-ac4e-0aeecf8fbcaf" providerId="ADAL" clId="{9EEA88F3-0C5C-4616-8A0F-F2CE76B97DE8}" dt="2022-09-07T15:54:45.653" v="52" actId="47"/>
        <pc:sldMkLst>
          <pc:docMk/>
          <pc:sldMk cId="3310000375" sldId="286"/>
        </pc:sldMkLst>
      </pc:sldChg>
      <pc:sldChg chg="del">
        <pc:chgData name="Osborne, Rich" userId="f3982d70-abdc-44c5-ac4e-0aeecf8fbcaf" providerId="ADAL" clId="{9EEA88F3-0C5C-4616-8A0F-F2CE76B97DE8}" dt="2022-09-07T15:54:46.057" v="53" actId="47"/>
        <pc:sldMkLst>
          <pc:docMk/>
          <pc:sldMk cId="4243760148" sldId="287"/>
        </pc:sldMkLst>
      </pc:sldChg>
      <pc:sldChg chg="del">
        <pc:chgData name="Osborne, Rich" userId="f3982d70-abdc-44c5-ac4e-0aeecf8fbcaf" providerId="ADAL" clId="{9EEA88F3-0C5C-4616-8A0F-F2CE76B97DE8}" dt="2022-09-07T15:54:46.713" v="54" actId="47"/>
        <pc:sldMkLst>
          <pc:docMk/>
          <pc:sldMk cId="725304803" sldId="288"/>
        </pc:sldMkLst>
      </pc:sldChg>
      <pc:sldChg chg="del">
        <pc:chgData name="Osborne, Rich" userId="f3982d70-abdc-44c5-ac4e-0aeecf8fbcaf" providerId="ADAL" clId="{9EEA88F3-0C5C-4616-8A0F-F2CE76B97DE8}" dt="2022-09-07T15:54:47.063" v="55" actId="47"/>
        <pc:sldMkLst>
          <pc:docMk/>
          <pc:sldMk cId="1264803710" sldId="289"/>
        </pc:sldMkLst>
      </pc:sldChg>
      <pc:sldChg chg="del">
        <pc:chgData name="Osborne, Rich" userId="f3982d70-abdc-44c5-ac4e-0aeecf8fbcaf" providerId="ADAL" clId="{9EEA88F3-0C5C-4616-8A0F-F2CE76B97DE8}" dt="2022-09-07T15:54:47.449" v="56" actId="47"/>
        <pc:sldMkLst>
          <pc:docMk/>
          <pc:sldMk cId="748704835" sldId="290"/>
        </pc:sldMkLst>
      </pc:sldChg>
      <pc:sldChg chg="del">
        <pc:chgData name="Osborne, Rich" userId="f3982d70-abdc-44c5-ac4e-0aeecf8fbcaf" providerId="ADAL" clId="{9EEA88F3-0C5C-4616-8A0F-F2CE76B97DE8}" dt="2022-09-07T15:54:48.601" v="60" actId="47"/>
        <pc:sldMkLst>
          <pc:docMk/>
          <pc:sldMk cId="4067307364" sldId="291"/>
        </pc:sldMkLst>
      </pc:sldChg>
      <pc:sldChg chg="del">
        <pc:chgData name="Osborne, Rich" userId="f3982d70-abdc-44c5-ac4e-0aeecf8fbcaf" providerId="ADAL" clId="{9EEA88F3-0C5C-4616-8A0F-F2CE76B97DE8}" dt="2022-09-07T15:54:50.469" v="64" actId="47"/>
        <pc:sldMkLst>
          <pc:docMk/>
          <pc:sldMk cId="3789779184" sldId="292"/>
        </pc:sldMkLst>
      </pc:sldChg>
      <pc:sldChg chg="del">
        <pc:chgData name="Osborne, Rich" userId="f3982d70-abdc-44c5-ac4e-0aeecf8fbcaf" providerId="ADAL" clId="{9EEA88F3-0C5C-4616-8A0F-F2CE76B97DE8}" dt="2022-09-07T15:54:51.638" v="68" actId="47"/>
        <pc:sldMkLst>
          <pc:docMk/>
          <pc:sldMk cId="1276377016" sldId="293"/>
        </pc:sldMkLst>
      </pc:sldChg>
      <pc:sldChg chg="del">
        <pc:chgData name="Osborne, Rich" userId="f3982d70-abdc-44c5-ac4e-0aeecf8fbcaf" providerId="ADAL" clId="{9EEA88F3-0C5C-4616-8A0F-F2CE76B97DE8}" dt="2022-09-07T15:54:53.181" v="75" actId="47"/>
        <pc:sldMkLst>
          <pc:docMk/>
          <pc:sldMk cId="2107547872" sldId="294"/>
        </pc:sldMkLst>
      </pc:sldChg>
      <pc:sldChg chg="del">
        <pc:chgData name="Osborne, Rich" userId="f3982d70-abdc-44c5-ac4e-0aeecf8fbcaf" providerId="ADAL" clId="{9EEA88F3-0C5C-4616-8A0F-F2CE76B97DE8}" dt="2022-09-07T15:54:53.887" v="76" actId="47"/>
        <pc:sldMkLst>
          <pc:docMk/>
          <pc:sldMk cId="1135522673"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B173D-BDE1-334A-A54B-AB7416F08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520C-8460-0D42-86C9-D0794A4B3E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B85B03-F712-974C-A1D8-1F9A468F5B60}" type="datetimeFigureOut">
              <a:rPr lang="en-US" smtClean="0"/>
              <a:t>9/16/2022</a:t>
            </a:fld>
            <a:endParaRPr lang="en-US"/>
          </a:p>
        </p:txBody>
      </p:sp>
      <p:sp>
        <p:nvSpPr>
          <p:cNvPr id="4" name="Footer Placeholder 3">
            <a:extLst>
              <a:ext uri="{FF2B5EF4-FFF2-40B4-BE49-F238E27FC236}">
                <a16:creationId xmlns:a16="http://schemas.microsoft.com/office/drawing/2014/main" id="{CE5F3C87-CBF7-CC4C-8F0D-1EB8B0635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9DA787-5DE4-CD4A-B75E-AC89ED789C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74958-CA5E-0C46-B182-67DF590DF54A}" type="slidenum">
              <a:rPr lang="en-US" smtClean="0"/>
              <a:t>‹#›</a:t>
            </a:fld>
            <a:endParaRPr lang="en-US"/>
          </a:p>
        </p:txBody>
      </p:sp>
    </p:spTree>
    <p:extLst>
      <p:ext uri="{BB962C8B-B14F-4D97-AF65-F5344CB8AC3E}">
        <p14:creationId xmlns:p14="http://schemas.microsoft.com/office/powerpoint/2010/main" val="375046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3EF3F-35E2-3B43-BF81-CFC248C52316}"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03F89-1949-E64B-AC42-D3BE5974B6DB}" type="slidenum">
              <a:rPr lang="en-US" smtClean="0"/>
              <a:t>‹#›</a:t>
            </a:fld>
            <a:endParaRPr lang="en-US"/>
          </a:p>
        </p:txBody>
      </p:sp>
    </p:spTree>
    <p:extLst>
      <p:ext uri="{BB962C8B-B14F-4D97-AF65-F5344CB8AC3E}">
        <p14:creationId xmlns:p14="http://schemas.microsoft.com/office/powerpoint/2010/main" val="22272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This, more than anything, highlights the difference between Gibson and Norman. The designer is interested in interaction, how something might be used, but the educator is interested in transaction, what someone gains from use.</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The designers chief aim in life is to ensure that the products that they create can be used. They are not necessarily interested in how their products change people. However the educator is entirely concerned with how to change people. Learning is, after all, a process of change. From Skinners experiments with stimulus and response, through Piaget’s theories of adaptation, on to Wenger’s notions of duality, change is implicit in all theories of learning. The educator is interested in how interactions in the world impact individuals, what they get back from interaction - not simply action, nor even the more complex interaction, but transaction.</a:t>
            </a:r>
            <a:endParaRPr lang="en-GB" b="0" dirty="0">
              <a:effectLst/>
            </a:endParaRPr>
          </a:p>
        </p:txBody>
      </p:sp>
      <p:sp>
        <p:nvSpPr>
          <p:cNvPr id="4" name="Slide Number Placeholder 3"/>
          <p:cNvSpPr>
            <a:spLocks noGrp="1"/>
          </p:cNvSpPr>
          <p:nvPr>
            <p:ph type="sldNum" sz="quarter" idx="5"/>
          </p:nvPr>
        </p:nvSpPr>
        <p:spPr/>
        <p:txBody>
          <a:bodyPr/>
          <a:lstStyle/>
          <a:p>
            <a:fld id="{5CC03F89-1949-E64B-AC42-D3BE5974B6DB}" type="slidenum">
              <a:rPr lang="en-US" smtClean="0"/>
              <a:t>10</a:t>
            </a:fld>
            <a:endParaRPr lang="en-US"/>
          </a:p>
        </p:txBody>
      </p:sp>
    </p:spTree>
    <p:extLst>
      <p:ext uri="{BB962C8B-B14F-4D97-AF65-F5344CB8AC3E}">
        <p14:creationId xmlns:p14="http://schemas.microsoft.com/office/powerpoint/2010/main" val="1673861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253152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89503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2918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3717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00000"/>
            <a:ext cx="2610000" cy="5220000"/>
          </a:xfrm>
          <a:solidFill>
            <a:schemeClr val="bg2"/>
          </a:solidFill>
        </p:spPr>
        <p:txBody>
          <a:bodyPr lIns="180000" tIns="180000" rIns="180000" bIns="180000"/>
          <a:lstStyle>
            <a:lvl1pPr marL="11112" indent="0">
              <a:buNone/>
              <a:defRPr/>
            </a:lvl1pPr>
            <a:lvl2pPr>
              <a:buFontTx/>
              <a:buNone/>
              <a:defRPr/>
            </a:lvl2pPr>
          </a:lstStyle>
          <a:p>
            <a:pPr lvl="0"/>
            <a:r>
              <a:rPr lang="en-US" sz="360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pic>
        <p:nvPicPr>
          <p:cNvPr id="15"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pic>
        <p:nvPicPr>
          <p:cNvPr id="17"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pic>
        <p:nvPicPr>
          <p:cNvPr id="18"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Tree>
    <p:extLst>
      <p:ext uri="{BB962C8B-B14F-4D97-AF65-F5344CB8AC3E}">
        <p14:creationId xmlns:p14="http://schemas.microsoft.com/office/powerpoint/2010/main" val="200830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883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81541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5906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78772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36355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dirty="0">
                <a:solidFill>
                  <a:schemeClr val="tx1"/>
                </a:solidFill>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16084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Tree>
    <p:extLst>
      <p:ext uri="{BB962C8B-B14F-4D97-AF65-F5344CB8AC3E}">
        <p14:creationId xmlns:p14="http://schemas.microsoft.com/office/powerpoint/2010/main" val="40773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350704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dirty="0"/>
              <a:t>Edit Master text styles</a:t>
            </a:r>
          </a:p>
        </p:txBody>
      </p:sp>
    </p:spTree>
    <p:extLst>
      <p:ext uri="{BB962C8B-B14F-4D97-AF65-F5344CB8AC3E}">
        <p14:creationId xmlns:p14="http://schemas.microsoft.com/office/powerpoint/2010/main" val="372340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0367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chemeClr val="tx2"/>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361067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365043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8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9/16/2022</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96438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9/16/2022</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dirty="0"/>
          </a:p>
        </p:txBody>
      </p:sp>
      <p:pic>
        <p:nvPicPr>
          <p:cNvPr id="9" name="UCL Brandi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Tree>
    <p:extLst>
      <p:ext uri="{BB962C8B-B14F-4D97-AF65-F5344CB8AC3E}">
        <p14:creationId xmlns:p14="http://schemas.microsoft.com/office/powerpoint/2010/main" val="374826172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techtrumps.co.uk/ucl/"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moodle.academy/course/view.php?id=14" TargetMode="External"/><Relationship Id="rId2" Type="http://schemas.openxmlformats.org/officeDocument/2006/relationships/hyperlink" Target="https://blogs.ucl.ac.uk/abc-ld/" TargetMode="External"/><Relationship Id="rId1" Type="http://schemas.openxmlformats.org/officeDocument/2006/relationships/slideLayout" Target="../slideLayouts/slideLayout10.xml"/><Relationship Id="rId5" Type="http://schemas.openxmlformats.org/officeDocument/2006/relationships/hyperlink" Target="http://techtrumps.co.uk/ucl/" TargetMode="External"/><Relationship Id="rId4" Type="http://schemas.openxmlformats.org/officeDocument/2006/relationships/hyperlink" Target="https://www.ucl.ac.uk/learning-design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Faculty of MATHEMATICAL &amp; PHYSICAL SCIENCES</a:t>
            </a:r>
          </a:p>
        </p:txBody>
      </p:sp>
      <p:sp>
        <p:nvSpPr>
          <p:cNvPr id="5" name="Title 4" descr="Heading"/>
          <p:cNvSpPr>
            <a:spLocks noGrp="1"/>
          </p:cNvSpPr>
          <p:nvPr>
            <p:ph type="title"/>
          </p:nvPr>
        </p:nvSpPr>
        <p:spPr>
          <a:noFill/>
        </p:spPr>
        <p:txBody>
          <a:bodyPr/>
          <a:lstStyle/>
          <a:p>
            <a:r>
              <a:rPr lang="en-GB" dirty="0"/>
              <a:t>Aligning ABC Learning Design with Moodle: Introducing the APT methodology</a:t>
            </a:r>
            <a:endParaRPr lang="en-GB" b="0" dirty="0"/>
          </a:p>
        </p:txBody>
      </p:sp>
      <p:sp>
        <p:nvSpPr>
          <p:cNvPr id="2" name="Text Placeholder 1">
            <a:extLst>
              <a:ext uri="{FF2B5EF4-FFF2-40B4-BE49-F238E27FC236}">
                <a16:creationId xmlns:a16="http://schemas.microsoft.com/office/drawing/2014/main" id="{F0D51DB2-37FD-49BD-8C98-ABB8F7E24EDB}"/>
              </a:ext>
            </a:extLst>
          </p:cNvPr>
          <p:cNvSpPr>
            <a:spLocks noGrp="1"/>
          </p:cNvSpPr>
          <p:nvPr>
            <p:ph type="body" sz="quarter" idx="11"/>
          </p:nvPr>
        </p:nvSpPr>
        <p:spPr>
          <a:xfrm>
            <a:off x="359999" y="4657118"/>
            <a:ext cx="5883783" cy="6517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Dr Richard Osborne</a:t>
            </a:r>
            <a:br>
              <a:rPr lang="en-GB" sz="2400" dirty="0"/>
            </a:br>
            <a:r>
              <a:rPr lang="en-GB" sz="2400" dirty="0"/>
              <a:t>Faculty Learning Technology Lead, MAPS</a:t>
            </a:r>
          </a:p>
        </p:txBody>
      </p:sp>
      <p:sp>
        <p:nvSpPr>
          <p:cNvPr id="4" name="TextBox 3">
            <a:extLst>
              <a:ext uri="{FF2B5EF4-FFF2-40B4-BE49-F238E27FC236}">
                <a16:creationId xmlns:a16="http://schemas.microsoft.com/office/drawing/2014/main" id="{1EB8F846-E1A4-D646-C559-D9B7B4C27FD0}"/>
              </a:ext>
            </a:extLst>
          </p:cNvPr>
          <p:cNvSpPr txBox="1"/>
          <p:nvPr/>
        </p:nvSpPr>
        <p:spPr>
          <a:xfrm>
            <a:off x="359999" y="5753742"/>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defTabSz="914400" latinLnBrk="0">
              <a:lnSpc>
                <a:spcPct val="100000"/>
              </a:lnSpc>
              <a:buClrTx/>
              <a:buSzTx/>
              <a:buFontTx/>
              <a:buNone/>
              <a:tabLst/>
              <a:defRPr sz="2800" baseline="0">
                <a:latin typeface="+mn-lt"/>
              </a:defRPr>
            </a:lvl1pPr>
            <a:lvl2pPr marL="222250" indent="-211138" eaLnBrk="1" hangingPunct="1">
              <a:lnSpc>
                <a:spcPct val="100000"/>
              </a:lnSpc>
              <a:spcBef>
                <a:spcPts val="0"/>
              </a:spcBef>
              <a:buSzPct val="80000"/>
              <a:buFont typeface="Arial" panose="020B0604020202020204" pitchFamily="34" charset="0"/>
              <a:buChar char="•"/>
              <a:tabLst/>
              <a:defRPr sz="2400">
                <a:latin typeface="+mn-lt"/>
              </a:defRPr>
            </a:lvl2pPr>
            <a:lvl3pPr marL="222250" indent="-211138" eaLnBrk="1" hangingPunct="1">
              <a:lnSpc>
                <a:spcPct val="100000"/>
              </a:lnSpc>
              <a:spcBef>
                <a:spcPts val="500"/>
              </a:spcBef>
              <a:buSzPct val="80000"/>
              <a:buFont typeface="Arial" panose="020B0604020202020204" pitchFamily="34" charset="0"/>
              <a:buChar char="•"/>
              <a:tabLst/>
              <a:defRPr sz="1800" baseline="0">
                <a:latin typeface="+mn-lt"/>
              </a:defRPr>
            </a:lvl3pPr>
            <a:lvl4pPr marL="11112" marR="0" indent="0" defTabSz="914400" eaLnBrk="1" latinLnBrk="0" hangingPunct="1">
              <a:lnSpc>
                <a:spcPct val="100000"/>
              </a:lnSpc>
              <a:spcBef>
                <a:spcPts val="500"/>
              </a:spcBef>
              <a:buClrTx/>
              <a:buSzPct val="80000"/>
              <a:buFont typeface="Arial" panose="020B0604020202020204" pitchFamily="34" charset="0"/>
              <a:buNone/>
              <a:tabLst/>
              <a:defRPr>
                <a:latin typeface="+mn-lt"/>
              </a:defRPr>
            </a:lvl4pPr>
            <a:lvl5pPr marL="180975" marR="0" indent="-180975" defTabSz="914400" eaLnBrk="1" latinLnBrk="0" hangingPunct="1">
              <a:lnSpc>
                <a:spcPct val="100000"/>
              </a:lnSpc>
              <a:spcBef>
                <a:spcPts val="500"/>
              </a:spcBef>
              <a:buClrTx/>
              <a:buSzPct val="80000"/>
              <a:buFont typeface="Arial" panose="020B0604020202020204" pitchFamily="34" charset="0"/>
              <a:buChar char="•"/>
              <a:tabLst/>
              <a:defRPr>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en-GB" sz="2400" dirty="0"/>
              <a:t>Dr Clive Young</a:t>
            </a:r>
          </a:p>
          <a:p>
            <a:r>
              <a:rPr lang="en-GB" sz="2400" dirty="0"/>
              <a:t>Head of Programme Development, Arena</a:t>
            </a:r>
          </a:p>
        </p:txBody>
      </p:sp>
      <p:pic>
        <p:nvPicPr>
          <p:cNvPr id="3" name="Picture 2">
            <a:extLst>
              <a:ext uri="{FF2B5EF4-FFF2-40B4-BE49-F238E27FC236}">
                <a16:creationId xmlns:a16="http://schemas.microsoft.com/office/drawing/2014/main" id="{5DEBCD86-D167-E1C2-A217-415246A7472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3834" t="14794"/>
          <a:stretch/>
        </p:blipFill>
        <p:spPr>
          <a:xfrm rot="21150686">
            <a:off x="7143240" y="1873165"/>
            <a:ext cx="4354644" cy="4205826"/>
          </a:xfrm>
          <a:prstGeom prst="rect">
            <a:avLst/>
          </a:prstGeom>
        </p:spPr>
      </p:pic>
      <p:pic>
        <p:nvPicPr>
          <p:cNvPr id="7" name="Picture 6">
            <a:extLst>
              <a:ext uri="{FF2B5EF4-FFF2-40B4-BE49-F238E27FC236}">
                <a16:creationId xmlns:a16="http://schemas.microsoft.com/office/drawing/2014/main" id="{DE6EC579-E793-E46A-42F1-2D5062119F56}"/>
              </a:ext>
            </a:extLst>
          </p:cNvPr>
          <p:cNvPicPr>
            <a:picLocks noChangeAspect="1"/>
          </p:cNvPicPr>
          <p:nvPr/>
        </p:nvPicPr>
        <p:blipFill>
          <a:blip r:embed="rId3"/>
          <a:stretch>
            <a:fillRect/>
          </a:stretch>
        </p:blipFill>
        <p:spPr>
          <a:xfrm rot="219517">
            <a:off x="10139568" y="3810611"/>
            <a:ext cx="1451062" cy="2035612"/>
          </a:xfrm>
          <a:prstGeom prst="rect">
            <a:avLst/>
          </a:prstGeom>
        </p:spPr>
      </p:pic>
      <p:pic>
        <p:nvPicPr>
          <p:cNvPr id="8" name="Picture 7">
            <a:extLst>
              <a:ext uri="{FF2B5EF4-FFF2-40B4-BE49-F238E27FC236}">
                <a16:creationId xmlns:a16="http://schemas.microsoft.com/office/drawing/2014/main" id="{B5835C6E-A164-55DB-797C-08E72C79E6ED}"/>
              </a:ext>
            </a:extLst>
          </p:cNvPr>
          <p:cNvPicPr>
            <a:picLocks noChangeAspect="1"/>
          </p:cNvPicPr>
          <p:nvPr/>
        </p:nvPicPr>
        <p:blipFill>
          <a:blip r:embed="rId4"/>
          <a:stretch>
            <a:fillRect/>
          </a:stretch>
        </p:blipFill>
        <p:spPr>
          <a:xfrm rot="21113598">
            <a:off x="9457013" y="4574062"/>
            <a:ext cx="1416676" cy="2035612"/>
          </a:xfrm>
          <a:prstGeom prst="rect">
            <a:avLst/>
          </a:prstGeom>
        </p:spPr>
      </p:pic>
      <p:pic>
        <p:nvPicPr>
          <p:cNvPr id="9" name="Picture 8">
            <a:extLst>
              <a:ext uri="{FF2B5EF4-FFF2-40B4-BE49-F238E27FC236}">
                <a16:creationId xmlns:a16="http://schemas.microsoft.com/office/drawing/2014/main" id="{F50C8592-7648-0EC2-AA4D-F5DCAC5E8555}"/>
              </a:ext>
            </a:extLst>
          </p:cNvPr>
          <p:cNvPicPr>
            <a:picLocks noChangeAspect="1"/>
          </p:cNvPicPr>
          <p:nvPr/>
        </p:nvPicPr>
        <p:blipFill>
          <a:blip r:embed="rId5"/>
          <a:stretch>
            <a:fillRect/>
          </a:stretch>
        </p:blipFill>
        <p:spPr>
          <a:xfrm rot="766774">
            <a:off x="10476126" y="4637098"/>
            <a:ext cx="1444184" cy="2035612"/>
          </a:xfrm>
          <a:prstGeom prst="rect">
            <a:avLst/>
          </a:prstGeom>
        </p:spPr>
      </p:pic>
    </p:spTree>
    <p:extLst>
      <p:ext uri="{BB962C8B-B14F-4D97-AF65-F5344CB8AC3E}">
        <p14:creationId xmlns:p14="http://schemas.microsoft.com/office/powerpoint/2010/main" val="16159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0B7D-9F23-43EB-106E-C70C94692FCC}"/>
              </a:ext>
            </a:extLst>
          </p:cNvPr>
          <p:cNvSpPr>
            <a:spLocks noGrp="1"/>
          </p:cNvSpPr>
          <p:nvPr>
            <p:ph type="title"/>
          </p:nvPr>
        </p:nvSpPr>
        <p:spPr>
          <a:xfrm>
            <a:off x="360000" y="899999"/>
            <a:ext cx="11340588" cy="1368000"/>
          </a:xfrm>
        </p:spPr>
        <p:txBody>
          <a:bodyPr/>
          <a:lstStyle/>
          <a:p>
            <a:r>
              <a:rPr lang="en-GB" dirty="0"/>
              <a:t>Affordance as ‘transaction possibilities’</a:t>
            </a:r>
            <a:br>
              <a:rPr lang="en-GB" dirty="0"/>
            </a:br>
            <a:endParaRPr lang="en-GB" dirty="0"/>
          </a:p>
        </p:txBody>
      </p:sp>
      <p:pic>
        <p:nvPicPr>
          <p:cNvPr id="7" name="Picture 6">
            <a:extLst>
              <a:ext uri="{FF2B5EF4-FFF2-40B4-BE49-F238E27FC236}">
                <a16:creationId xmlns:a16="http://schemas.microsoft.com/office/drawing/2014/main" id="{EC678577-83AF-2472-19F9-853F9D2EE3D9}"/>
              </a:ext>
            </a:extLst>
          </p:cNvPr>
          <p:cNvPicPr>
            <a:picLocks noChangeAspect="1"/>
          </p:cNvPicPr>
          <p:nvPr/>
        </p:nvPicPr>
        <p:blipFill rotWithShape="1">
          <a:blip r:embed="rId3">
            <a:clrChange>
              <a:clrFrom>
                <a:srgbClr val="F7F7F7"/>
              </a:clrFrom>
              <a:clrTo>
                <a:srgbClr val="F7F7F7">
                  <a:alpha val="0"/>
                </a:srgbClr>
              </a:clrTo>
            </a:clrChange>
          </a:blip>
          <a:srcRect b="2452"/>
          <a:stretch/>
        </p:blipFill>
        <p:spPr>
          <a:xfrm>
            <a:off x="2583116" y="1625503"/>
            <a:ext cx="7025768" cy="5157852"/>
          </a:xfrm>
          <a:prstGeom prst="rect">
            <a:avLst/>
          </a:prstGeom>
        </p:spPr>
      </p:pic>
      <p:sp>
        <p:nvSpPr>
          <p:cNvPr id="9" name="TextBox 8">
            <a:extLst>
              <a:ext uri="{FF2B5EF4-FFF2-40B4-BE49-F238E27FC236}">
                <a16:creationId xmlns:a16="http://schemas.microsoft.com/office/drawing/2014/main" id="{933122B8-8C10-06DB-247B-24E8BABC3AD9}"/>
              </a:ext>
            </a:extLst>
          </p:cNvPr>
          <p:cNvSpPr txBox="1"/>
          <p:nvPr/>
        </p:nvSpPr>
        <p:spPr>
          <a:xfrm>
            <a:off x="360000" y="1574788"/>
            <a:ext cx="2870724" cy="1754326"/>
          </a:xfrm>
          <a:prstGeom prst="wedgeRectCallout">
            <a:avLst>
              <a:gd name="adj1" fmla="val 116003"/>
              <a:gd name="adj2" fmla="val -26045"/>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a:spcBef>
                <a:spcPts val="0"/>
              </a:spcBef>
              <a:spcAft>
                <a:spcPts val="0"/>
              </a:spcAft>
            </a:pPr>
            <a:r>
              <a:rPr lang="en-GB" sz="1800" b="0" i="1" u="none" strike="noStrike" dirty="0">
                <a:solidFill>
                  <a:srgbClr val="000000"/>
                </a:solidFill>
                <a:effectLst/>
                <a:latin typeface="Arial" panose="020B0604020202020204" pitchFamily="34" charset="0"/>
              </a:rPr>
              <a:t>An ‘action possibilities’ approach locates affordance here: individuals perceive the actions they can take in their environment</a:t>
            </a:r>
            <a:endParaRPr lang="en-GB" b="0" dirty="0">
              <a:effectLst/>
            </a:endParaRPr>
          </a:p>
        </p:txBody>
      </p:sp>
      <p:sp>
        <p:nvSpPr>
          <p:cNvPr id="13" name="TextBox 12">
            <a:extLst>
              <a:ext uri="{FF2B5EF4-FFF2-40B4-BE49-F238E27FC236}">
                <a16:creationId xmlns:a16="http://schemas.microsoft.com/office/drawing/2014/main" id="{FB998581-45E6-870C-EB85-C5DEE05F4069}"/>
              </a:ext>
            </a:extLst>
          </p:cNvPr>
          <p:cNvSpPr txBox="1"/>
          <p:nvPr/>
        </p:nvSpPr>
        <p:spPr>
          <a:xfrm>
            <a:off x="7110712" y="1743868"/>
            <a:ext cx="4826259" cy="1200329"/>
          </a:xfrm>
          <a:prstGeom prst="wedgeRectCallout">
            <a:avLst>
              <a:gd name="adj1" fmla="val -36492"/>
              <a:gd name="adj2" fmla="val 76493"/>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a:spcBef>
                <a:spcPts val="0"/>
              </a:spcBef>
              <a:spcAft>
                <a:spcPts val="0"/>
              </a:spcAft>
            </a:pPr>
            <a:r>
              <a:rPr lang="en-GB" sz="1800" b="0" i="1" u="none" strike="noStrike" dirty="0">
                <a:solidFill>
                  <a:srgbClr val="000000"/>
                </a:solidFill>
                <a:effectLst/>
                <a:latin typeface="Arial" panose="020B0604020202020204" pitchFamily="34" charset="0"/>
              </a:rPr>
              <a:t>The HCI approach locates affordance here: individuals perceive how they can interact with objects in their environment, turning, pulling, twisting, etc.</a:t>
            </a:r>
            <a:endParaRPr lang="en-GB" dirty="0"/>
          </a:p>
        </p:txBody>
      </p:sp>
      <p:sp>
        <p:nvSpPr>
          <p:cNvPr id="15" name="TextBox 14">
            <a:extLst>
              <a:ext uri="{FF2B5EF4-FFF2-40B4-BE49-F238E27FC236}">
                <a16:creationId xmlns:a16="http://schemas.microsoft.com/office/drawing/2014/main" id="{E539380E-634C-B3AB-54EB-FB4BA52130AF}"/>
              </a:ext>
            </a:extLst>
          </p:cNvPr>
          <p:cNvSpPr txBox="1"/>
          <p:nvPr/>
        </p:nvSpPr>
        <p:spPr>
          <a:xfrm>
            <a:off x="9552369" y="3571114"/>
            <a:ext cx="2384602" cy="2585323"/>
          </a:xfrm>
          <a:prstGeom prst="wedgeRectCallout">
            <a:avLst>
              <a:gd name="adj1" fmla="val -67929"/>
              <a:gd name="adj2" fmla="val -32779"/>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a:spcBef>
                <a:spcPts val="0"/>
              </a:spcBef>
              <a:spcAft>
                <a:spcPts val="0"/>
              </a:spcAft>
            </a:pPr>
            <a:r>
              <a:rPr lang="en-GB" sz="1800" b="0" i="1" u="none" strike="noStrike" dirty="0">
                <a:solidFill>
                  <a:srgbClr val="000000"/>
                </a:solidFill>
                <a:effectLst/>
                <a:latin typeface="Arial" panose="020B0604020202020204" pitchFamily="34" charset="0"/>
              </a:rPr>
              <a:t>A transactional approach locates affordance here: individuals perceive not actions or interactions, but rather the consequences of action (or inaction)</a:t>
            </a:r>
            <a:endParaRPr lang="en-GB" dirty="0"/>
          </a:p>
        </p:txBody>
      </p:sp>
    </p:spTree>
    <p:extLst>
      <p:ext uri="{BB962C8B-B14F-4D97-AF65-F5344CB8AC3E}">
        <p14:creationId xmlns:p14="http://schemas.microsoft.com/office/powerpoint/2010/main" val="234184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3C99-4525-1588-87C1-76E2F47E32AD}"/>
              </a:ext>
            </a:extLst>
          </p:cNvPr>
          <p:cNvSpPr>
            <a:spLocks noGrp="1"/>
          </p:cNvSpPr>
          <p:nvPr>
            <p:ph type="title"/>
          </p:nvPr>
        </p:nvSpPr>
        <p:spPr>
          <a:xfrm>
            <a:off x="359999" y="899999"/>
            <a:ext cx="11144645" cy="1368000"/>
          </a:xfrm>
        </p:spPr>
        <p:txBody>
          <a:bodyPr/>
          <a:lstStyle/>
          <a:p>
            <a:r>
              <a:rPr lang="en-GB" dirty="0"/>
              <a:t>How does the APT methodology work?</a:t>
            </a:r>
          </a:p>
        </p:txBody>
      </p:sp>
      <p:sp>
        <p:nvSpPr>
          <p:cNvPr id="3" name="Text Placeholder 2">
            <a:extLst>
              <a:ext uri="{FF2B5EF4-FFF2-40B4-BE49-F238E27FC236}">
                <a16:creationId xmlns:a16="http://schemas.microsoft.com/office/drawing/2014/main" id="{682AD41A-72C4-D5EC-8FF5-36D2EE0D7FEE}"/>
              </a:ext>
            </a:extLst>
          </p:cNvPr>
          <p:cNvSpPr>
            <a:spLocks noGrp="1"/>
          </p:cNvSpPr>
          <p:nvPr>
            <p:ph type="body" sz="quarter" idx="13"/>
          </p:nvPr>
        </p:nvSpPr>
        <p:spPr>
          <a:xfrm>
            <a:off x="360001" y="2412000"/>
            <a:ext cx="3876098" cy="3600000"/>
          </a:xfrm>
        </p:spPr>
        <p:txBody>
          <a:bodyPr/>
          <a:lstStyle/>
          <a:p>
            <a:r>
              <a:rPr lang="en-GB" dirty="0"/>
              <a:t>Choose a theoretical framework</a:t>
            </a:r>
          </a:p>
          <a:p>
            <a:r>
              <a:rPr lang="en-GB" dirty="0"/>
              <a:t>Identify 10 key words to describe each ‘dimension’ of the framework</a:t>
            </a:r>
          </a:p>
          <a:p>
            <a:r>
              <a:rPr lang="en-GB" dirty="0"/>
              <a:t>Rate affordances of relevant technologies</a:t>
            </a:r>
          </a:p>
        </p:txBody>
      </p:sp>
      <p:pic>
        <p:nvPicPr>
          <p:cNvPr id="4" name="Picture 3" descr="Diagram&#10;&#10;Description automatically generated">
            <a:extLst>
              <a:ext uri="{FF2B5EF4-FFF2-40B4-BE49-F238E27FC236}">
                <a16:creationId xmlns:a16="http://schemas.microsoft.com/office/drawing/2014/main" id="{88A80448-550D-3F8A-7EB2-F8E89128B03F}"/>
              </a:ext>
            </a:extLst>
          </p:cNvPr>
          <p:cNvPicPr>
            <a:picLocks noChangeAspect="1"/>
          </p:cNvPicPr>
          <p:nvPr/>
        </p:nvPicPr>
        <p:blipFill rotWithShape="1">
          <a:blip r:embed="rId2"/>
          <a:srcRect l="2291" t="14135" r="2953" b="11524"/>
          <a:stretch/>
        </p:blipFill>
        <p:spPr>
          <a:xfrm>
            <a:off x="4540114" y="2418686"/>
            <a:ext cx="7437447" cy="3282318"/>
          </a:xfrm>
          <a:prstGeom prst="rect">
            <a:avLst/>
          </a:prstGeom>
        </p:spPr>
      </p:pic>
    </p:spTree>
    <p:extLst>
      <p:ext uri="{BB962C8B-B14F-4D97-AF65-F5344CB8AC3E}">
        <p14:creationId xmlns:p14="http://schemas.microsoft.com/office/powerpoint/2010/main" val="18630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26ADF-7004-8D93-1C06-51F4E92F8404}"/>
              </a:ext>
            </a:extLst>
          </p:cNvPr>
          <p:cNvPicPr>
            <a:picLocks noChangeAspect="1"/>
          </p:cNvPicPr>
          <p:nvPr/>
        </p:nvPicPr>
        <p:blipFill>
          <a:blip r:embed="rId2"/>
          <a:stretch>
            <a:fillRect/>
          </a:stretch>
        </p:blipFill>
        <p:spPr>
          <a:xfrm>
            <a:off x="0" y="198030"/>
            <a:ext cx="12192000" cy="6461939"/>
          </a:xfrm>
          <a:prstGeom prst="rect">
            <a:avLst/>
          </a:prstGeom>
        </p:spPr>
      </p:pic>
    </p:spTree>
    <p:extLst>
      <p:ext uri="{BB962C8B-B14F-4D97-AF65-F5344CB8AC3E}">
        <p14:creationId xmlns:p14="http://schemas.microsoft.com/office/powerpoint/2010/main" val="829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B11F5-40CD-E09E-FE13-531FDA05A0D8}"/>
              </a:ext>
            </a:extLst>
          </p:cNvPr>
          <p:cNvSpPr>
            <a:spLocks noGrp="1"/>
          </p:cNvSpPr>
          <p:nvPr>
            <p:ph type="title"/>
          </p:nvPr>
        </p:nvSpPr>
        <p:spPr/>
        <p:txBody>
          <a:bodyPr/>
          <a:lstStyle/>
          <a:p>
            <a:r>
              <a:rPr lang="en-GB" dirty="0"/>
              <a:t>Creating ‘Tech Trumps’ for Moodle</a:t>
            </a:r>
          </a:p>
        </p:txBody>
      </p:sp>
      <p:sp>
        <p:nvSpPr>
          <p:cNvPr id="7" name="Text Placeholder 6">
            <a:extLst>
              <a:ext uri="{FF2B5EF4-FFF2-40B4-BE49-F238E27FC236}">
                <a16:creationId xmlns:a16="http://schemas.microsoft.com/office/drawing/2014/main" id="{ED1C5D97-6928-086B-581F-264C45EC5C58}"/>
              </a:ext>
            </a:extLst>
          </p:cNvPr>
          <p:cNvSpPr>
            <a:spLocks noGrp="1"/>
          </p:cNvSpPr>
          <p:nvPr>
            <p:ph type="body" sz="quarter" idx="13"/>
          </p:nvPr>
        </p:nvSpPr>
        <p:spPr>
          <a:xfrm>
            <a:off x="360000" y="2412000"/>
            <a:ext cx="5584100" cy="3600000"/>
          </a:xfrm>
        </p:spPr>
        <p:txBody>
          <a:bodyPr/>
          <a:lstStyle/>
          <a:p>
            <a:r>
              <a:rPr lang="en-GB" dirty="0"/>
              <a:t>Top Trump style</a:t>
            </a:r>
          </a:p>
          <a:p>
            <a:r>
              <a:rPr lang="en-GB" dirty="0"/>
              <a:t>How well each Moodle activity and resource aligns with </a:t>
            </a:r>
            <a:r>
              <a:rPr lang="en-GB" dirty="0" err="1"/>
              <a:t>Laurillard’s</a:t>
            </a:r>
            <a:r>
              <a:rPr lang="en-GB" dirty="0"/>
              <a:t> six learning types</a:t>
            </a:r>
          </a:p>
          <a:p>
            <a:r>
              <a:rPr lang="en-GB" dirty="0"/>
              <a:t>Highly practical and easy-to-use method for aligning an ABC learning design with specific Moodle activities and resources</a:t>
            </a:r>
          </a:p>
          <a:p>
            <a:r>
              <a:rPr lang="en-GB" dirty="0">
                <a:hlinkClick r:id="rId2"/>
              </a:rPr>
              <a:t>http://techtrumps.co.uk/ucl/</a:t>
            </a:r>
            <a:endParaRPr lang="en-GB" dirty="0"/>
          </a:p>
        </p:txBody>
      </p:sp>
      <p:pic>
        <p:nvPicPr>
          <p:cNvPr id="12" name="Picture 11">
            <a:extLst>
              <a:ext uri="{FF2B5EF4-FFF2-40B4-BE49-F238E27FC236}">
                <a16:creationId xmlns:a16="http://schemas.microsoft.com/office/drawing/2014/main" id="{7EF76EE5-C69E-4B80-AAAD-7814391125CE}"/>
              </a:ext>
            </a:extLst>
          </p:cNvPr>
          <p:cNvPicPr>
            <a:picLocks noChangeAspect="1"/>
          </p:cNvPicPr>
          <p:nvPr/>
        </p:nvPicPr>
        <p:blipFill>
          <a:blip r:embed="rId3"/>
          <a:stretch>
            <a:fillRect/>
          </a:stretch>
        </p:blipFill>
        <p:spPr>
          <a:xfrm rot="21126491">
            <a:off x="5760997" y="1904184"/>
            <a:ext cx="1994078" cy="2771112"/>
          </a:xfrm>
          <a:prstGeom prst="rect">
            <a:avLst/>
          </a:prstGeom>
        </p:spPr>
      </p:pic>
      <p:pic>
        <p:nvPicPr>
          <p:cNvPr id="14" name="Picture 13">
            <a:extLst>
              <a:ext uri="{FF2B5EF4-FFF2-40B4-BE49-F238E27FC236}">
                <a16:creationId xmlns:a16="http://schemas.microsoft.com/office/drawing/2014/main" id="{D096DD84-27DF-2E79-4E12-1E27A4284FAD}"/>
              </a:ext>
            </a:extLst>
          </p:cNvPr>
          <p:cNvPicPr>
            <a:picLocks noChangeAspect="1"/>
          </p:cNvPicPr>
          <p:nvPr/>
        </p:nvPicPr>
        <p:blipFill>
          <a:blip r:embed="rId4"/>
          <a:stretch>
            <a:fillRect/>
          </a:stretch>
        </p:blipFill>
        <p:spPr>
          <a:xfrm rot="21104097">
            <a:off x="9056718" y="882443"/>
            <a:ext cx="1975354" cy="2771112"/>
          </a:xfrm>
          <a:prstGeom prst="rect">
            <a:avLst/>
          </a:prstGeom>
        </p:spPr>
      </p:pic>
      <p:pic>
        <p:nvPicPr>
          <p:cNvPr id="18" name="Picture 17">
            <a:extLst>
              <a:ext uri="{FF2B5EF4-FFF2-40B4-BE49-F238E27FC236}">
                <a16:creationId xmlns:a16="http://schemas.microsoft.com/office/drawing/2014/main" id="{AD6F0F5A-52DF-5CB1-89E8-F3DFC3F5C0C3}"/>
              </a:ext>
            </a:extLst>
          </p:cNvPr>
          <p:cNvPicPr>
            <a:picLocks noChangeAspect="1"/>
          </p:cNvPicPr>
          <p:nvPr/>
        </p:nvPicPr>
        <p:blipFill>
          <a:blip r:embed="rId5"/>
          <a:stretch>
            <a:fillRect/>
          </a:stretch>
        </p:blipFill>
        <p:spPr>
          <a:xfrm rot="276261">
            <a:off x="10110878" y="2171575"/>
            <a:ext cx="1928544" cy="2771112"/>
          </a:xfrm>
          <a:prstGeom prst="rect">
            <a:avLst/>
          </a:prstGeom>
        </p:spPr>
      </p:pic>
      <p:pic>
        <p:nvPicPr>
          <p:cNvPr id="22" name="Picture 21">
            <a:extLst>
              <a:ext uri="{FF2B5EF4-FFF2-40B4-BE49-F238E27FC236}">
                <a16:creationId xmlns:a16="http://schemas.microsoft.com/office/drawing/2014/main" id="{BF2B28CB-646D-EE7C-1949-47C70A09CB99}"/>
              </a:ext>
            </a:extLst>
          </p:cNvPr>
          <p:cNvPicPr>
            <a:picLocks noChangeAspect="1"/>
          </p:cNvPicPr>
          <p:nvPr/>
        </p:nvPicPr>
        <p:blipFill>
          <a:blip r:embed="rId6"/>
          <a:stretch>
            <a:fillRect/>
          </a:stretch>
        </p:blipFill>
        <p:spPr>
          <a:xfrm rot="357053">
            <a:off x="7558458" y="1420502"/>
            <a:ext cx="1947268" cy="2771112"/>
          </a:xfrm>
          <a:prstGeom prst="rect">
            <a:avLst/>
          </a:prstGeom>
        </p:spPr>
      </p:pic>
      <p:pic>
        <p:nvPicPr>
          <p:cNvPr id="24" name="Picture 23">
            <a:extLst>
              <a:ext uri="{FF2B5EF4-FFF2-40B4-BE49-F238E27FC236}">
                <a16:creationId xmlns:a16="http://schemas.microsoft.com/office/drawing/2014/main" id="{5B4CB5C5-41CA-1753-AD82-B53DCC925BF5}"/>
              </a:ext>
            </a:extLst>
          </p:cNvPr>
          <p:cNvPicPr>
            <a:picLocks noChangeAspect="1"/>
          </p:cNvPicPr>
          <p:nvPr/>
        </p:nvPicPr>
        <p:blipFill>
          <a:blip r:embed="rId7"/>
          <a:stretch>
            <a:fillRect/>
          </a:stretch>
        </p:blipFill>
        <p:spPr>
          <a:xfrm rot="21197240">
            <a:off x="8963269" y="3404136"/>
            <a:ext cx="1956630" cy="2771112"/>
          </a:xfrm>
          <a:prstGeom prst="rect">
            <a:avLst/>
          </a:prstGeom>
        </p:spPr>
      </p:pic>
      <p:pic>
        <p:nvPicPr>
          <p:cNvPr id="20" name="Picture 19">
            <a:extLst>
              <a:ext uri="{FF2B5EF4-FFF2-40B4-BE49-F238E27FC236}">
                <a16:creationId xmlns:a16="http://schemas.microsoft.com/office/drawing/2014/main" id="{70837CB1-A7A1-84E8-A528-BCAB5DE65E9D}"/>
              </a:ext>
            </a:extLst>
          </p:cNvPr>
          <p:cNvPicPr>
            <a:picLocks noChangeAspect="1"/>
          </p:cNvPicPr>
          <p:nvPr/>
        </p:nvPicPr>
        <p:blipFill>
          <a:blip r:embed="rId8"/>
          <a:stretch>
            <a:fillRect/>
          </a:stretch>
        </p:blipFill>
        <p:spPr>
          <a:xfrm rot="21296478">
            <a:off x="6566100" y="3781146"/>
            <a:ext cx="1965992" cy="2771112"/>
          </a:xfrm>
          <a:prstGeom prst="rect">
            <a:avLst/>
          </a:prstGeom>
        </p:spPr>
      </p:pic>
      <p:pic>
        <p:nvPicPr>
          <p:cNvPr id="16" name="Picture 15">
            <a:extLst>
              <a:ext uri="{FF2B5EF4-FFF2-40B4-BE49-F238E27FC236}">
                <a16:creationId xmlns:a16="http://schemas.microsoft.com/office/drawing/2014/main" id="{05FA1BB7-904C-BF89-D58B-90BEBED2C2EE}"/>
              </a:ext>
            </a:extLst>
          </p:cNvPr>
          <p:cNvPicPr>
            <a:picLocks noChangeAspect="1"/>
          </p:cNvPicPr>
          <p:nvPr/>
        </p:nvPicPr>
        <p:blipFill>
          <a:blip r:embed="rId9"/>
          <a:stretch>
            <a:fillRect/>
          </a:stretch>
        </p:blipFill>
        <p:spPr>
          <a:xfrm rot="19948309">
            <a:off x="8306571" y="4515982"/>
            <a:ext cx="1881736" cy="2771112"/>
          </a:xfrm>
          <a:prstGeom prst="rect">
            <a:avLst/>
          </a:prstGeom>
        </p:spPr>
      </p:pic>
    </p:spTree>
    <p:extLst>
      <p:ext uri="{BB962C8B-B14F-4D97-AF65-F5344CB8AC3E}">
        <p14:creationId xmlns:p14="http://schemas.microsoft.com/office/powerpoint/2010/main" val="134662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26ADF-7004-8D93-1C06-51F4E92F8404}"/>
              </a:ext>
            </a:extLst>
          </p:cNvPr>
          <p:cNvPicPr>
            <a:picLocks noChangeAspect="1"/>
          </p:cNvPicPr>
          <p:nvPr/>
        </p:nvPicPr>
        <p:blipFill>
          <a:blip r:embed="rId2"/>
          <a:stretch>
            <a:fillRect/>
          </a:stretch>
        </p:blipFill>
        <p:spPr>
          <a:xfrm>
            <a:off x="0" y="198030"/>
            <a:ext cx="12192000" cy="6461939"/>
          </a:xfrm>
          <a:prstGeom prst="rect">
            <a:avLst/>
          </a:prstGeom>
        </p:spPr>
      </p:pic>
      <p:sp>
        <p:nvSpPr>
          <p:cNvPr id="4" name="Rectangle 3">
            <a:extLst>
              <a:ext uri="{FF2B5EF4-FFF2-40B4-BE49-F238E27FC236}">
                <a16:creationId xmlns:a16="http://schemas.microsoft.com/office/drawing/2014/main" id="{799FBE31-98E9-ECC8-F625-3783344DE44D}"/>
              </a:ext>
            </a:extLst>
          </p:cNvPr>
          <p:cNvSpPr/>
          <p:nvPr/>
        </p:nvSpPr>
        <p:spPr>
          <a:xfrm>
            <a:off x="96415" y="4388500"/>
            <a:ext cx="12024049" cy="389796"/>
          </a:xfrm>
          <a:prstGeom prst="rect">
            <a:avLst/>
          </a:prstGeom>
          <a:noFill/>
          <a:ln w="762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6" name="Rectangle 5">
            <a:extLst>
              <a:ext uri="{FF2B5EF4-FFF2-40B4-BE49-F238E27FC236}">
                <a16:creationId xmlns:a16="http://schemas.microsoft.com/office/drawing/2014/main" id="{97264653-179C-386B-D1AB-A74D7A8FF208}"/>
              </a:ext>
            </a:extLst>
          </p:cNvPr>
          <p:cNvSpPr/>
          <p:nvPr/>
        </p:nvSpPr>
        <p:spPr>
          <a:xfrm>
            <a:off x="96415" y="5679237"/>
            <a:ext cx="12024049" cy="389796"/>
          </a:xfrm>
          <a:prstGeom prst="rect">
            <a:avLst/>
          </a:prstGeom>
          <a:noFill/>
          <a:ln w="762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Rectangle 1">
            <a:extLst>
              <a:ext uri="{FF2B5EF4-FFF2-40B4-BE49-F238E27FC236}">
                <a16:creationId xmlns:a16="http://schemas.microsoft.com/office/drawing/2014/main" id="{C586D51F-BDAA-AF77-3A19-4983E5AA9867}"/>
              </a:ext>
            </a:extLst>
          </p:cNvPr>
          <p:cNvSpPr/>
          <p:nvPr/>
        </p:nvSpPr>
        <p:spPr>
          <a:xfrm>
            <a:off x="6858000" y="1073020"/>
            <a:ext cx="3601616" cy="5502973"/>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618D6387-8412-0D6D-BE42-34D74A567064}"/>
              </a:ext>
            </a:extLst>
          </p:cNvPr>
          <p:cNvSpPr/>
          <p:nvPr/>
        </p:nvSpPr>
        <p:spPr>
          <a:xfrm>
            <a:off x="10291665" y="3366311"/>
            <a:ext cx="1816359" cy="389796"/>
          </a:xfrm>
          <a:prstGeom prst="rect">
            <a:avLst/>
          </a:prstGeom>
          <a:noFill/>
          <a:ln w="762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5287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FF0D-00EE-7FD2-CB16-5EF2C14781A0}"/>
              </a:ext>
            </a:extLst>
          </p:cNvPr>
          <p:cNvSpPr>
            <a:spLocks noGrp="1"/>
          </p:cNvSpPr>
          <p:nvPr>
            <p:ph type="title"/>
          </p:nvPr>
        </p:nvSpPr>
        <p:spPr/>
        <p:txBody>
          <a:bodyPr/>
          <a:lstStyle/>
          <a:p>
            <a:r>
              <a:rPr lang="en-GB" dirty="0"/>
              <a:t>Questions / Collaborations</a:t>
            </a:r>
          </a:p>
        </p:txBody>
      </p:sp>
      <p:sp>
        <p:nvSpPr>
          <p:cNvPr id="3" name="Text Placeholder 2">
            <a:extLst>
              <a:ext uri="{FF2B5EF4-FFF2-40B4-BE49-F238E27FC236}">
                <a16:creationId xmlns:a16="http://schemas.microsoft.com/office/drawing/2014/main" id="{201AC670-6575-8996-8A3D-B6179943D6D8}"/>
              </a:ext>
            </a:extLst>
          </p:cNvPr>
          <p:cNvSpPr>
            <a:spLocks noGrp="1"/>
          </p:cNvSpPr>
          <p:nvPr>
            <p:ph type="body" sz="quarter" idx="13"/>
          </p:nvPr>
        </p:nvSpPr>
        <p:spPr>
          <a:xfrm>
            <a:off x="360000" y="2412000"/>
            <a:ext cx="6558036" cy="3600000"/>
          </a:xfrm>
        </p:spPr>
        <p:txBody>
          <a:bodyPr/>
          <a:lstStyle/>
          <a:p>
            <a:pPr marL="0" indent="0">
              <a:buNone/>
            </a:pPr>
            <a:r>
              <a:rPr lang="en-GB" sz="2800" dirty="0"/>
              <a:t>Next Steps:</a:t>
            </a:r>
          </a:p>
          <a:p>
            <a:pPr marL="342900" indent="-342900">
              <a:buFont typeface="Arial" panose="020B0604020202020204" pitchFamily="34" charset="0"/>
              <a:buChar char="•"/>
            </a:pPr>
            <a:r>
              <a:rPr lang="en-GB" sz="2800" dirty="0"/>
              <a:t>ABC in your context?</a:t>
            </a:r>
          </a:p>
          <a:p>
            <a:pPr marL="342900" indent="-342900">
              <a:buFont typeface="Arial" panose="020B0604020202020204" pitchFamily="34" charset="0"/>
              <a:buChar char="•"/>
            </a:pPr>
            <a:r>
              <a:rPr lang="en-GB" sz="2800" dirty="0"/>
              <a:t>Validating the APT methodology</a:t>
            </a:r>
          </a:p>
          <a:p>
            <a:pPr marL="342900" indent="-342900">
              <a:buFont typeface="Arial" panose="020B0604020202020204" pitchFamily="34" charset="0"/>
              <a:buChar char="•"/>
            </a:pPr>
            <a:r>
              <a:rPr lang="en-GB" sz="2800" dirty="0"/>
              <a:t>Expanding the range of digital tools</a:t>
            </a:r>
          </a:p>
          <a:p>
            <a:pPr marL="342900" indent="-342900">
              <a:buFont typeface="Arial" panose="020B0604020202020204" pitchFamily="34" charset="0"/>
              <a:buChar char="•"/>
            </a:pPr>
            <a:endParaRPr lang="en-GB" sz="2800" dirty="0"/>
          </a:p>
        </p:txBody>
      </p:sp>
      <p:sp>
        <p:nvSpPr>
          <p:cNvPr id="4" name="Text Placeholder 3">
            <a:extLst>
              <a:ext uri="{FF2B5EF4-FFF2-40B4-BE49-F238E27FC236}">
                <a16:creationId xmlns:a16="http://schemas.microsoft.com/office/drawing/2014/main" id="{9A46D666-3509-9D08-F60F-7C5A4B200596}"/>
              </a:ext>
            </a:extLst>
          </p:cNvPr>
          <p:cNvSpPr>
            <a:spLocks noGrp="1"/>
          </p:cNvSpPr>
          <p:nvPr>
            <p:ph type="body" sz="quarter" idx="15"/>
          </p:nvPr>
        </p:nvSpPr>
        <p:spPr>
          <a:xfrm>
            <a:off x="7287490" y="2412000"/>
            <a:ext cx="4350327" cy="3600000"/>
          </a:xfrm>
        </p:spPr>
        <p:txBody>
          <a:bodyPr/>
          <a:lstStyle/>
          <a:p>
            <a:pPr marL="0" indent="0">
              <a:buNone/>
            </a:pPr>
            <a:r>
              <a:rPr lang="en-GB" sz="2000" dirty="0"/>
              <a:t>Resources:</a:t>
            </a:r>
          </a:p>
          <a:p>
            <a:pPr marL="342900" indent="-342900">
              <a:buFont typeface="Arial" panose="020B0604020202020204" pitchFamily="34" charset="0"/>
              <a:buChar char="•"/>
            </a:pPr>
            <a:r>
              <a:rPr lang="en-GB" sz="2000" dirty="0"/>
              <a:t>ABC Learning Design @ UCL</a:t>
            </a:r>
            <a:br>
              <a:rPr lang="en-GB" sz="2000" dirty="0"/>
            </a:br>
            <a:r>
              <a:rPr lang="en-GB" sz="2000" dirty="0">
                <a:hlinkClick r:id="rId2"/>
              </a:rPr>
              <a:t>https://blogs.ucl.ac.uk/abc-ld/</a:t>
            </a:r>
            <a:endParaRPr lang="en-GB" sz="2000" dirty="0"/>
          </a:p>
          <a:p>
            <a:pPr marL="342900" indent="-342900">
              <a:buFont typeface="Arial" panose="020B0604020202020204" pitchFamily="34" charset="0"/>
              <a:buChar char="•"/>
            </a:pPr>
            <a:r>
              <a:rPr lang="en-GB" sz="2000" dirty="0"/>
              <a:t>Moodle Academy ABC</a:t>
            </a:r>
            <a:br>
              <a:rPr lang="en-GB" sz="2000" dirty="0"/>
            </a:br>
            <a:r>
              <a:rPr lang="en-GB" sz="2000" dirty="0">
                <a:hlinkClick r:id="rId3"/>
              </a:rPr>
              <a:t>https://moodle.academy/course/view.php?id=14</a:t>
            </a:r>
            <a:endParaRPr lang="en-GB" sz="2000" dirty="0"/>
          </a:p>
          <a:p>
            <a:pPr marL="342900" indent="-342900">
              <a:buFont typeface="Arial" panose="020B0604020202020204" pitchFamily="34" charset="0"/>
              <a:buChar char="•"/>
            </a:pPr>
            <a:r>
              <a:rPr lang="en-GB" sz="2000" dirty="0"/>
              <a:t>Learning Designer</a:t>
            </a:r>
            <a:br>
              <a:rPr lang="en-GB" sz="2000" dirty="0"/>
            </a:br>
            <a:r>
              <a:rPr lang="en-GB" sz="2000" dirty="0">
                <a:hlinkClick r:id="rId4"/>
              </a:rPr>
              <a:t>https://www.ucl.ac.uk/learning-designer/</a:t>
            </a:r>
            <a:endParaRPr lang="en-GB" sz="2000" dirty="0"/>
          </a:p>
          <a:p>
            <a:pPr marL="342900" indent="-342900">
              <a:buFont typeface="Arial" panose="020B0604020202020204" pitchFamily="34" charset="0"/>
              <a:buChar char="•"/>
            </a:pPr>
            <a:r>
              <a:rPr lang="en-GB" sz="2000" dirty="0"/>
              <a:t>Tech Trumps</a:t>
            </a:r>
            <a:br>
              <a:rPr lang="en-GB" sz="2000" dirty="0"/>
            </a:br>
            <a:r>
              <a:rPr lang="en-GB" sz="2000" dirty="0">
                <a:hlinkClick r:id="rId5"/>
              </a:rPr>
              <a:t>http://techtrumps.co.uk/ucl/</a:t>
            </a:r>
            <a:endParaRPr lang="en-GB" sz="2000" dirty="0"/>
          </a:p>
        </p:txBody>
      </p:sp>
    </p:spTree>
    <p:extLst>
      <p:ext uri="{BB962C8B-B14F-4D97-AF65-F5344CB8AC3E}">
        <p14:creationId xmlns:p14="http://schemas.microsoft.com/office/powerpoint/2010/main" val="422549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B11F5-40CD-E09E-FE13-531FDA05A0D8}"/>
              </a:ext>
            </a:extLst>
          </p:cNvPr>
          <p:cNvSpPr>
            <a:spLocks noGrp="1"/>
          </p:cNvSpPr>
          <p:nvPr>
            <p:ph type="title"/>
          </p:nvPr>
        </p:nvSpPr>
        <p:spPr/>
        <p:txBody>
          <a:bodyPr/>
          <a:lstStyle/>
          <a:p>
            <a:r>
              <a:rPr lang="en-GB" dirty="0"/>
              <a:t>References</a:t>
            </a:r>
          </a:p>
        </p:txBody>
      </p:sp>
      <p:sp>
        <p:nvSpPr>
          <p:cNvPr id="7" name="Text Placeholder 6">
            <a:extLst>
              <a:ext uri="{FF2B5EF4-FFF2-40B4-BE49-F238E27FC236}">
                <a16:creationId xmlns:a16="http://schemas.microsoft.com/office/drawing/2014/main" id="{ED1C5D97-6928-086B-581F-264C45EC5C58}"/>
              </a:ext>
            </a:extLst>
          </p:cNvPr>
          <p:cNvSpPr>
            <a:spLocks noGrp="1"/>
          </p:cNvSpPr>
          <p:nvPr>
            <p:ph type="body" sz="quarter" idx="13"/>
          </p:nvPr>
        </p:nvSpPr>
        <p:spPr/>
        <p:txBody>
          <a:bodyPr/>
          <a:lstStyle/>
          <a:p>
            <a:pPr marL="0" indent="0">
              <a:buNone/>
            </a:pPr>
            <a:r>
              <a:rPr lang="en-GB" sz="2400" b="0" i="0" dirty="0">
                <a:solidFill>
                  <a:srgbClr val="222222"/>
                </a:solidFill>
                <a:effectLst/>
                <a:latin typeface="Arial" panose="020B0604020202020204" pitchFamily="34" charset="0"/>
              </a:rPr>
              <a:t>Gibson, J. J., (1979) </a:t>
            </a:r>
            <a:r>
              <a:rPr lang="en-GB" sz="2400" b="0" i="1" dirty="0">
                <a:solidFill>
                  <a:srgbClr val="222222"/>
                </a:solidFill>
                <a:effectLst/>
                <a:latin typeface="Arial" panose="020B0604020202020204" pitchFamily="34" charset="0"/>
              </a:rPr>
              <a:t>The Ecological Approach to Visual Perception.</a:t>
            </a:r>
            <a:r>
              <a:rPr lang="en-GB" sz="2400" b="0" i="0" dirty="0">
                <a:solidFill>
                  <a:srgbClr val="222222"/>
                </a:solidFill>
                <a:effectLst/>
                <a:latin typeface="Arial" panose="020B0604020202020204" pitchFamily="34" charset="0"/>
              </a:rPr>
              <a:t> Houghton Mifflin Harcourt (HMH), Boston.</a:t>
            </a:r>
          </a:p>
          <a:p>
            <a:pPr marL="0" indent="0">
              <a:buNone/>
            </a:pPr>
            <a:r>
              <a:rPr lang="en-GB" sz="2400" b="0" i="0" dirty="0" err="1">
                <a:solidFill>
                  <a:srgbClr val="222222"/>
                </a:solidFill>
                <a:effectLst/>
                <a:latin typeface="Arial" panose="020B0604020202020204" pitchFamily="34" charset="0"/>
              </a:rPr>
              <a:t>Laurillard</a:t>
            </a:r>
            <a:r>
              <a:rPr lang="en-GB" sz="2400" b="0" i="0" dirty="0">
                <a:solidFill>
                  <a:srgbClr val="222222"/>
                </a:solidFill>
                <a:effectLst/>
                <a:latin typeface="Arial" panose="020B0604020202020204" pitchFamily="34" charset="0"/>
              </a:rPr>
              <a:t>, D., (2013) </a:t>
            </a:r>
            <a:r>
              <a:rPr lang="en-GB" sz="2400" b="0" i="1" dirty="0">
                <a:solidFill>
                  <a:srgbClr val="222222"/>
                </a:solidFill>
                <a:effectLst/>
                <a:latin typeface="Arial" panose="020B0604020202020204" pitchFamily="34" charset="0"/>
              </a:rPr>
              <a:t>Teaching as a design science: Building pedagogical patterns for learning and technology</a:t>
            </a:r>
            <a:r>
              <a:rPr lang="en-GB" sz="2400" b="0" i="0" dirty="0">
                <a:solidFill>
                  <a:srgbClr val="222222"/>
                </a:solidFill>
                <a:effectLst/>
                <a:latin typeface="Arial" panose="020B0604020202020204" pitchFamily="34" charset="0"/>
              </a:rPr>
              <a:t>. Routledge, London.</a:t>
            </a:r>
            <a:endParaRPr lang="en-GB" sz="2400" dirty="0"/>
          </a:p>
          <a:p>
            <a:pPr marL="0" indent="0">
              <a:buNone/>
            </a:pPr>
            <a:r>
              <a:rPr lang="en-GB" sz="2400" b="0" i="0" dirty="0">
                <a:solidFill>
                  <a:srgbClr val="222222"/>
                </a:solidFill>
                <a:effectLst/>
                <a:latin typeface="Arial" panose="020B0604020202020204" pitchFamily="34" charset="0"/>
              </a:rPr>
              <a:t>Osborne, R., (2014) </a:t>
            </a:r>
            <a:r>
              <a:rPr lang="en-GB" sz="2400" b="0" i="1" dirty="0">
                <a:solidFill>
                  <a:srgbClr val="222222"/>
                </a:solidFill>
                <a:effectLst/>
                <a:latin typeface="Arial" panose="020B0604020202020204" pitchFamily="34" charset="0"/>
              </a:rPr>
              <a:t>An ecological approach to educational technology: affordance as a design tool for aligning pedagogy and technology.</a:t>
            </a:r>
            <a:r>
              <a:rPr lang="en-GB" sz="2400" b="0" i="0" dirty="0">
                <a:solidFill>
                  <a:srgbClr val="222222"/>
                </a:solidFill>
                <a:effectLst/>
                <a:latin typeface="Arial" panose="020B0604020202020204" pitchFamily="34" charset="0"/>
              </a:rPr>
              <a:t> (Doctoral dissertation, University of Exeter).</a:t>
            </a:r>
          </a:p>
          <a:p>
            <a:pPr marL="0" indent="0">
              <a:buNone/>
            </a:pPr>
            <a:r>
              <a:rPr lang="en-GB" sz="2400" dirty="0"/>
              <a:t>Young, C. and Perovic, N., (2016) </a:t>
            </a:r>
            <a:r>
              <a:rPr lang="en-GB" sz="2400" i="1" dirty="0"/>
              <a:t>Rapid and Creative Course Design: As Easy as ABC? </a:t>
            </a:r>
            <a:r>
              <a:rPr lang="en-GB" sz="2400" dirty="0"/>
              <a:t>Procedia – Social and </a:t>
            </a:r>
            <a:r>
              <a:rPr lang="en-GB" sz="2400" dirty="0" err="1"/>
              <a:t>Behavioral</a:t>
            </a:r>
            <a:r>
              <a:rPr lang="en-GB" sz="2400" dirty="0"/>
              <a:t> Sciences, no. 228, pp. 390-395.</a:t>
            </a:r>
          </a:p>
        </p:txBody>
      </p:sp>
    </p:spTree>
    <p:extLst>
      <p:ext uri="{BB962C8B-B14F-4D97-AF65-F5344CB8AC3E}">
        <p14:creationId xmlns:p14="http://schemas.microsoft.com/office/powerpoint/2010/main" val="245549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B11F5-40CD-E09E-FE13-531FDA05A0D8}"/>
              </a:ext>
            </a:extLst>
          </p:cNvPr>
          <p:cNvSpPr>
            <a:spLocks noGrp="1"/>
          </p:cNvSpPr>
          <p:nvPr>
            <p:ph type="title"/>
          </p:nvPr>
        </p:nvSpPr>
        <p:spPr/>
        <p:txBody>
          <a:bodyPr/>
          <a:lstStyle/>
          <a:p>
            <a:r>
              <a:rPr lang="en-GB" dirty="0"/>
              <a:t>The ABC Learning Design method</a:t>
            </a:r>
          </a:p>
        </p:txBody>
      </p:sp>
      <p:sp>
        <p:nvSpPr>
          <p:cNvPr id="7" name="Text Placeholder 6">
            <a:extLst>
              <a:ext uri="{FF2B5EF4-FFF2-40B4-BE49-F238E27FC236}">
                <a16:creationId xmlns:a16="http://schemas.microsoft.com/office/drawing/2014/main" id="{ED1C5D97-6928-086B-581F-264C45EC5C58}"/>
              </a:ext>
            </a:extLst>
          </p:cNvPr>
          <p:cNvSpPr>
            <a:spLocks noGrp="1"/>
          </p:cNvSpPr>
          <p:nvPr>
            <p:ph type="body" sz="quarter" idx="13"/>
          </p:nvPr>
        </p:nvSpPr>
        <p:spPr>
          <a:xfrm>
            <a:off x="360000" y="2358001"/>
            <a:ext cx="5399088" cy="3600000"/>
          </a:xfrm>
        </p:spPr>
        <p:txBody>
          <a:bodyPr/>
          <a:lstStyle/>
          <a:p>
            <a:pPr marL="0" indent="0">
              <a:buNone/>
            </a:pPr>
            <a:r>
              <a:rPr lang="en-GB" dirty="0"/>
              <a:t>ABC - High-energy collaborative academic engagement workshop used with 1000+ UCL teachers since 2015 </a:t>
            </a:r>
          </a:p>
          <a:p>
            <a:pPr marL="0" indent="0">
              <a:buNone/>
            </a:pPr>
            <a:endParaRPr lang="en-GB" dirty="0"/>
          </a:p>
        </p:txBody>
      </p:sp>
      <p:sp>
        <p:nvSpPr>
          <p:cNvPr id="2" name="Text Placeholder 1">
            <a:extLst>
              <a:ext uri="{FF2B5EF4-FFF2-40B4-BE49-F238E27FC236}">
                <a16:creationId xmlns:a16="http://schemas.microsoft.com/office/drawing/2014/main" id="{038BA37E-F198-7CF3-6502-552707B94CA5}"/>
              </a:ext>
            </a:extLst>
          </p:cNvPr>
          <p:cNvSpPr>
            <a:spLocks noGrp="1"/>
          </p:cNvSpPr>
          <p:nvPr>
            <p:ph type="body" sz="quarter" idx="15"/>
          </p:nvPr>
        </p:nvSpPr>
        <p:spPr/>
        <p:txBody>
          <a:bodyPr/>
          <a:lstStyle/>
          <a:p>
            <a:r>
              <a:rPr lang="en-GB" sz="2000" dirty="0"/>
              <a:t>fast</a:t>
            </a:r>
          </a:p>
          <a:p>
            <a:r>
              <a:rPr lang="en-GB" sz="2000" dirty="0"/>
              <a:t>student centred</a:t>
            </a:r>
          </a:p>
          <a:p>
            <a:r>
              <a:rPr lang="en-GB" sz="2000" dirty="0"/>
              <a:t>activity-based design</a:t>
            </a:r>
          </a:p>
          <a:p>
            <a:r>
              <a:rPr lang="en-GB" sz="2000" dirty="0"/>
              <a:t>conversational</a:t>
            </a:r>
          </a:p>
          <a:p>
            <a:r>
              <a:rPr lang="en-GB" sz="2000" dirty="0"/>
              <a:t>creative</a:t>
            </a:r>
          </a:p>
          <a:p>
            <a:r>
              <a:rPr lang="en-GB" sz="2000" dirty="0"/>
              <a:t>discipline-neutral</a:t>
            </a:r>
          </a:p>
          <a:p>
            <a:r>
              <a:rPr lang="en-GB" sz="2000" dirty="0"/>
              <a:t>consensus – shared vision</a:t>
            </a:r>
          </a:p>
          <a:p>
            <a:r>
              <a:rPr lang="en-GB" sz="2000" dirty="0"/>
              <a:t>narrative – storyboard</a:t>
            </a:r>
          </a:p>
          <a:p>
            <a:r>
              <a:rPr lang="en-GB" sz="2000" dirty="0"/>
              <a:t>modules, MOOCs, short courses</a:t>
            </a:r>
          </a:p>
          <a:p>
            <a:r>
              <a:rPr lang="en-GB" sz="2000" dirty="0"/>
              <a:t>based on theory</a:t>
            </a:r>
          </a:p>
        </p:txBody>
      </p:sp>
      <p:pic>
        <p:nvPicPr>
          <p:cNvPr id="3" name="Picture 2">
            <a:extLst>
              <a:ext uri="{FF2B5EF4-FFF2-40B4-BE49-F238E27FC236}">
                <a16:creationId xmlns:a16="http://schemas.microsoft.com/office/drawing/2014/main" id="{3032CCCF-AB83-119F-B243-FC1352CF8D63}"/>
              </a:ext>
            </a:extLst>
          </p:cNvPr>
          <p:cNvPicPr>
            <a:picLocks noChangeAspect="1"/>
          </p:cNvPicPr>
          <p:nvPr/>
        </p:nvPicPr>
        <p:blipFill>
          <a:blip r:embed="rId2"/>
          <a:stretch>
            <a:fillRect/>
          </a:stretch>
        </p:blipFill>
        <p:spPr>
          <a:xfrm rot="228288">
            <a:off x="9155677" y="976059"/>
            <a:ext cx="2412517" cy="3615152"/>
          </a:xfrm>
          <a:prstGeom prst="rect">
            <a:avLst/>
          </a:prstGeom>
          <a:effectLst>
            <a:outerShdw blurRad="50800" dist="38100" dir="2700000" algn="tl" rotWithShape="0">
              <a:srgbClr val="000000">
                <a:alpha val="43000"/>
              </a:srgbClr>
            </a:outerShdw>
          </a:effectLst>
        </p:spPr>
      </p:pic>
      <p:pic>
        <p:nvPicPr>
          <p:cNvPr id="4" name="Picture 6" descr="ABC Learning Design – Sprint design your courses and programs in just 90  minutes">
            <a:extLst>
              <a:ext uri="{FF2B5EF4-FFF2-40B4-BE49-F238E27FC236}">
                <a16:creationId xmlns:a16="http://schemas.microsoft.com/office/drawing/2014/main" id="{F08115BA-78DF-133B-AC9B-496303DAF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32" y="3636201"/>
            <a:ext cx="4531424" cy="283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0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C8D1C-4C6F-BC54-8EB3-81AD87F75818}"/>
              </a:ext>
            </a:extLst>
          </p:cNvPr>
          <p:cNvSpPr>
            <a:spLocks noGrp="1"/>
          </p:cNvSpPr>
          <p:nvPr>
            <p:ph type="title"/>
          </p:nvPr>
        </p:nvSpPr>
        <p:spPr>
          <a:xfrm>
            <a:off x="359999" y="899999"/>
            <a:ext cx="11360945" cy="1368000"/>
          </a:xfrm>
        </p:spPr>
        <p:txBody>
          <a:bodyPr/>
          <a:lstStyle/>
          <a:p>
            <a:r>
              <a:rPr lang="en-GB" dirty="0"/>
              <a:t>The ABC international community:</a:t>
            </a:r>
            <a:br>
              <a:rPr lang="en-GB" dirty="0"/>
            </a:br>
            <a:r>
              <a:rPr lang="en-GB" dirty="0"/>
              <a:t>A global phenomenon!</a:t>
            </a:r>
          </a:p>
        </p:txBody>
      </p:sp>
      <p:pic>
        <p:nvPicPr>
          <p:cNvPr id="7" name="Picture 6">
            <a:extLst>
              <a:ext uri="{FF2B5EF4-FFF2-40B4-BE49-F238E27FC236}">
                <a16:creationId xmlns:a16="http://schemas.microsoft.com/office/drawing/2014/main" id="{82BF5C53-C65D-DA85-68D0-66BAE9F962CB}"/>
              </a:ext>
            </a:extLst>
          </p:cNvPr>
          <p:cNvPicPr>
            <a:picLocks noChangeAspect="1"/>
          </p:cNvPicPr>
          <p:nvPr/>
        </p:nvPicPr>
        <p:blipFill rotWithShape="1">
          <a:blip r:embed="rId2"/>
          <a:srcRect t="7310" b="9983"/>
          <a:stretch/>
        </p:blipFill>
        <p:spPr>
          <a:xfrm>
            <a:off x="1414277" y="2161309"/>
            <a:ext cx="9742582" cy="4562762"/>
          </a:xfrm>
          <a:prstGeom prst="rect">
            <a:avLst/>
          </a:prstGeom>
        </p:spPr>
      </p:pic>
    </p:spTree>
    <p:extLst>
      <p:ext uri="{BB962C8B-B14F-4D97-AF65-F5344CB8AC3E}">
        <p14:creationId xmlns:p14="http://schemas.microsoft.com/office/powerpoint/2010/main" val="99583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797C-CE37-2FF7-C2A0-4D59C7DD35FD}"/>
              </a:ext>
            </a:extLst>
          </p:cNvPr>
          <p:cNvSpPr>
            <a:spLocks noGrp="1"/>
          </p:cNvSpPr>
          <p:nvPr>
            <p:ph type="title"/>
          </p:nvPr>
        </p:nvSpPr>
        <p:spPr>
          <a:xfrm>
            <a:off x="359999" y="899999"/>
            <a:ext cx="11491845" cy="1368000"/>
          </a:xfrm>
        </p:spPr>
        <p:txBody>
          <a:bodyPr/>
          <a:lstStyle/>
          <a:p>
            <a:r>
              <a:rPr lang="en-GB" sz="4000" dirty="0"/>
              <a:t>Conversational Framework / 6 Learning Types</a:t>
            </a:r>
          </a:p>
        </p:txBody>
      </p:sp>
      <p:pic>
        <p:nvPicPr>
          <p:cNvPr id="7" name="Picture 6" descr="Diagram&#10;&#10;Description automatically generated">
            <a:extLst>
              <a:ext uri="{FF2B5EF4-FFF2-40B4-BE49-F238E27FC236}">
                <a16:creationId xmlns:a16="http://schemas.microsoft.com/office/drawing/2014/main" id="{88FD871F-DD26-B50D-FD8E-7EEB99C1D068}"/>
              </a:ext>
            </a:extLst>
          </p:cNvPr>
          <p:cNvPicPr>
            <a:picLocks noChangeAspect="1"/>
          </p:cNvPicPr>
          <p:nvPr/>
        </p:nvPicPr>
        <p:blipFill rotWithShape="1">
          <a:blip r:embed="rId2"/>
          <a:srcRect l="2291" t="14135" r="2953" b="11524"/>
          <a:stretch/>
        </p:blipFill>
        <p:spPr>
          <a:xfrm>
            <a:off x="299153" y="1653309"/>
            <a:ext cx="11552692" cy="5098473"/>
          </a:xfrm>
          <a:prstGeom prst="rect">
            <a:avLst/>
          </a:prstGeom>
        </p:spPr>
      </p:pic>
      <p:pic>
        <p:nvPicPr>
          <p:cNvPr id="8" name="Picture 10" descr="College Student Icons - Download Free Vector Icons | Noun Project">
            <a:extLst>
              <a:ext uri="{FF2B5EF4-FFF2-40B4-BE49-F238E27FC236}">
                <a16:creationId xmlns:a16="http://schemas.microsoft.com/office/drawing/2014/main" id="{6F59526C-93C3-CB30-C714-84F2C93D6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563" y="3710784"/>
            <a:ext cx="1354716" cy="13547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ollege Student Icons - Download Free Vector Icons | Noun Project">
            <a:extLst>
              <a:ext uri="{FF2B5EF4-FFF2-40B4-BE49-F238E27FC236}">
                <a16:creationId xmlns:a16="http://schemas.microsoft.com/office/drawing/2014/main" id="{3CB8F879-C308-3EE3-1E3E-2625FD7D1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6903" y="3429000"/>
            <a:ext cx="1354716" cy="13547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ollege Student Icons - Download Free Vector Icons | Noun Project">
            <a:extLst>
              <a:ext uri="{FF2B5EF4-FFF2-40B4-BE49-F238E27FC236}">
                <a16:creationId xmlns:a16="http://schemas.microsoft.com/office/drawing/2014/main" id="{D4156A5D-E6A2-74F8-8A63-79F4BD272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683567" y="3626115"/>
            <a:ext cx="1354716" cy="13547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llege Student Icons - Download Free Vector Icons | Noun Project">
            <a:extLst>
              <a:ext uri="{FF2B5EF4-FFF2-40B4-BE49-F238E27FC236}">
                <a16:creationId xmlns:a16="http://schemas.microsoft.com/office/drawing/2014/main" id="{4C518C07-8B50-B0BC-EF8A-A9FCF45EE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25655" y="3912644"/>
            <a:ext cx="1354716" cy="13547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Student Vector SVG Icon (2) - SVG Repo Free SVG Icons">
            <a:extLst>
              <a:ext uri="{FF2B5EF4-FFF2-40B4-BE49-F238E27FC236}">
                <a16:creationId xmlns:a16="http://schemas.microsoft.com/office/drawing/2014/main" id="{914AB3F2-E755-1728-AC37-74FD9D4E9D5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546" y="3541446"/>
            <a:ext cx="1524056" cy="152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DA04-0E5E-6B6B-065D-A37BB36733EE}"/>
              </a:ext>
            </a:extLst>
          </p:cNvPr>
          <p:cNvSpPr>
            <a:spLocks noGrp="1"/>
          </p:cNvSpPr>
          <p:nvPr>
            <p:ph type="title"/>
          </p:nvPr>
        </p:nvSpPr>
        <p:spPr/>
        <p:txBody>
          <a:bodyPr/>
          <a:lstStyle/>
          <a:p>
            <a:r>
              <a:rPr lang="en-GB" dirty="0"/>
              <a:t>How does ABC work?</a:t>
            </a:r>
          </a:p>
        </p:txBody>
      </p:sp>
      <p:pic>
        <p:nvPicPr>
          <p:cNvPr id="4" name="Picture 3">
            <a:extLst>
              <a:ext uri="{FF2B5EF4-FFF2-40B4-BE49-F238E27FC236}">
                <a16:creationId xmlns:a16="http://schemas.microsoft.com/office/drawing/2014/main" id="{F53ECBC1-C54C-37E0-D16B-C5E6A57FD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86" y="1633693"/>
            <a:ext cx="3906225" cy="2929669"/>
          </a:xfrm>
          <a:prstGeom prst="rect">
            <a:avLst/>
          </a:prstGeom>
        </p:spPr>
      </p:pic>
      <p:pic>
        <p:nvPicPr>
          <p:cNvPr id="6" name="Picture 5">
            <a:extLst>
              <a:ext uri="{FF2B5EF4-FFF2-40B4-BE49-F238E27FC236}">
                <a16:creationId xmlns:a16="http://schemas.microsoft.com/office/drawing/2014/main" id="{95ABFD56-7B1B-0ACA-5A01-7CF30F7F0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88" y="1633693"/>
            <a:ext cx="3906225" cy="2929669"/>
          </a:xfrm>
          <a:prstGeom prst="rect">
            <a:avLst/>
          </a:prstGeom>
        </p:spPr>
      </p:pic>
      <p:pic>
        <p:nvPicPr>
          <p:cNvPr id="7" name="Picture 6">
            <a:extLst>
              <a:ext uri="{FF2B5EF4-FFF2-40B4-BE49-F238E27FC236}">
                <a16:creationId xmlns:a16="http://schemas.microsoft.com/office/drawing/2014/main" id="{FE025F57-E759-82D4-EE4A-1AC7DE9E7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489" y="3543791"/>
            <a:ext cx="3906225" cy="2929668"/>
          </a:xfrm>
          <a:prstGeom prst="rect">
            <a:avLst/>
          </a:prstGeom>
        </p:spPr>
      </p:pic>
      <p:pic>
        <p:nvPicPr>
          <p:cNvPr id="5" name="Picture 4">
            <a:extLst>
              <a:ext uri="{FF2B5EF4-FFF2-40B4-BE49-F238E27FC236}">
                <a16:creationId xmlns:a16="http://schemas.microsoft.com/office/drawing/2014/main" id="{B7044DB7-9A75-B890-0B6D-887DAD5B8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0687" y="3543791"/>
            <a:ext cx="3906225" cy="2929669"/>
          </a:xfrm>
          <a:prstGeom prst="rect">
            <a:avLst/>
          </a:prstGeom>
        </p:spPr>
      </p:pic>
    </p:spTree>
    <p:extLst>
      <p:ext uri="{BB962C8B-B14F-4D97-AF65-F5344CB8AC3E}">
        <p14:creationId xmlns:p14="http://schemas.microsoft.com/office/powerpoint/2010/main" val="328339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B830-1723-5389-E196-F05A24D144A6}"/>
              </a:ext>
            </a:extLst>
          </p:cNvPr>
          <p:cNvSpPr>
            <a:spLocks noGrp="1"/>
          </p:cNvSpPr>
          <p:nvPr>
            <p:ph type="title"/>
          </p:nvPr>
        </p:nvSpPr>
        <p:spPr/>
        <p:txBody>
          <a:bodyPr/>
          <a:lstStyle/>
          <a:p>
            <a:r>
              <a:rPr lang="en-GB" dirty="0"/>
              <a:t>End product</a:t>
            </a:r>
          </a:p>
        </p:txBody>
      </p:sp>
      <p:pic>
        <p:nvPicPr>
          <p:cNvPr id="5" name="Picture 4">
            <a:extLst>
              <a:ext uri="{FF2B5EF4-FFF2-40B4-BE49-F238E27FC236}">
                <a16:creationId xmlns:a16="http://schemas.microsoft.com/office/drawing/2014/main" id="{79D13F2C-DA82-451A-86C6-CD77D475B76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3834" t="23906" b="1"/>
          <a:stretch/>
        </p:blipFill>
        <p:spPr>
          <a:xfrm rot="21291833">
            <a:off x="4788551" y="990459"/>
            <a:ext cx="7891842" cy="6806967"/>
          </a:xfrm>
          <a:prstGeom prst="rect">
            <a:avLst/>
          </a:prstGeom>
        </p:spPr>
      </p:pic>
      <p:pic>
        <p:nvPicPr>
          <p:cNvPr id="4" name="Picture 3">
            <a:extLst>
              <a:ext uri="{FF2B5EF4-FFF2-40B4-BE49-F238E27FC236}">
                <a16:creationId xmlns:a16="http://schemas.microsoft.com/office/drawing/2014/main" id="{9F997581-A9CF-5E46-F7A8-8AF0E11EA1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83" t="3451" b="12101"/>
          <a:stretch/>
        </p:blipFill>
        <p:spPr>
          <a:xfrm rot="261987">
            <a:off x="347982" y="2103874"/>
            <a:ext cx="6113481" cy="4394191"/>
          </a:xfrm>
          <a:prstGeom prst="rect">
            <a:avLst/>
          </a:prstGeom>
        </p:spPr>
      </p:pic>
    </p:spTree>
    <p:extLst>
      <p:ext uri="{BB962C8B-B14F-4D97-AF65-F5344CB8AC3E}">
        <p14:creationId xmlns:p14="http://schemas.microsoft.com/office/powerpoint/2010/main" val="155832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74856-A02C-3852-5C16-53D3E9FA04AF}"/>
              </a:ext>
            </a:extLst>
          </p:cNvPr>
          <p:cNvPicPr>
            <a:picLocks noChangeAspect="1"/>
          </p:cNvPicPr>
          <p:nvPr/>
        </p:nvPicPr>
        <p:blipFill rotWithShape="1">
          <a:blip r:embed="rId2">
            <a:clrChange>
              <a:clrFrom>
                <a:srgbClr val="FFFFFF"/>
              </a:clrFrom>
              <a:clrTo>
                <a:srgbClr val="FFFFFF">
                  <a:alpha val="0"/>
                </a:srgbClr>
              </a:clrTo>
            </a:clrChange>
          </a:blip>
          <a:srcRect t="856" b="584"/>
          <a:stretch/>
        </p:blipFill>
        <p:spPr>
          <a:xfrm>
            <a:off x="6242180" y="307909"/>
            <a:ext cx="5813463" cy="5331155"/>
          </a:xfrm>
          <a:prstGeom prst="rect">
            <a:avLst/>
          </a:prstGeom>
        </p:spPr>
      </p:pic>
      <p:sp>
        <p:nvSpPr>
          <p:cNvPr id="6" name="Title 5">
            <a:extLst>
              <a:ext uri="{FF2B5EF4-FFF2-40B4-BE49-F238E27FC236}">
                <a16:creationId xmlns:a16="http://schemas.microsoft.com/office/drawing/2014/main" id="{B0CB11F5-40CD-E09E-FE13-531FDA05A0D8}"/>
              </a:ext>
            </a:extLst>
          </p:cNvPr>
          <p:cNvSpPr>
            <a:spLocks noGrp="1"/>
          </p:cNvSpPr>
          <p:nvPr>
            <p:ph type="title"/>
          </p:nvPr>
        </p:nvSpPr>
        <p:spPr/>
        <p:txBody>
          <a:bodyPr/>
          <a:lstStyle/>
          <a:p>
            <a:r>
              <a:rPr lang="en-GB" dirty="0"/>
              <a:t>Mapping with Tech</a:t>
            </a:r>
          </a:p>
        </p:txBody>
      </p:sp>
      <p:pic>
        <p:nvPicPr>
          <p:cNvPr id="13" name="Picture 12">
            <a:extLst>
              <a:ext uri="{FF2B5EF4-FFF2-40B4-BE49-F238E27FC236}">
                <a16:creationId xmlns:a16="http://schemas.microsoft.com/office/drawing/2014/main" id="{A5539D04-1513-1E8C-F0B3-4307DA616793}"/>
              </a:ext>
            </a:extLst>
          </p:cNvPr>
          <p:cNvPicPr>
            <a:picLocks noChangeAspect="1"/>
          </p:cNvPicPr>
          <p:nvPr/>
        </p:nvPicPr>
        <p:blipFill>
          <a:blip r:embed="rId3"/>
          <a:stretch>
            <a:fillRect/>
          </a:stretch>
        </p:blipFill>
        <p:spPr>
          <a:xfrm rot="630591">
            <a:off x="5433616" y="3582128"/>
            <a:ext cx="6105538" cy="3772484"/>
          </a:xfrm>
          <a:prstGeom prst="rect">
            <a:avLst/>
          </a:prstGeom>
        </p:spPr>
      </p:pic>
      <p:pic>
        <p:nvPicPr>
          <p:cNvPr id="11" name="Picture 10">
            <a:extLst>
              <a:ext uri="{FF2B5EF4-FFF2-40B4-BE49-F238E27FC236}">
                <a16:creationId xmlns:a16="http://schemas.microsoft.com/office/drawing/2014/main" id="{85D99E68-3EFD-6E88-B1FD-464BC62A4AE3}"/>
              </a:ext>
            </a:extLst>
          </p:cNvPr>
          <p:cNvPicPr>
            <a:picLocks noChangeAspect="1"/>
          </p:cNvPicPr>
          <p:nvPr/>
        </p:nvPicPr>
        <p:blipFill>
          <a:blip r:embed="rId4"/>
          <a:stretch>
            <a:fillRect/>
          </a:stretch>
        </p:blipFill>
        <p:spPr>
          <a:xfrm rot="21359522">
            <a:off x="360000" y="1583999"/>
            <a:ext cx="5214326" cy="5552814"/>
          </a:xfrm>
          <a:prstGeom prst="rect">
            <a:avLst/>
          </a:prstGeom>
        </p:spPr>
      </p:pic>
    </p:spTree>
    <p:extLst>
      <p:ext uri="{BB962C8B-B14F-4D97-AF65-F5344CB8AC3E}">
        <p14:creationId xmlns:p14="http://schemas.microsoft.com/office/powerpoint/2010/main" val="48826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B11F5-40CD-E09E-FE13-531FDA05A0D8}"/>
              </a:ext>
            </a:extLst>
          </p:cNvPr>
          <p:cNvSpPr>
            <a:spLocks noGrp="1"/>
          </p:cNvSpPr>
          <p:nvPr>
            <p:ph type="title"/>
          </p:nvPr>
        </p:nvSpPr>
        <p:spPr>
          <a:xfrm>
            <a:off x="359999" y="899999"/>
            <a:ext cx="11014017" cy="1368000"/>
          </a:xfrm>
        </p:spPr>
        <p:txBody>
          <a:bodyPr/>
          <a:lstStyle/>
          <a:p>
            <a:r>
              <a:rPr lang="en-GB" dirty="0"/>
              <a:t>Introducing the APT methodology: (A</a:t>
            </a:r>
            <a:r>
              <a:rPr lang="en-GB" b="0" dirty="0"/>
              <a:t>lignment</a:t>
            </a:r>
            <a:r>
              <a:rPr lang="en-GB" dirty="0"/>
              <a:t> of P</a:t>
            </a:r>
            <a:r>
              <a:rPr lang="en-GB" b="0" dirty="0"/>
              <a:t>edagogy</a:t>
            </a:r>
            <a:r>
              <a:rPr lang="en-GB" dirty="0"/>
              <a:t> and T</a:t>
            </a:r>
            <a:r>
              <a:rPr lang="en-GB" b="0" dirty="0"/>
              <a:t>echnology</a:t>
            </a:r>
            <a:r>
              <a:rPr lang="en-GB" dirty="0"/>
              <a:t>)</a:t>
            </a:r>
          </a:p>
        </p:txBody>
      </p:sp>
      <p:sp>
        <p:nvSpPr>
          <p:cNvPr id="7" name="Text Placeholder 6">
            <a:extLst>
              <a:ext uri="{FF2B5EF4-FFF2-40B4-BE49-F238E27FC236}">
                <a16:creationId xmlns:a16="http://schemas.microsoft.com/office/drawing/2014/main" id="{ED1C5D97-6928-086B-581F-264C45EC5C58}"/>
              </a:ext>
            </a:extLst>
          </p:cNvPr>
          <p:cNvSpPr>
            <a:spLocks noGrp="1"/>
          </p:cNvSpPr>
          <p:nvPr>
            <p:ph type="body" sz="quarter" idx="13"/>
          </p:nvPr>
        </p:nvSpPr>
        <p:spPr>
          <a:xfrm>
            <a:off x="359999" y="2412000"/>
            <a:ext cx="5079747" cy="3600000"/>
          </a:xfrm>
        </p:spPr>
        <p:txBody>
          <a:bodyPr/>
          <a:lstStyle/>
          <a:p>
            <a:pPr algn="l"/>
            <a:r>
              <a:rPr lang="en-GB" dirty="0"/>
              <a:t>A structured way of thinking about a digital educational ecosystem designed to align the needs of teachers and learners with the affordances of digital technologies</a:t>
            </a:r>
          </a:p>
          <a:p>
            <a:pPr algn="l"/>
            <a:r>
              <a:rPr lang="en-GB" dirty="0"/>
              <a:t>Aims to find which digital technologies are most "apt“</a:t>
            </a:r>
          </a:p>
          <a:p>
            <a:pPr algn="l"/>
            <a:r>
              <a:rPr lang="en-GB" dirty="0"/>
              <a:t>New definition of affordance</a:t>
            </a:r>
          </a:p>
        </p:txBody>
      </p:sp>
      <p:pic>
        <p:nvPicPr>
          <p:cNvPr id="2054" name="Picture 6" descr="The home Wine Tasting - Artisan Cheese &amp; Wine - Perold Wine Cellar">
            <a:extLst>
              <a:ext uri="{FF2B5EF4-FFF2-40B4-BE49-F238E27FC236}">
                <a16:creationId xmlns:a16="http://schemas.microsoft.com/office/drawing/2014/main" id="{38C6A924-3917-7A52-181A-086D4547C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770" y="2506102"/>
            <a:ext cx="4415265" cy="34117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86ACA6-33B9-2D60-2874-022CDBE6A47F}"/>
              </a:ext>
            </a:extLst>
          </p:cNvPr>
          <p:cNvSpPr txBox="1"/>
          <p:nvPr/>
        </p:nvSpPr>
        <p:spPr>
          <a:xfrm>
            <a:off x="0" y="6250103"/>
            <a:ext cx="12192000" cy="646331"/>
          </a:xfrm>
          <a:prstGeom prst="rect">
            <a:avLst/>
          </a:prstGeom>
          <a:noFill/>
        </p:spPr>
        <p:txBody>
          <a:bodyPr wrap="square">
            <a:spAutoFit/>
          </a:bodyPr>
          <a:lstStyle/>
          <a:p>
            <a:r>
              <a:rPr lang="en-GB" b="0" dirty="0">
                <a:effectLst/>
                <a:latin typeface="Avenir Next LT"/>
              </a:rPr>
              <a:t>Osborne, R., (2014). An ecological approach to educational technology: affordance as a design tool for aligning pedagogy and technology (Doctoral dissertation, University of Exeter).</a:t>
            </a:r>
          </a:p>
        </p:txBody>
      </p:sp>
    </p:spTree>
    <p:extLst>
      <p:ext uri="{BB962C8B-B14F-4D97-AF65-F5344CB8AC3E}">
        <p14:creationId xmlns:p14="http://schemas.microsoft.com/office/powerpoint/2010/main" val="404889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761A-2866-C33D-F336-4B729D9038A1}"/>
              </a:ext>
            </a:extLst>
          </p:cNvPr>
          <p:cNvSpPr>
            <a:spLocks noGrp="1"/>
          </p:cNvSpPr>
          <p:nvPr>
            <p:ph type="title"/>
          </p:nvPr>
        </p:nvSpPr>
        <p:spPr/>
        <p:txBody>
          <a:bodyPr/>
          <a:lstStyle/>
          <a:p>
            <a:r>
              <a:rPr lang="en-GB" dirty="0"/>
              <a:t>Affordance (according to Gibson)</a:t>
            </a:r>
          </a:p>
        </p:txBody>
      </p:sp>
      <p:sp>
        <p:nvSpPr>
          <p:cNvPr id="3" name="Text Placeholder 2">
            <a:extLst>
              <a:ext uri="{FF2B5EF4-FFF2-40B4-BE49-F238E27FC236}">
                <a16:creationId xmlns:a16="http://schemas.microsoft.com/office/drawing/2014/main" id="{5527FC34-E6D9-2FA8-0A89-68F40E469A23}"/>
              </a:ext>
            </a:extLst>
          </p:cNvPr>
          <p:cNvSpPr>
            <a:spLocks noGrp="1"/>
          </p:cNvSpPr>
          <p:nvPr>
            <p:ph type="body" sz="quarter" idx="13"/>
          </p:nvPr>
        </p:nvSpPr>
        <p:spPr>
          <a:xfrm>
            <a:off x="360000" y="2412000"/>
            <a:ext cx="4230661" cy="3600000"/>
          </a:xfrm>
        </p:spPr>
        <p:txBody>
          <a:bodyPr/>
          <a:lstStyle/>
          <a:p>
            <a:pPr marL="0" indent="0">
              <a:buNone/>
            </a:pPr>
            <a:r>
              <a:rPr lang="en-GB" i="1" dirty="0"/>
              <a:t>"The affordances of the environment are what it offers the animal, what it provides or furnishes, either for good or ill.”</a:t>
            </a:r>
          </a:p>
          <a:p>
            <a:pPr marL="0" indent="0" algn="r">
              <a:buNone/>
            </a:pPr>
            <a:endParaRPr lang="en-GB" dirty="0"/>
          </a:p>
          <a:p>
            <a:pPr marL="0" indent="0">
              <a:buNone/>
            </a:pPr>
            <a:r>
              <a:rPr lang="en-GB" dirty="0"/>
              <a:t>Gibson (1979)</a:t>
            </a:r>
          </a:p>
        </p:txBody>
      </p:sp>
      <p:pic>
        <p:nvPicPr>
          <p:cNvPr id="8" name="Picture 7">
            <a:extLst>
              <a:ext uri="{FF2B5EF4-FFF2-40B4-BE49-F238E27FC236}">
                <a16:creationId xmlns:a16="http://schemas.microsoft.com/office/drawing/2014/main" id="{DF2F45F2-C309-AABB-8DC2-325710E35AF3}"/>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4590661" y="1807933"/>
            <a:ext cx="7221007" cy="4536883"/>
          </a:xfrm>
          <a:prstGeom prst="rect">
            <a:avLst/>
          </a:prstGeom>
        </p:spPr>
      </p:pic>
    </p:spTree>
    <p:extLst>
      <p:ext uri="{BB962C8B-B14F-4D97-AF65-F5344CB8AC3E}">
        <p14:creationId xmlns:p14="http://schemas.microsoft.com/office/powerpoint/2010/main" val="1384428036"/>
      </p:ext>
    </p:extLst>
  </p:cSld>
  <p:clrMapOvr>
    <a:masterClrMapping/>
  </p:clrMapOvr>
</p:sld>
</file>

<file path=ppt/theme/theme1.xml><?xml version="1.0" encoding="utf-8"?>
<a:theme xmlns:a="http://schemas.openxmlformats.org/drawingml/2006/main" name="UCL Light Blue Slide Theme">
  <a:themeElements>
    <a:clrScheme name="UCL Light Blue Theme">
      <a:dk1>
        <a:srgbClr val="000000"/>
      </a:dk1>
      <a:lt1>
        <a:srgbClr val="FFFFFF"/>
      </a:lt1>
      <a:dk2>
        <a:srgbClr val="8DB9CA"/>
      </a:dk2>
      <a:lt2>
        <a:srgbClr val="D1E3EA"/>
      </a:lt2>
      <a:accent1>
        <a:srgbClr val="002855"/>
      </a:accent1>
      <a:accent2>
        <a:srgbClr val="0097A9"/>
      </a:accent2>
      <a:accent3>
        <a:srgbClr val="D50032"/>
      </a:accent3>
      <a:accent4>
        <a:srgbClr val="B5BD00"/>
      </a:accent4>
      <a:accent5>
        <a:srgbClr val="F6BE00"/>
      </a:accent5>
      <a:accent6>
        <a:srgbClr val="500778"/>
      </a:accent6>
      <a:hlink>
        <a:srgbClr val="0097A9"/>
      </a:hlink>
      <a:folHlink>
        <a:srgbClr val="0097A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UCL_Slide_Master_Light_Blue.potx" id="{F2F68CB6-9BFA-4CA0-9FDB-53046237F88C}" vid="{2F5F5F5C-00A5-4446-B8BD-CC0D49544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752</Words>
  <Application>Microsoft Office PowerPoint</Application>
  <PresentationFormat>Widescreen</PresentationFormat>
  <Paragraphs>62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Avenir Next LT</vt:lpstr>
      <vt:lpstr>Calibri</vt:lpstr>
      <vt:lpstr>UCL Light Blue Slide Theme</vt:lpstr>
      <vt:lpstr>Aligning ABC Learning Design with Moodle: Introducing the APT methodology</vt:lpstr>
      <vt:lpstr>The ABC Learning Design method</vt:lpstr>
      <vt:lpstr>The ABC international community: A global phenomenon!</vt:lpstr>
      <vt:lpstr>Conversational Framework / 6 Learning Types</vt:lpstr>
      <vt:lpstr>How does ABC work?</vt:lpstr>
      <vt:lpstr>End product</vt:lpstr>
      <vt:lpstr>Mapping with Tech</vt:lpstr>
      <vt:lpstr>Introducing the APT methodology: (Alignment of Pedagogy and Technology)</vt:lpstr>
      <vt:lpstr>Affordance (according to Gibson)</vt:lpstr>
      <vt:lpstr>Affordance as ‘transaction possibilities’ </vt:lpstr>
      <vt:lpstr>How does the APT methodology work?</vt:lpstr>
      <vt:lpstr>PowerPoint Presentation</vt:lpstr>
      <vt:lpstr>Creating ‘Tech Trumps’ for Moodle</vt:lpstr>
      <vt:lpstr>PowerPoint Presentation</vt:lpstr>
      <vt:lpstr>Questions / Collaborations</vt:lpstr>
      <vt:lpstr>References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Petterson, Helen</dc:creator>
  <cp:lastModifiedBy>Rich Osborne</cp:lastModifiedBy>
  <cp:revision>6</cp:revision>
  <dcterms:created xsi:type="dcterms:W3CDTF">2020-09-14T09:52:49Z</dcterms:created>
  <dcterms:modified xsi:type="dcterms:W3CDTF">2022-09-16T16:44:50Z</dcterms:modified>
</cp:coreProperties>
</file>