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295" r:id="rId3"/>
    <p:sldId id="277" r:id="rId4"/>
    <p:sldId id="269" r:id="rId5"/>
    <p:sldId id="271" r:id="rId6"/>
    <p:sldId id="278" r:id="rId7"/>
    <p:sldId id="296" r:id="rId8"/>
    <p:sldId id="270" r:id="rId9"/>
    <p:sldId id="293" r:id="rId10"/>
    <p:sldId id="294" r:id="rId11"/>
    <p:sldId id="274" r:id="rId12"/>
    <p:sldId id="288" r:id="rId13"/>
    <p:sldId id="280" r:id="rId14"/>
    <p:sldId id="279" r:id="rId15"/>
    <p:sldId id="281" r:id="rId16"/>
    <p:sldId id="282" r:id="rId17"/>
    <p:sldId id="283" r:id="rId18"/>
    <p:sldId id="284" r:id="rId19"/>
    <p:sldId id="290" r:id="rId20"/>
    <p:sldId id="285" r:id="rId21"/>
    <p:sldId id="286" r:id="rId22"/>
    <p:sldId id="287" r:id="rId23"/>
    <p:sldId id="289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Brunt" initials="CB" lastIdx="1" clrIdx="0">
    <p:extLst>
      <p:ext uri="{19B8F6BF-5375-455C-9EA6-DF929625EA0E}">
        <p15:presenceInfo xmlns:p15="http://schemas.microsoft.com/office/powerpoint/2012/main" userId="4c6b77d5fca0cc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11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4928E-0C8A-F28A-7C27-229E42E39224}" v="36" dt="2022-09-16T14:53:53.495"/>
    <p1510:client id="{13F92912-5920-474E-D340-872052EC54A2}" v="1821" dt="2022-09-16T12:27:13.252"/>
    <p1510:client id="{98D7FCAC-63BE-6C90-A695-086FB9B76786}" v="472" dt="2022-09-16T14:54:46.227"/>
    <p1510:client id="{A3A492FA-DDE8-45C2-1850-212C80881F34}" v="93" dt="2022-09-16T07:26:57.816"/>
    <p1510:client id="{D795133D-7700-194F-303F-B6B5DBBFD674}" v="117" dt="2022-09-16T11:30:51.970"/>
    <p1510:client id="{DD278A07-1E1E-9866-0BDF-949567123EC0}" v="1" dt="2022-09-16T11:36:00.483"/>
    <p1510:client id="{F80B174F-0E8C-2177-25E2-84FC9FA126DB}" v="4" dt="2022-09-13T10:34:03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720"/>
  </p:normalViewPr>
  <p:slideViewPr>
    <p:cSldViewPr snapToGrid="0">
      <p:cViewPr varScale="1">
        <p:scale>
          <a:sx n="204" d="100"/>
          <a:sy n="204" d="100"/>
        </p:scale>
        <p:origin x="232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EC7A8-0C34-4CFF-8FBB-77B682C7A45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C6D26-7399-4296-A93E-FEEC314C1E1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/>
            <a:t>Probably the best induction session I’ve done</a:t>
          </a:r>
          <a:endParaRPr lang="en-US"/>
        </a:p>
      </dgm:t>
    </dgm:pt>
    <dgm:pt modelId="{DACFF8BE-1999-4F35-9394-AD9C660AD609}" type="parTrans" cxnId="{0A524170-5E11-4C1A-92BB-7EC6B049DBE9}">
      <dgm:prSet/>
      <dgm:spPr/>
      <dgm:t>
        <a:bodyPr/>
        <a:lstStyle/>
        <a:p>
          <a:endParaRPr lang="en-US"/>
        </a:p>
      </dgm:t>
    </dgm:pt>
    <dgm:pt modelId="{BA609D59-411D-4610-8696-84570F3F2EA9}" type="sibTrans" cxnId="{0A524170-5E11-4C1A-92BB-7EC6B049DBE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42000E1-AEBD-4357-B7E8-CDE6A3283E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 dirty="0"/>
            <a:t>Really good motivation</a:t>
          </a:r>
          <a:endParaRPr lang="en-US" dirty="0"/>
        </a:p>
      </dgm:t>
    </dgm:pt>
    <dgm:pt modelId="{BAC55F84-6CDA-4044-A3F3-270EB6B4565B}" type="parTrans" cxnId="{86BF194B-576F-4911-9AE9-FADB8A3CED50}">
      <dgm:prSet/>
      <dgm:spPr/>
      <dgm:t>
        <a:bodyPr/>
        <a:lstStyle/>
        <a:p>
          <a:endParaRPr lang="en-US"/>
        </a:p>
      </dgm:t>
    </dgm:pt>
    <dgm:pt modelId="{6FC03300-95C1-4C18-9176-371179DC5B53}" type="sibTrans" cxnId="{86BF194B-576F-4911-9AE9-FADB8A3CED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D33B356-26C3-4B37-B28F-8960FC1C2AD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/>
            <a:t>It’s good to be able to work as a team</a:t>
          </a:r>
          <a:endParaRPr lang="en-US"/>
        </a:p>
      </dgm:t>
    </dgm:pt>
    <dgm:pt modelId="{5C6665EF-AA11-418C-95FA-4FB0D70D9663}" type="parTrans" cxnId="{E8ED32DE-D4C0-4A22-9A35-6B65E2E0D412}">
      <dgm:prSet/>
      <dgm:spPr/>
      <dgm:t>
        <a:bodyPr/>
        <a:lstStyle/>
        <a:p>
          <a:endParaRPr lang="en-US"/>
        </a:p>
      </dgm:t>
    </dgm:pt>
    <dgm:pt modelId="{58712336-B987-4191-9403-29A8034882CB}" type="sibTrans" cxnId="{E8ED32DE-D4C0-4A22-9A35-6B65E2E0D41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3BD443-FF5D-463D-A713-8F48F574B6B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/>
            <a:t>More fun than sitting at a book reading</a:t>
          </a:r>
          <a:endParaRPr lang="en-US"/>
        </a:p>
      </dgm:t>
    </dgm:pt>
    <dgm:pt modelId="{A668036F-ABB5-4576-8D4D-8D21B038F2FE}" type="parTrans" cxnId="{D601C574-4D71-4E2F-99AA-97C4340F498C}">
      <dgm:prSet/>
      <dgm:spPr/>
      <dgm:t>
        <a:bodyPr/>
        <a:lstStyle/>
        <a:p>
          <a:endParaRPr lang="en-US"/>
        </a:p>
      </dgm:t>
    </dgm:pt>
    <dgm:pt modelId="{661503D7-17DB-42F4-92C0-DAE19C30B3FA}" type="sibTrans" cxnId="{D601C574-4D71-4E2F-99AA-97C4340F49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07723D-B5A2-42E9-988B-E2EFBED750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/>
            <a:t>Innovative</a:t>
          </a:r>
          <a:endParaRPr lang="en-US"/>
        </a:p>
      </dgm:t>
    </dgm:pt>
    <dgm:pt modelId="{65494F76-DAB2-4471-8060-074501296F20}" type="parTrans" cxnId="{764C90AF-4602-4CE2-A7F9-23A5ABAF70B1}">
      <dgm:prSet/>
      <dgm:spPr/>
      <dgm:t>
        <a:bodyPr/>
        <a:lstStyle/>
        <a:p>
          <a:endParaRPr lang="en-US"/>
        </a:p>
      </dgm:t>
    </dgm:pt>
    <dgm:pt modelId="{C72B5333-BF00-4B69-86A2-BA817FF40452}" type="sibTrans" cxnId="{764C90AF-4602-4CE2-A7F9-23A5ABAF70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58A72DC-66C4-40F1-A75F-548189DD5DE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 dirty="0"/>
            <a:t>Challenging</a:t>
          </a:r>
          <a:endParaRPr lang="en-US" dirty="0"/>
        </a:p>
      </dgm:t>
    </dgm:pt>
    <dgm:pt modelId="{BE692288-1999-4B57-A823-C2ED5615BB3A}" type="parTrans" cxnId="{E13F72AD-7D3B-436D-9E48-808535491808}">
      <dgm:prSet/>
      <dgm:spPr/>
      <dgm:t>
        <a:bodyPr/>
        <a:lstStyle/>
        <a:p>
          <a:endParaRPr lang="en-US"/>
        </a:p>
      </dgm:t>
    </dgm:pt>
    <dgm:pt modelId="{548DBD7A-F127-42D2-BF6F-864133C2707A}" type="sibTrans" cxnId="{E13F72AD-7D3B-436D-9E48-80853549180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34CED64-4107-45F3-AAD5-D4A27034BD4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/>
            <a:t>It was good. It felt like an actual experience, like the one I’ve done before</a:t>
          </a:r>
          <a:endParaRPr lang="en-US"/>
        </a:p>
      </dgm:t>
    </dgm:pt>
    <dgm:pt modelId="{E4636BD9-C16D-4E22-B8F8-90BC3A5A8D02}" type="parTrans" cxnId="{D678F63C-2560-453F-8A14-34B86B19F1FD}">
      <dgm:prSet/>
      <dgm:spPr/>
      <dgm:t>
        <a:bodyPr/>
        <a:lstStyle/>
        <a:p>
          <a:endParaRPr lang="en-US"/>
        </a:p>
      </dgm:t>
    </dgm:pt>
    <dgm:pt modelId="{9F6E1659-8372-4BC4-B8DC-6FAC2A3BEC97}" type="sibTrans" cxnId="{D678F63C-2560-453F-8A14-34B86B19F1FD}">
      <dgm:prSet/>
      <dgm:spPr/>
      <dgm:t>
        <a:bodyPr/>
        <a:lstStyle/>
        <a:p>
          <a:endParaRPr lang="en-US"/>
        </a:p>
      </dgm:t>
    </dgm:pt>
    <dgm:pt modelId="{3412BE11-0787-41C5-89D5-38F43CBAAE04}" type="pres">
      <dgm:prSet presAssocID="{4CFEC7A8-0C34-4CFF-8FBB-77B682C7A454}" presName="root" presStyleCnt="0">
        <dgm:presLayoutVars>
          <dgm:dir/>
          <dgm:resizeHandles val="exact"/>
        </dgm:presLayoutVars>
      </dgm:prSet>
      <dgm:spPr/>
    </dgm:pt>
    <dgm:pt modelId="{5062DF4F-DDED-4933-B829-AA3F93936656}" type="pres">
      <dgm:prSet presAssocID="{4CFEC7A8-0C34-4CFF-8FBB-77B682C7A454}" presName="container" presStyleCnt="0">
        <dgm:presLayoutVars>
          <dgm:dir/>
          <dgm:resizeHandles val="exact"/>
        </dgm:presLayoutVars>
      </dgm:prSet>
      <dgm:spPr/>
    </dgm:pt>
    <dgm:pt modelId="{E57B20A1-8F7B-45C3-9DAF-C48495E40D25}" type="pres">
      <dgm:prSet presAssocID="{C1FC6D26-7399-4296-A93E-FEEC314C1E13}" presName="compNode" presStyleCnt="0"/>
      <dgm:spPr/>
    </dgm:pt>
    <dgm:pt modelId="{F26EA013-1752-49C0-873B-881D418F05E5}" type="pres">
      <dgm:prSet presAssocID="{C1FC6D26-7399-4296-A93E-FEEC314C1E13}" presName="iconBgRect" presStyleLbl="bgShp" presStyleIdx="0" presStyleCnt="7"/>
      <dgm:spPr/>
    </dgm:pt>
    <dgm:pt modelId="{1D9535C2-6B47-4DC6-BF1D-9BC2E6672D50}" type="pres">
      <dgm:prSet presAssocID="{C1FC6D26-7399-4296-A93E-FEEC314C1E1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4BA7E56-E5DE-438D-B1AC-231688B41D2E}" type="pres">
      <dgm:prSet presAssocID="{C1FC6D26-7399-4296-A93E-FEEC314C1E13}" presName="spaceRect" presStyleCnt="0"/>
      <dgm:spPr/>
    </dgm:pt>
    <dgm:pt modelId="{8D356879-181F-4785-BCC9-BBA091EA13F7}" type="pres">
      <dgm:prSet presAssocID="{C1FC6D26-7399-4296-A93E-FEEC314C1E13}" presName="textRect" presStyleLbl="revTx" presStyleIdx="0" presStyleCnt="7">
        <dgm:presLayoutVars>
          <dgm:chMax val="1"/>
          <dgm:chPref val="1"/>
        </dgm:presLayoutVars>
      </dgm:prSet>
      <dgm:spPr/>
    </dgm:pt>
    <dgm:pt modelId="{0122991A-BFB7-431F-B411-5C4745EA2865}" type="pres">
      <dgm:prSet presAssocID="{BA609D59-411D-4610-8696-84570F3F2EA9}" presName="sibTrans" presStyleLbl="sibTrans2D1" presStyleIdx="0" presStyleCnt="0"/>
      <dgm:spPr/>
    </dgm:pt>
    <dgm:pt modelId="{D7F7521C-CDEB-4DC4-8CAC-1947E8141E61}" type="pres">
      <dgm:prSet presAssocID="{A42000E1-AEBD-4357-B7E8-CDE6A3283EAB}" presName="compNode" presStyleCnt="0"/>
      <dgm:spPr/>
    </dgm:pt>
    <dgm:pt modelId="{7AEA77FF-8F0E-489B-9403-E0824B812ECD}" type="pres">
      <dgm:prSet presAssocID="{A42000E1-AEBD-4357-B7E8-CDE6A3283EAB}" presName="iconBgRect" presStyleLbl="bgShp" presStyleIdx="1" presStyleCnt="7"/>
      <dgm:spPr/>
    </dgm:pt>
    <dgm:pt modelId="{77817482-9933-4D5B-AADD-DB2E31AA61F0}" type="pres">
      <dgm:prSet presAssocID="{A42000E1-AEBD-4357-B7E8-CDE6A3283EAB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F913474D-FF8D-4EF0-BDD3-F39394A2C836}" type="pres">
      <dgm:prSet presAssocID="{A42000E1-AEBD-4357-B7E8-CDE6A3283EAB}" presName="spaceRect" presStyleCnt="0"/>
      <dgm:spPr/>
    </dgm:pt>
    <dgm:pt modelId="{84AB7BFE-C9AE-491C-8553-849BD72F7BB7}" type="pres">
      <dgm:prSet presAssocID="{A42000E1-AEBD-4357-B7E8-CDE6A3283EAB}" presName="textRect" presStyleLbl="revTx" presStyleIdx="1" presStyleCnt="7">
        <dgm:presLayoutVars>
          <dgm:chMax val="1"/>
          <dgm:chPref val="1"/>
        </dgm:presLayoutVars>
      </dgm:prSet>
      <dgm:spPr/>
    </dgm:pt>
    <dgm:pt modelId="{EFAB1D12-F594-470B-96B2-90FD975784CD}" type="pres">
      <dgm:prSet presAssocID="{6FC03300-95C1-4C18-9176-371179DC5B53}" presName="sibTrans" presStyleLbl="sibTrans2D1" presStyleIdx="0" presStyleCnt="0"/>
      <dgm:spPr/>
    </dgm:pt>
    <dgm:pt modelId="{4244C5B7-143C-41D5-91C7-E2D28E08DE4C}" type="pres">
      <dgm:prSet presAssocID="{0D33B356-26C3-4B37-B28F-8960FC1C2ADA}" presName="compNode" presStyleCnt="0"/>
      <dgm:spPr/>
    </dgm:pt>
    <dgm:pt modelId="{2C4CCA95-3BFC-433B-81D2-762994C2A962}" type="pres">
      <dgm:prSet presAssocID="{0D33B356-26C3-4B37-B28F-8960FC1C2ADA}" presName="iconBgRect" presStyleLbl="bgShp" presStyleIdx="2" presStyleCnt="7"/>
      <dgm:spPr/>
    </dgm:pt>
    <dgm:pt modelId="{2FD52A8E-CCF1-4888-BC98-0D0CFED853AB}" type="pres">
      <dgm:prSet presAssocID="{0D33B356-26C3-4B37-B28F-8960FC1C2AD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BF751CC-032F-4FE5-8AB1-C8870A65D272}" type="pres">
      <dgm:prSet presAssocID="{0D33B356-26C3-4B37-B28F-8960FC1C2ADA}" presName="spaceRect" presStyleCnt="0"/>
      <dgm:spPr/>
    </dgm:pt>
    <dgm:pt modelId="{3E309DED-643C-4FD1-970A-7073E054826F}" type="pres">
      <dgm:prSet presAssocID="{0D33B356-26C3-4B37-B28F-8960FC1C2ADA}" presName="textRect" presStyleLbl="revTx" presStyleIdx="2" presStyleCnt="7">
        <dgm:presLayoutVars>
          <dgm:chMax val="1"/>
          <dgm:chPref val="1"/>
        </dgm:presLayoutVars>
      </dgm:prSet>
      <dgm:spPr/>
    </dgm:pt>
    <dgm:pt modelId="{B57DD9BF-0AA2-4F55-A67C-E5D105D68650}" type="pres">
      <dgm:prSet presAssocID="{58712336-B987-4191-9403-29A8034882CB}" presName="sibTrans" presStyleLbl="sibTrans2D1" presStyleIdx="0" presStyleCnt="0"/>
      <dgm:spPr/>
    </dgm:pt>
    <dgm:pt modelId="{7D227837-4107-4922-90E3-9B7E45C06BC4}" type="pres">
      <dgm:prSet presAssocID="{9D3BD443-FF5D-463D-A713-8F48F574B6B4}" presName="compNode" presStyleCnt="0"/>
      <dgm:spPr/>
    </dgm:pt>
    <dgm:pt modelId="{F8697E0C-CCBC-40B8-803E-E3D02FE481EB}" type="pres">
      <dgm:prSet presAssocID="{9D3BD443-FF5D-463D-A713-8F48F574B6B4}" presName="iconBgRect" presStyleLbl="bgShp" presStyleIdx="3" presStyleCnt="7"/>
      <dgm:spPr/>
    </dgm:pt>
    <dgm:pt modelId="{5CBCEEE2-A064-435F-830A-AC914EF01ADE}" type="pres">
      <dgm:prSet presAssocID="{9D3BD443-FF5D-463D-A713-8F48F574B6B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345629F-280D-4BA2-8C39-3F225B47B6C1}" type="pres">
      <dgm:prSet presAssocID="{9D3BD443-FF5D-463D-A713-8F48F574B6B4}" presName="spaceRect" presStyleCnt="0"/>
      <dgm:spPr/>
    </dgm:pt>
    <dgm:pt modelId="{4911994A-75FC-4C1C-9436-3BD0106FF2EC}" type="pres">
      <dgm:prSet presAssocID="{9D3BD443-FF5D-463D-A713-8F48F574B6B4}" presName="textRect" presStyleLbl="revTx" presStyleIdx="3" presStyleCnt="7">
        <dgm:presLayoutVars>
          <dgm:chMax val="1"/>
          <dgm:chPref val="1"/>
        </dgm:presLayoutVars>
      </dgm:prSet>
      <dgm:spPr/>
    </dgm:pt>
    <dgm:pt modelId="{FAB29B8C-A08F-4A4D-8479-C99593B109BE}" type="pres">
      <dgm:prSet presAssocID="{661503D7-17DB-42F4-92C0-DAE19C30B3FA}" presName="sibTrans" presStyleLbl="sibTrans2D1" presStyleIdx="0" presStyleCnt="0"/>
      <dgm:spPr/>
    </dgm:pt>
    <dgm:pt modelId="{8B0D21EA-60B5-4370-AF72-0DD1BD7E2DE3}" type="pres">
      <dgm:prSet presAssocID="{3D07723D-B5A2-42E9-988B-E2EFBED7504B}" presName="compNode" presStyleCnt="0"/>
      <dgm:spPr/>
    </dgm:pt>
    <dgm:pt modelId="{848994A8-949D-49C0-836B-741A5D9EB2F9}" type="pres">
      <dgm:prSet presAssocID="{3D07723D-B5A2-42E9-988B-E2EFBED7504B}" presName="iconBgRect" presStyleLbl="bgShp" presStyleIdx="4" presStyleCnt="7"/>
      <dgm:spPr/>
    </dgm:pt>
    <dgm:pt modelId="{7C907364-456F-4FDB-B969-2DD5398B47EF}" type="pres">
      <dgm:prSet presAssocID="{3D07723D-B5A2-42E9-988B-E2EFBED7504B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937DB4B-CD42-4659-AEC1-57B84F912F91}" type="pres">
      <dgm:prSet presAssocID="{3D07723D-B5A2-42E9-988B-E2EFBED7504B}" presName="spaceRect" presStyleCnt="0"/>
      <dgm:spPr/>
    </dgm:pt>
    <dgm:pt modelId="{5102D5DA-4DF0-4A51-8122-DE84F4FF1B7D}" type="pres">
      <dgm:prSet presAssocID="{3D07723D-B5A2-42E9-988B-E2EFBED7504B}" presName="textRect" presStyleLbl="revTx" presStyleIdx="4" presStyleCnt="7">
        <dgm:presLayoutVars>
          <dgm:chMax val="1"/>
          <dgm:chPref val="1"/>
        </dgm:presLayoutVars>
      </dgm:prSet>
      <dgm:spPr/>
    </dgm:pt>
    <dgm:pt modelId="{E579F6D4-7E70-4F86-9E83-BAF6787D9BDD}" type="pres">
      <dgm:prSet presAssocID="{C72B5333-BF00-4B69-86A2-BA817FF40452}" presName="sibTrans" presStyleLbl="sibTrans2D1" presStyleIdx="0" presStyleCnt="0"/>
      <dgm:spPr/>
    </dgm:pt>
    <dgm:pt modelId="{3A32AB94-10BC-4110-8730-C833ADDFB7C6}" type="pres">
      <dgm:prSet presAssocID="{558A72DC-66C4-40F1-A75F-548189DD5DE5}" presName="compNode" presStyleCnt="0"/>
      <dgm:spPr/>
    </dgm:pt>
    <dgm:pt modelId="{1AF14C89-DC64-492A-B22F-D0449C6AAF57}" type="pres">
      <dgm:prSet presAssocID="{558A72DC-66C4-40F1-A75F-548189DD5DE5}" presName="iconBgRect" presStyleLbl="bgShp" presStyleIdx="5" presStyleCnt="7"/>
      <dgm:spPr/>
    </dgm:pt>
    <dgm:pt modelId="{4F14A4A8-A78F-42A4-BE8B-D6B7505E6772}" type="pres">
      <dgm:prSet presAssocID="{558A72DC-66C4-40F1-A75F-548189DD5DE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C817732-058B-4705-999E-21C6FBDB7518}" type="pres">
      <dgm:prSet presAssocID="{558A72DC-66C4-40F1-A75F-548189DD5DE5}" presName="spaceRect" presStyleCnt="0"/>
      <dgm:spPr/>
    </dgm:pt>
    <dgm:pt modelId="{D535C627-AE98-4536-803F-5DEFF47D8090}" type="pres">
      <dgm:prSet presAssocID="{558A72DC-66C4-40F1-A75F-548189DD5DE5}" presName="textRect" presStyleLbl="revTx" presStyleIdx="5" presStyleCnt="7">
        <dgm:presLayoutVars>
          <dgm:chMax val="1"/>
          <dgm:chPref val="1"/>
        </dgm:presLayoutVars>
      </dgm:prSet>
      <dgm:spPr/>
    </dgm:pt>
    <dgm:pt modelId="{9A0F640D-BB89-4AE1-ABDA-8C6E77F724CA}" type="pres">
      <dgm:prSet presAssocID="{548DBD7A-F127-42D2-BF6F-864133C2707A}" presName="sibTrans" presStyleLbl="sibTrans2D1" presStyleIdx="0" presStyleCnt="0"/>
      <dgm:spPr/>
    </dgm:pt>
    <dgm:pt modelId="{C71F0E2F-CE8E-4D19-B26D-2DB8598A557C}" type="pres">
      <dgm:prSet presAssocID="{134CED64-4107-45F3-AAD5-D4A27034BD41}" presName="compNode" presStyleCnt="0"/>
      <dgm:spPr/>
    </dgm:pt>
    <dgm:pt modelId="{865A7EF2-4C48-44DA-8915-304FFF783080}" type="pres">
      <dgm:prSet presAssocID="{134CED64-4107-45F3-AAD5-D4A27034BD41}" presName="iconBgRect" presStyleLbl="bgShp" presStyleIdx="6" presStyleCnt="7"/>
      <dgm:spPr/>
    </dgm:pt>
    <dgm:pt modelId="{729C8A11-E299-400D-905A-6C34B3639E05}" type="pres">
      <dgm:prSet presAssocID="{134CED64-4107-45F3-AAD5-D4A27034BD4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inning Face with No Fill"/>
        </a:ext>
      </dgm:extLst>
    </dgm:pt>
    <dgm:pt modelId="{8AB1E860-220C-4049-9244-D6936EAC9E58}" type="pres">
      <dgm:prSet presAssocID="{134CED64-4107-45F3-AAD5-D4A27034BD41}" presName="spaceRect" presStyleCnt="0"/>
      <dgm:spPr/>
    </dgm:pt>
    <dgm:pt modelId="{FF0198C7-4CF4-4C57-A48A-4893DBE9AC40}" type="pres">
      <dgm:prSet presAssocID="{134CED64-4107-45F3-AAD5-D4A27034BD4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C77FE707-8397-4DAA-9D6E-85D026A3ABFA}" type="presOf" srcId="{A42000E1-AEBD-4357-B7E8-CDE6A3283EAB}" destId="{84AB7BFE-C9AE-491C-8553-849BD72F7BB7}" srcOrd="0" destOrd="0" presId="urn:microsoft.com/office/officeart/2018/2/layout/IconCircleList"/>
    <dgm:cxn modelId="{A3A77D15-0961-4DD9-8BF5-71539DE6E9B3}" type="presOf" srcId="{BA609D59-411D-4610-8696-84570F3F2EA9}" destId="{0122991A-BFB7-431F-B411-5C4745EA2865}" srcOrd="0" destOrd="0" presId="urn:microsoft.com/office/officeart/2018/2/layout/IconCircleList"/>
    <dgm:cxn modelId="{13BD8126-ABF5-4D7C-AE2F-EBE680ADB234}" type="presOf" srcId="{58712336-B987-4191-9403-29A8034882CB}" destId="{B57DD9BF-0AA2-4F55-A67C-E5D105D68650}" srcOrd="0" destOrd="0" presId="urn:microsoft.com/office/officeart/2018/2/layout/IconCircleList"/>
    <dgm:cxn modelId="{9488172A-3C35-4862-8C01-7CF1AF02A827}" type="presOf" srcId="{661503D7-17DB-42F4-92C0-DAE19C30B3FA}" destId="{FAB29B8C-A08F-4A4D-8479-C99593B109BE}" srcOrd="0" destOrd="0" presId="urn:microsoft.com/office/officeart/2018/2/layout/IconCircleList"/>
    <dgm:cxn modelId="{6B262433-EE4C-4F92-830F-D16B9EA4CE0B}" type="presOf" srcId="{558A72DC-66C4-40F1-A75F-548189DD5DE5}" destId="{D535C627-AE98-4536-803F-5DEFF47D8090}" srcOrd="0" destOrd="0" presId="urn:microsoft.com/office/officeart/2018/2/layout/IconCircleList"/>
    <dgm:cxn modelId="{3810E237-0908-4B2D-B10C-93EB7A057093}" type="presOf" srcId="{548DBD7A-F127-42D2-BF6F-864133C2707A}" destId="{9A0F640D-BB89-4AE1-ABDA-8C6E77F724CA}" srcOrd="0" destOrd="0" presId="urn:microsoft.com/office/officeart/2018/2/layout/IconCircleList"/>
    <dgm:cxn modelId="{D678F63C-2560-453F-8A14-34B86B19F1FD}" srcId="{4CFEC7A8-0C34-4CFF-8FBB-77B682C7A454}" destId="{134CED64-4107-45F3-AAD5-D4A27034BD41}" srcOrd="6" destOrd="0" parTransId="{E4636BD9-C16D-4E22-B8F8-90BC3A5A8D02}" sibTransId="{9F6E1659-8372-4BC4-B8DC-6FAC2A3BEC97}"/>
    <dgm:cxn modelId="{86BF194B-576F-4911-9AE9-FADB8A3CED50}" srcId="{4CFEC7A8-0C34-4CFF-8FBB-77B682C7A454}" destId="{A42000E1-AEBD-4357-B7E8-CDE6A3283EAB}" srcOrd="1" destOrd="0" parTransId="{BAC55F84-6CDA-4044-A3F3-270EB6B4565B}" sibTransId="{6FC03300-95C1-4C18-9176-371179DC5B53}"/>
    <dgm:cxn modelId="{C899F256-3E9B-408F-BB6F-9E42C0DC82B9}" type="presOf" srcId="{3D07723D-B5A2-42E9-988B-E2EFBED7504B}" destId="{5102D5DA-4DF0-4A51-8122-DE84F4FF1B7D}" srcOrd="0" destOrd="0" presId="urn:microsoft.com/office/officeart/2018/2/layout/IconCircleList"/>
    <dgm:cxn modelId="{0A524170-5E11-4C1A-92BB-7EC6B049DBE9}" srcId="{4CFEC7A8-0C34-4CFF-8FBB-77B682C7A454}" destId="{C1FC6D26-7399-4296-A93E-FEEC314C1E13}" srcOrd="0" destOrd="0" parTransId="{DACFF8BE-1999-4F35-9394-AD9C660AD609}" sibTransId="{BA609D59-411D-4610-8696-84570F3F2EA9}"/>
    <dgm:cxn modelId="{D601C574-4D71-4E2F-99AA-97C4340F498C}" srcId="{4CFEC7A8-0C34-4CFF-8FBB-77B682C7A454}" destId="{9D3BD443-FF5D-463D-A713-8F48F574B6B4}" srcOrd="3" destOrd="0" parTransId="{A668036F-ABB5-4576-8D4D-8D21B038F2FE}" sibTransId="{661503D7-17DB-42F4-92C0-DAE19C30B3FA}"/>
    <dgm:cxn modelId="{4F717C79-F0C2-472F-9B77-EC12ADB5792D}" type="presOf" srcId="{0D33B356-26C3-4B37-B28F-8960FC1C2ADA}" destId="{3E309DED-643C-4FD1-970A-7073E054826F}" srcOrd="0" destOrd="0" presId="urn:microsoft.com/office/officeart/2018/2/layout/IconCircleList"/>
    <dgm:cxn modelId="{57FF2E8A-B960-42EC-AC8C-005D006ADF1B}" type="presOf" srcId="{C1FC6D26-7399-4296-A93E-FEEC314C1E13}" destId="{8D356879-181F-4785-BCC9-BBA091EA13F7}" srcOrd="0" destOrd="0" presId="urn:microsoft.com/office/officeart/2018/2/layout/IconCircleList"/>
    <dgm:cxn modelId="{44A5379B-8C38-464A-AD11-265ED5562F7B}" type="presOf" srcId="{6FC03300-95C1-4C18-9176-371179DC5B53}" destId="{EFAB1D12-F594-470B-96B2-90FD975784CD}" srcOrd="0" destOrd="0" presId="urn:microsoft.com/office/officeart/2018/2/layout/IconCircleList"/>
    <dgm:cxn modelId="{4AEDFAAC-65CF-4AB2-9BF6-D9F63D964286}" type="presOf" srcId="{9D3BD443-FF5D-463D-A713-8F48F574B6B4}" destId="{4911994A-75FC-4C1C-9436-3BD0106FF2EC}" srcOrd="0" destOrd="0" presId="urn:microsoft.com/office/officeart/2018/2/layout/IconCircleList"/>
    <dgm:cxn modelId="{E13F72AD-7D3B-436D-9E48-808535491808}" srcId="{4CFEC7A8-0C34-4CFF-8FBB-77B682C7A454}" destId="{558A72DC-66C4-40F1-A75F-548189DD5DE5}" srcOrd="5" destOrd="0" parTransId="{BE692288-1999-4B57-A823-C2ED5615BB3A}" sibTransId="{548DBD7A-F127-42D2-BF6F-864133C2707A}"/>
    <dgm:cxn modelId="{764C90AF-4602-4CE2-A7F9-23A5ABAF70B1}" srcId="{4CFEC7A8-0C34-4CFF-8FBB-77B682C7A454}" destId="{3D07723D-B5A2-42E9-988B-E2EFBED7504B}" srcOrd="4" destOrd="0" parTransId="{65494F76-DAB2-4471-8060-074501296F20}" sibTransId="{C72B5333-BF00-4B69-86A2-BA817FF40452}"/>
    <dgm:cxn modelId="{2157C8DB-27EF-4636-BD6D-E7F99F67E6FD}" type="presOf" srcId="{C72B5333-BF00-4B69-86A2-BA817FF40452}" destId="{E579F6D4-7E70-4F86-9E83-BAF6787D9BDD}" srcOrd="0" destOrd="0" presId="urn:microsoft.com/office/officeart/2018/2/layout/IconCircleList"/>
    <dgm:cxn modelId="{E8ED32DE-D4C0-4A22-9A35-6B65E2E0D412}" srcId="{4CFEC7A8-0C34-4CFF-8FBB-77B682C7A454}" destId="{0D33B356-26C3-4B37-B28F-8960FC1C2ADA}" srcOrd="2" destOrd="0" parTransId="{5C6665EF-AA11-418C-95FA-4FB0D70D9663}" sibTransId="{58712336-B987-4191-9403-29A8034882CB}"/>
    <dgm:cxn modelId="{29BE24EB-5350-4551-AF4A-223C868786AA}" type="presOf" srcId="{134CED64-4107-45F3-AAD5-D4A27034BD41}" destId="{FF0198C7-4CF4-4C57-A48A-4893DBE9AC40}" srcOrd="0" destOrd="0" presId="urn:microsoft.com/office/officeart/2018/2/layout/IconCircleList"/>
    <dgm:cxn modelId="{7E4097F1-1D57-4346-B961-63DF5AFD4BFB}" type="presOf" srcId="{4CFEC7A8-0C34-4CFF-8FBB-77B682C7A454}" destId="{3412BE11-0787-41C5-89D5-38F43CBAAE04}" srcOrd="0" destOrd="0" presId="urn:microsoft.com/office/officeart/2018/2/layout/IconCircleList"/>
    <dgm:cxn modelId="{34A2942D-B957-415F-B6D5-4F77CE4D3794}" type="presParOf" srcId="{3412BE11-0787-41C5-89D5-38F43CBAAE04}" destId="{5062DF4F-DDED-4933-B829-AA3F93936656}" srcOrd="0" destOrd="0" presId="urn:microsoft.com/office/officeart/2018/2/layout/IconCircleList"/>
    <dgm:cxn modelId="{7B985117-29D2-40B7-B486-6E766D84363F}" type="presParOf" srcId="{5062DF4F-DDED-4933-B829-AA3F93936656}" destId="{E57B20A1-8F7B-45C3-9DAF-C48495E40D25}" srcOrd="0" destOrd="0" presId="urn:microsoft.com/office/officeart/2018/2/layout/IconCircleList"/>
    <dgm:cxn modelId="{5068575A-EF69-4075-B9F7-AC78499C3C44}" type="presParOf" srcId="{E57B20A1-8F7B-45C3-9DAF-C48495E40D25}" destId="{F26EA013-1752-49C0-873B-881D418F05E5}" srcOrd="0" destOrd="0" presId="urn:microsoft.com/office/officeart/2018/2/layout/IconCircleList"/>
    <dgm:cxn modelId="{624C5280-46B2-49F3-BD3E-C315AF49E9C4}" type="presParOf" srcId="{E57B20A1-8F7B-45C3-9DAF-C48495E40D25}" destId="{1D9535C2-6B47-4DC6-BF1D-9BC2E6672D50}" srcOrd="1" destOrd="0" presId="urn:microsoft.com/office/officeart/2018/2/layout/IconCircleList"/>
    <dgm:cxn modelId="{15124E80-3BFB-4355-B2A9-0E81B46A1026}" type="presParOf" srcId="{E57B20A1-8F7B-45C3-9DAF-C48495E40D25}" destId="{74BA7E56-E5DE-438D-B1AC-231688B41D2E}" srcOrd="2" destOrd="0" presId="urn:microsoft.com/office/officeart/2018/2/layout/IconCircleList"/>
    <dgm:cxn modelId="{7545FBC6-9F20-45F0-B358-06769DDB0DC0}" type="presParOf" srcId="{E57B20A1-8F7B-45C3-9DAF-C48495E40D25}" destId="{8D356879-181F-4785-BCC9-BBA091EA13F7}" srcOrd="3" destOrd="0" presId="urn:microsoft.com/office/officeart/2018/2/layout/IconCircleList"/>
    <dgm:cxn modelId="{52EF9450-D427-4C2C-9726-2341A1AF7AA8}" type="presParOf" srcId="{5062DF4F-DDED-4933-B829-AA3F93936656}" destId="{0122991A-BFB7-431F-B411-5C4745EA2865}" srcOrd="1" destOrd="0" presId="urn:microsoft.com/office/officeart/2018/2/layout/IconCircleList"/>
    <dgm:cxn modelId="{E9E804B2-07EC-4B8A-B9FE-88C7E11F568C}" type="presParOf" srcId="{5062DF4F-DDED-4933-B829-AA3F93936656}" destId="{D7F7521C-CDEB-4DC4-8CAC-1947E8141E61}" srcOrd="2" destOrd="0" presId="urn:microsoft.com/office/officeart/2018/2/layout/IconCircleList"/>
    <dgm:cxn modelId="{A00C56C8-17F1-46E6-94E5-1F8889EB720B}" type="presParOf" srcId="{D7F7521C-CDEB-4DC4-8CAC-1947E8141E61}" destId="{7AEA77FF-8F0E-489B-9403-E0824B812ECD}" srcOrd="0" destOrd="0" presId="urn:microsoft.com/office/officeart/2018/2/layout/IconCircleList"/>
    <dgm:cxn modelId="{D62C05B4-B2E1-46B0-976F-4822E27B3DB6}" type="presParOf" srcId="{D7F7521C-CDEB-4DC4-8CAC-1947E8141E61}" destId="{77817482-9933-4D5B-AADD-DB2E31AA61F0}" srcOrd="1" destOrd="0" presId="urn:microsoft.com/office/officeart/2018/2/layout/IconCircleList"/>
    <dgm:cxn modelId="{3F90B5E0-E6FB-473B-AD2D-594685C8395F}" type="presParOf" srcId="{D7F7521C-CDEB-4DC4-8CAC-1947E8141E61}" destId="{F913474D-FF8D-4EF0-BDD3-F39394A2C836}" srcOrd="2" destOrd="0" presId="urn:microsoft.com/office/officeart/2018/2/layout/IconCircleList"/>
    <dgm:cxn modelId="{AF69E7D6-4EC6-4E04-BE9D-0A2650D1E597}" type="presParOf" srcId="{D7F7521C-CDEB-4DC4-8CAC-1947E8141E61}" destId="{84AB7BFE-C9AE-491C-8553-849BD72F7BB7}" srcOrd="3" destOrd="0" presId="urn:microsoft.com/office/officeart/2018/2/layout/IconCircleList"/>
    <dgm:cxn modelId="{02BBCD1E-F48B-44DE-AD91-2CA76CA34669}" type="presParOf" srcId="{5062DF4F-DDED-4933-B829-AA3F93936656}" destId="{EFAB1D12-F594-470B-96B2-90FD975784CD}" srcOrd="3" destOrd="0" presId="urn:microsoft.com/office/officeart/2018/2/layout/IconCircleList"/>
    <dgm:cxn modelId="{83AD75E9-2F34-45D2-B06F-80342EF00624}" type="presParOf" srcId="{5062DF4F-DDED-4933-B829-AA3F93936656}" destId="{4244C5B7-143C-41D5-91C7-E2D28E08DE4C}" srcOrd="4" destOrd="0" presId="urn:microsoft.com/office/officeart/2018/2/layout/IconCircleList"/>
    <dgm:cxn modelId="{8A5F65F6-312A-4794-B0D6-A18FCF79F18A}" type="presParOf" srcId="{4244C5B7-143C-41D5-91C7-E2D28E08DE4C}" destId="{2C4CCA95-3BFC-433B-81D2-762994C2A962}" srcOrd="0" destOrd="0" presId="urn:microsoft.com/office/officeart/2018/2/layout/IconCircleList"/>
    <dgm:cxn modelId="{43C2E2D4-6F91-4A22-8B10-9D4E7B67DED8}" type="presParOf" srcId="{4244C5B7-143C-41D5-91C7-E2D28E08DE4C}" destId="{2FD52A8E-CCF1-4888-BC98-0D0CFED853AB}" srcOrd="1" destOrd="0" presId="urn:microsoft.com/office/officeart/2018/2/layout/IconCircleList"/>
    <dgm:cxn modelId="{B9C96F4F-2311-4363-B84B-147A022FBD1A}" type="presParOf" srcId="{4244C5B7-143C-41D5-91C7-E2D28E08DE4C}" destId="{3BF751CC-032F-4FE5-8AB1-C8870A65D272}" srcOrd="2" destOrd="0" presId="urn:microsoft.com/office/officeart/2018/2/layout/IconCircleList"/>
    <dgm:cxn modelId="{11DF54BF-7F42-4985-9FB1-106DC2F7B3CA}" type="presParOf" srcId="{4244C5B7-143C-41D5-91C7-E2D28E08DE4C}" destId="{3E309DED-643C-4FD1-970A-7073E054826F}" srcOrd="3" destOrd="0" presId="urn:microsoft.com/office/officeart/2018/2/layout/IconCircleList"/>
    <dgm:cxn modelId="{30B30E96-87E5-47C5-A39B-259B6C97CDCD}" type="presParOf" srcId="{5062DF4F-DDED-4933-B829-AA3F93936656}" destId="{B57DD9BF-0AA2-4F55-A67C-E5D105D68650}" srcOrd="5" destOrd="0" presId="urn:microsoft.com/office/officeart/2018/2/layout/IconCircleList"/>
    <dgm:cxn modelId="{3C9D3FF6-9BF3-48CC-803F-660FD4F78294}" type="presParOf" srcId="{5062DF4F-DDED-4933-B829-AA3F93936656}" destId="{7D227837-4107-4922-90E3-9B7E45C06BC4}" srcOrd="6" destOrd="0" presId="urn:microsoft.com/office/officeart/2018/2/layout/IconCircleList"/>
    <dgm:cxn modelId="{0142E8C6-E06A-4A66-BA4E-D78D2320A589}" type="presParOf" srcId="{7D227837-4107-4922-90E3-9B7E45C06BC4}" destId="{F8697E0C-CCBC-40B8-803E-E3D02FE481EB}" srcOrd="0" destOrd="0" presId="urn:microsoft.com/office/officeart/2018/2/layout/IconCircleList"/>
    <dgm:cxn modelId="{6344B38B-63ED-4510-BA7F-8267DEDC3C14}" type="presParOf" srcId="{7D227837-4107-4922-90E3-9B7E45C06BC4}" destId="{5CBCEEE2-A064-435F-830A-AC914EF01ADE}" srcOrd="1" destOrd="0" presId="urn:microsoft.com/office/officeart/2018/2/layout/IconCircleList"/>
    <dgm:cxn modelId="{49F1E5C7-599C-4E36-A063-709446F9FB92}" type="presParOf" srcId="{7D227837-4107-4922-90E3-9B7E45C06BC4}" destId="{1345629F-280D-4BA2-8C39-3F225B47B6C1}" srcOrd="2" destOrd="0" presId="urn:microsoft.com/office/officeart/2018/2/layout/IconCircleList"/>
    <dgm:cxn modelId="{0CF18C43-F3A1-4C32-83BF-57B03F56B2E4}" type="presParOf" srcId="{7D227837-4107-4922-90E3-9B7E45C06BC4}" destId="{4911994A-75FC-4C1C-9436-3BD0106FF2EC}" srcOrd="3" destOrd="0" presId="urn:microsoft.com/office/officeart/2018/2/layout/IconCircleList"/>
    <dgm:cxn modelId="{39682AF9-7412-47B1-AF53-78C64971550E}" type="presParOf" srcId="{5062DF4F-DDED-4933-B829-AA3F93936656}" destId="{FAB29B8C-A08F-4A4D-8479-C99593B109BE}" srcOrd="7" destOrd="0" presId="urn:microsoft.com/office/officeart/2018/2/layout/IconCircleList"/>
    <dgm:cxn modelId="{CE60C552-8E6D-4DE0-BE53-0C6F8EDD4485}" type="presParOf" srcId="{5062DF4F-DDED-4933-B829-AA3F93936656}" destId="{8B0D21EA-60B5-4370-AF72-0DD1BD7E2DE3}" srcOrd="8" destOrd="0" presId="urn:microsoft.com/office/officeart/2018/2/layout/IconCircleList"/>
    <dgm:cxn modelId="{4D74C7A0-55BA-4CBC-9543-937B980441B4}" type="presParOf" srcId="{8B0D21EA-60B5-4370-AF72-0DD1BD7E2DE3}" destId="{848994A8-949D-49C0-836B-741A5D9EB2F9}" srcOrd="0" destOrd="0" presId="urn:microsoft.com/office/officeart/2018/2/layout/IconCircleList"/>
    <dgm:cxn modelId="{24CAF8CB-E1F8-4FCE-BE35-06E551A9BCB6}" type="presParOf" srcId="{8B0D21EA-60B5-4370-AF72-0DD1BD7E2DE3}" destId="{7C907364-456F-4FDB-B969-2DD5398B47EF}" srcOrd="1" destOrd="0" presId="urn:microsoft.com/office/officeart/2018/2/layout/IconCircleList"/>
    <dgm:cxn modelId="{283D46A7-E7EC-445C-9C41-36C977CBD32E}" type="presParOf" srcId="{8B0D21EA-60B5-4370-AF72-0DD1BD7E2DE3}" destId="{0937DB4B-CD42-4659-AEC1-57B84F912F91}" srcOrd="2" destOrd="0" presId="urn:microsoft.com/office/officeart/2018/2/layout/IconCircleList"/>
    <dgm:cxn modelId="{EC78DF2E-76FD-4C4A-8F55-7F5153BA5FFF}" type="presParOf" srcId="{8B0D21EA-60B5-4370-AF72-0DD1BD7E2DE3}" destId="{5102D5DA-4DF0-4A51-8122-DE84F4FF1B7D}" srcOrd="3" destOrd="0" presId="urn:microsoft.com/office/officeart/2018/2/layout/IconCircleList"/>
    <dgm:cxn modelId="{773ECF36-E0DC-4873-9B67-95EE457E5463}" type="presParOf" srcId="{5062DF4F-DDED-4933-B829-AA3F93936656}" destId="{E579F6D4-7E70-4F86-9E83-BAF6787D9BDD}" srcOrd="9" destOrd="0" presId="urn:microsoft.com/office/officeart/2018/2/layout/IconCircleList"/>
    <dgm:cxn modelId="{3F374B05-8E75-4DE1-AAFB-99B2FF6744C6}" type="presParOf" srcId="{5062DF4F-DDED-4933-B829-AA3F93936656}" destId="{3A32AB94-10BC-4110-8730-C833ADDFB7C6}" srcOrd="10" destOrd="0" presId="urn:microsoft.com/office/officeart/2018/2/layout/IconCircleList"/>
    <dgm:cxn modelId="{F3F236C0-89E8-44C9-BBE2-CA331B21D4C2}" type="presParOf" srcId="{3A32AB94-10BC-4110-8730-C833ADDFB7C6}" destId="{1AF14C89-DC64-492A-B22F-D0449C6AAF57}" srcOrd="0" destOrd="0" presId="urn:microsoft.com/office/officeart/2018/2/layout/IconCircleList"/>
    <dgm:cxn modelId="{EE7AA911-C938-4A30-BBF3-A22F495D2B80}" type="presParOf" srcId="{3A32AB94-10BC-4110-8730-C833ADDFB7C6}" destId="{4F14A4A8-A78F-42A4-BE8B-D6B7505E6772}" srcOrd="1" destOrd="0" presId="urn:microsoft.com/office/officeart/2018/2/layout/IconCircleList"/>
    <dgm:cxn modelId="{0DDF899C-BBA6-4978-AB7C-F669856C239A}" type="presParOf" srcId="{3A32AB94-10BC-4110-8730-C833ADDFB7C6}" destId="{DC817732-058B-4705-999E-21C6FBDB7518}" srcOrd="2" destOrd="0" presId="urn:microsoft.com/office/officeart/2018/2/layout/IconCircleList"/>
    <dgm:cxn modelId="{D951AE13-A5A2-4F3F-8269-F5CBA8BD4B74}" type="presParOf" srcId="{3A32AB94-10BC-4110-8730-C833ADDFB7C6}" destId="{D535C627-AE98-4536-803F-5DEFF47D8090}" srcOrd="3" destOrd="0" presId="urn:microsoft.com/office/officeart/2018/2/layout/IconCircleList"/>
    <dgm:cxn modelId="{709FB885-DD3C-4460-B3D9-72E7D008330F}" type="presParOf" srcId="{5062DF4F-DDED-4933-B829-AA3F93936656}" destId="{9A0F640D-BB89-4AE1-ABDA-8C6E77F724CA}" srcOrd="11" destOrd="0" presId="urn:microsoft.com/office/officeart/2018/2/layout/IconCircleList"/>
    <dgm:cxn modelId="{7F855E3C-50A1-4E2B-B126-A4B323703452}" type="presParOf" srcId="{5062DF4F-DDED-4933-B829-AA3F93936656}" destId="{C71F0E2F-CE8E-4D19-B26D-2DB8598A557C}" srcOrd="12" destOrd="0" presId="urn:microsoft.com/office/officeart/2018/2/layout/IconCircleList"/>
    <dgm:cxn modelId="{9BF4C66E-8999-42FF-B4C4-62E15B48FD80}" type="presParOf" srcId="{C71F0E2F-CE8E-4D19-B26D-2DB8598A557C}" destId="{865A7EF2-4C48-44DA-8915-304FFF783080}" srcOrd="0" destOrd="0" presId="urn:microsoft.com/office/officeart/2018/2/layout/IconCircleList"/>
    <dgm:cxn modelId="{13ED0E29-426B-4CF9-BC43-6FA137033F76}" type="presParOf" srcId="{C71F0E2F-CE8E-4D19-B26D-2DB8598A557C}" destId="{729C8A11-E299-400D-905A-6C34B3639E05}" srcOrd="1" destOrd="0" presId="urn:microsoft.com/office/officeart/2018/2/layout/IconCircleList"/>
    <dgm:cxn modelId="{7EDF398E-943A-43E9-ACE6-6D66614685C3}" type="presParOf" srcId="{C71F0E2F-CE8E-4D19-B26D-2DB8598A557C}" destId="{8AB1E860-220C-4049-9244-D6936EAC9E58}" srcOrd="2" destOrd="0" presId="urn:microsoft.com/office/officeart/2018/2/layout/IconCircleList"/>
    <dgm:cxn modelId="{AE02F871-E07F-4D60-84D4-1426210B9FDC}" type="presParOf" srcId="{C71F0E2F-CE8E-4D19-B26D-2DB8598A557C}" destId="{FF0198C7-4CF4-4C57-A48A-4893DBE9AC4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FEC7A8-0C34-4CFF-8FBB-77B682C7A45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C6D26-7399-4296-A93E-FEEC314C1E1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Physically being able to do it</a:t>
          </a:r>
          <a:endParaRPr lang="en-US" dirty="0"/>
        </a:p>
      </dgm:t>
    </dgm:pt>
    <dgm:pt modelId="{DACFF8BE-1999-4F35-9394-AD9C660AD609}" type="parTrans" cxnId="{0A524170-5E11-4C1A-92BB-7EC6B049DBE9}">
      <dgm:prSet/>
      <dgm:spPr/>
      <dgm:t>
        <a:bodyPr/>
        <a:lstStyle/>
        <a:p>
          <a:endParaRPr lang="en-US"/>
        </a:p>
      </dgm:t>
    </dgm:pt>
    <dgm:pt modelId="{BA609D59-411D-4610-8696-84570F3F2EA9}" type="sibTrans" cxnId="{0A524170-5E11-4C1A-92BB-7EC6B049DBE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42000E1-AEBD-4357-B7E8-CDE6A3283E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Actually being in the room</a:t>
          </a:r>
          <a:endParaRPr lang="en-US" dirty="0"/>
        </a:p>
      </dgm:t>
    </dgm:pt>
    <dgm:pt modelId="{BAC55F84-6CDA-4044-A3F3-270EB6B4565B}" type="parTrans" cxnId="{86BF194B-576F-4911-9AE9-FADB8A3CED50}">
      <dgm:prSet/>
      <dgm:spPr/>
      <dgm:t>
        <a:bodyPr/>
        <a:lstStyle/>
        <a:p>
          <a:endParaRPr lang="en-US"/>
        </a:p>
      </dgm:t>
    </dgm:pt>
    <dgm:pt modelId="{6FC03300-95C1-4C18-9176-371179DC5B53}" type="sibTrans" cxnId="{86BF194B-576F-4911-9AE9-FADB8A3CED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D33B356-26C3-4B37-B28F-8960FC1C2AD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Doing it in real life</a:t>
          </a:r>
          <a:endParaRPr lang="en-US" dirty="0"/>
        </a:p>
      </dgm:t>
    </dgm:pt>
    <dgm:pt modelId="{5C6665EF-AA11-418C-95FA-4FB0D70D9663}" type="parTrans" cxnId="{E8ED32DE-D4C0-4A22-9A35-6B65E2E0D412}">
      <dgm:prSet/>
      <dgm:spPr/>
      <dgm:t>
        <a:bodyPr/>
        <a:lstStyle/>
        <a:p>
          <a:endParaRPr lang="en-US"/>
        </a:p>
      </dgm:t>
    </dgm:pt>
    <dgm:pt modelId="{58712336-B987-4191-9403-29A8034882CB}" type="sibTrans" cxnId="{E8ED32DE-D4C0-4A22-9A35-6B65E2E0D41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3BD443-FF5D-463D-A713-8F48F574B6B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It would have been even better in person, although we may have argued more</a:t>
          </a:r>
          <a:endParaRPr lang="en-US" dirty="0"/>
        </a:p>
      </dgm:t>
    </dgm:pt>
    <dgm:pt modelId="{A668036F-ABB5-4576-8D4D-8D21B038F2FE}" type="parTrans" cxnId="{D601C574-4D71-4E2F-99AA-97C4340F498C}">
      <dgm:prSet/>
      <dgm:spPr/>
      <dgm:t>
        <a:bodyPr/>
        <a:lstStyle/>
        <a:p>
          <a:endParaRPr lang="en-US"/>
        </a:p>
      </dgm:t>
    </dgm:pt>
    <dgm:pt modelId="{661503D7-17DB-42F4-92C0-DAE19C30B3FA}" type="sibTrans" cxnId="{D601C574-4D71-4E2F-99AA-97C4340F49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07723D-B5A2-42E9-988B-E2EFBED750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We had to go at your pace</a:t>
          </a:r>
          <a:endParaRPr lang="en-US" dirty="0"/>
        </a:p>
      </dgm:t>
    </dgm:pt>
    <dgm:pt modelId="{65494F76-DAB2-4471-8060-074501296F20}" type="parTrans" cxnId="{764C90AF-4602-4CE2-A7F9-23A5ABAF70B1}">
      <dgm:prSet/>
      <dgm:spPr/>
      <dgm:t>
        <a:bodyPr/>
        <a:lstStyle/>
        <a:p>
          <a:endParaRPr lang="en-US"/>
        </a:p>
      </dgm:t>
    </dgm:pt>
    <dgm:pt modelId="{C72B5333-BF00-4B69-86A2-BA817FF40452}" type="sibTrans" cxnId="{764C90AF-4602-4CE2-A7F9-23A5ABAF70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412BE11-0787-41C5-89D5-38F43CBAAE04}" type="pres">
      <dgm:prSet presAssocID="{4CFEC7A8-0C34-4CFF-8FBB-77B682C7A454}" presName="root" presStyleCnt="0">
        <dgm:presLayoutVars>
          <dgm:dir/>
          <dgm:resizeHandles val="exact"/>
        </dgm:presLayoutVars>
      </dgm:prSet>
      <dgm:spPr/>
    </dgm:pt>
    <dgm:pt modelId="{5062DF4F-DDED-4933-B829-AA3F93936656}" type="pres">
      <dgm:prSet presAssocID="{4CFEC7A8-0C34-4CFF-8FBB-77B682C7A454}" presName="container" presStyleCnt="0">
        <dgm:presLayoutVars>
          <dgm:dir/>
          <dgm:resizeHandles val="exact"/>
        </dgm:presLayoutVars>
      </dgm:prSet>
      <dgm:spPr/>
    </dgm:pt>
    <dgm:pt modelId="{E57B20A1-8F7B-45C3-9DAF-C48495E40D25}" type="pres">
      <dgm:prSet presAssocID="{C1FC6D26-7399-4296-A93E-FEEC314C1E13}" presName="compNode" presStyleCnt="0"/>
      <dgm:spPr/>
    </dgm:pt>
    <dgm:pt modelId="{F26EA013-1752-49C0-873B-881D418F05E5}" type="pres">
      <dgm:prSet presAssocID="{C1FC6D26-7399-4296-A93E-FEEC314C1E13}" presName="iconBgRect" presStyleLbl="bgShp" presStyleIdx="0" presStyleCnt="5"/>
      <dgm:spPr/>
    </dgm:pt>
    <dgm:pt modelId="{1D9535C2-6B47-4DC6-BF1D-9BC2E6672D50}" type="pres">
      <dgm:prSet presAssocID="{C1FC6D26-7399-4296-A93E-FEEC314C1E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4BA7E56-E5DE-438D-B1AC-231688B41D2E}" type="pres">
      <dgm:prSet presAssocID="{C1FC6D26-7399-4296-A93E-FEEC314C1E13}" presName="spaceRect" presStyleCnt="0"/>
      <dgm:spPr/>
    </dgm:pt>
    <dgm:pt modelId="{8D356879-181F-4785-BCC9-BBA091EA13F7}" type="pres">
      <dgm:prSet presAssocID="{C1FC6D26-7399-4296-A93E-FEEC314C1E13}" presName="textRect" presStyleLbl="revTx" presStyleIdx="0" presStyleCnt="5">
        <dgm:presLayoutVars>
          <dgm:chMax val="1"/>
          <dgm:chPref val="1"/>
        </dgm:presLayoutVars>
      </dgm:prSet>
      <dgm:spPr/>
    </dgm:pt>
    <dgm:pt modelId="{0122991A-BFB7-431F-B411-5C4745EA2865}" type="pres">
      <dgm:prSet presAssocID="{BA609D59-411D-4610-8696-84570F3F2EA9}" presName="sibTrans" presStyleLbl="sibTrans2D1" presStyleIdx="0" presStyleCnt="0"/>
      <dgm:spPr/>
    </dgm:pt>
    <dgm:pt modelId="{D7F7521C-CDEB-4DC4-8CAC-1947E8141E61}" type="pres">
      <dgm:prSet presAssocID="{A42000E1-AEBD-4357-B7E8-CDE6A3283EAB}" presName="compNode" presStyleCnt="0"/>
      <dgm:spPr/>
    </dgm:pt>
    <dgm:pt modelId="{7AEA77FF-8F0E-489B-9403-E0824B812ECD}" type="pres">
      <dgm:prSet presAssocID="{A42000E1-AEBD-4357-B7E8-CDE6A3283EAB}" presName="iconBgRect" presStyleLbl="bgShp" presStyleIdx="1" presStyleCnt="5"/>
      <dgm:spPr/>
    </dgm:pt>
    <dgm:pt modelId="{77817482-9933-4D5B-AADD-DB2E31AA61F0}" type="pres">
      <dgm:prSet presAssocID="{A42000E1-AEBD-4357-B7E8-CDE6A3283EA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F913474D-FF8D-4EF0-BDD3-F39394A2C836}" type="pres">
      <dgm:prSet presAssocID="{A42000E1-AEBD-4357-B7E8-CDE6A3283EAB}" presName="spaceRect" presStyleCnt="0"/>
      <dgm:spPr/>
    </dgm:pt>
    <dgm:pt modelId="{84AB7BFE-C9AE-491C-8553-849BD72F7BB7}" type="pres">
      <dgm:prSet presAssocID="{A42000E1-AEBD-4357-B7E8-CDE6A3283EAB}" presName="textRect" presStyleLbl="revTx" presStyleIdx="1" presStyleCnt="5">
        <dgm:presLayoutVars>
          <dgm:chMax val="1"/>
          <dgm:chPref val="1"/>
        </dgm:presLayoutVars>
      </dgm:prSet>
      <dgm:spPr/>
    </dgm:pt>
    <dgm:pt modelId="{EFAB1D12-F594-470B-96B2-90FD975784CD}" type="pres">
      <dgm:prSet presAssocID="{6FC03300-95C1-4C18-9176-371179DC5B53}" presName="sibTrans" presStyleLbl="sibTrans2D1" presStyleIdx="0" presStyleCnt="0"/>
      <dgm:spPr/>
    </dgm:pt>
    <dgm:pt modelId="{4244C5B7-143C-41D5-91C7-E2D28E08DE4C}" type="pres">
      <dgm:prSet presAssocID="{0D33B356-26C3-4B37-B28F-8960FC1C2ADA}" presName="compNode" presStyleCnt="0"/>
      <dgm:spPr/>
    </dgm:pt>
    <dgm:pt modelId="{2C4CCA95-3BFC-433B-81D2-762994C2A962}" type="pres">
      <dgm:prSet presAssocID="{0D33B356-26C3-4B37-B28F-8960FC1C2ADA}" presName="iconBgRect" presStyleLbl="bgShp" presStyleIdx="2" presStyleCnt="5"/>
      <dgm:spPr/>
    </dgm:pt>
    <dgm:pt modelId="{2FD52A8E-CCF1-4888-BC98-0D0CFED853AB}" type="pres">
      <dgm:prSet presAssocID="{0D33B356-26C3-4B37-B28F-8960FC1C2AD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BF751CC-032F-4FE5-8AB1-C8870A65D272}" type="pres">
      <dgm:prSet presAssocID="{0D33B356-26C3-4B37-B28F-8960FC1C2ADA}" presName="spaceRect" presStyleCnt="0"/>
      <dgm:spPr/>
    </dgm:pt>
    <dgm:pt modelId="{3E309DED-643C-4FD1-970A-7073E054826F}" type="pres">
      <dgm:prSet presAssocID="{0D33B356-26C3-4B37-B28F-8960FC1C2ADA}" presName="textRect" presStyleLbl="revTx" presStyleIdx="2" presStyleCnt="5">
        <dgm:presLayoutVars>
          <dgm:chMax val="1"/>
          <dgm:chPref val="1"/>
        </dgm:presLayoutVars>
      </dgm:prSet>
      <dgm:spPr/>
    </dgm:pt>
    <dgm:pt modelId="{B57DD9BF-0AA2-4F55-A67C-E5D105D68650}" type="pres">
      <dgm:prSet presAssocID="{58712336-B987-4191-9403-29A8034882CB}" presName="sibTrans" presStyleLbl="sibTrans2D1" presStyleIdx="0" presStyleCnt="0"/>
      <dgm:spPr/>
    </dgm:pt>
    <dgm:pt modelId="{7D227837-4107-4922-90E3-9B7E45C06BC4}" type="pres">
      <dgm:prSet presAssocID="{9D3BD443-FF5D-463D-A713-8F48F574B6B4}" presName="compNode" presStyleCnt="0"/>
      <dgm:spPr/>
    </dgm:pt>
    <dgm:pt modelId="{F8697E0C-CCBC-40B8-803E-E3D02FE481EB}" type="pres">
      <dgm:prSet presAssocID="{9D3BD443-FF5D-463D-A713-8F48F574B6B4}" presName="iconBgRect" presStyleLbl="bgShp" presStyleIdx="3" presStyleCnt="5"/>
      <dgm:spPr/>
    </dgm:pt>
    <dgm:pt modelId="{5CBCEEE2-A064-435F-830A-AC914EF01ADE}" type="pres">
      <dgm:prSet presAssocID="{9D3BD443-FF5D-463D-A713-8F48F574B6B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345629F-280D-4BA2-8C39-3F225B47B6C1}" type="pres">
      <dgm:prSet presAssocID="{9D3BD443-FF5D-463D-A713-8F48F574B6B4}" presName="spaceRect" presStyleCnt="0"/>
      <dgm:spPr/>
    </dgm:pt>
    <dgm:pt modelId="{4911994A-75FC-4C1C-9436-3BD0106FF2EC}" type="pres">
      <dgm:prSet presAssocID="{9D3BD443-FF5D-463D-A713-8F48F574B6B4}" presName="textRect" presStyleLbl="revTx" presStyleIdx="3" presStyleCnt="5">
        <dgm:presLayoutVars>
          <dgm:chMax val="1"/>
          <dgm:chPref val="1"/>
        </dgm:presLayoutVars>
      </dgm:prSet>
      <dgm:spPr/>
    </dgm:pt>
    <dgm:pt modelId="{FAB29B8C-A08F-4A4D-8479-C99593B109BE}" type="pres">
      <dgm:prSet presAssocID="{661503D7-17DB-42F4-92C0-DAE19C30B3FA}" presName="sibTrans" presStyleLbl="sibTrans2D1" presStyleIdx="0" presStyleCnt="0"/>
      <dgm:spPr/>
    </dgm:pt>
    <dgm:pt modelId="{8B0D21EA-60B5-4370-AF72-0DD1BD7E2DE3}" type="pres">
      <dgm:prSet presAssocID="{3D07723D-B5A2-42E9-988B-E2EFBED7504B}" presName="compNode" presStyleCnt="0"/>
      <dgm:spPr/>
    </dgm:pt>
    <dgm:pt modelId="{848994A8-949D-49C0-836B-741A5D9EB2F9}" type="pres">
      <dgm:prSet presAssocID="{3D07723D-B5A2-42E9-988B-E2EFBED7504B}" presName="iconBgRect" presStyleLbl="bgShp" presStyleIdx="4" presStyleCnt="5"/>
      <dgm:spPr/>
    </dgm:pt>
    <dgm:pt modelId="{7C907364-456F-4FDB-B969-2DD5398B47EF}" type="pres">
      <dgm:prSet presAssocID="{3D07723D-B5A2-42E9-988B-E2EFBED7504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937DB4B-CD42-4659-AEC1-57B84F912F91}" type="pres">
      <dgm:prSet presAssocID="{3D07723D-B5A2-42E9-988B-E2EFBED7504B}" presName="spaceRect" presStyleCnt="0"/>
      <dgm:spPr/>
    </dgm:pt>
    <dgm:pt modelId="{5102D5DA-4DF0-4A51-8122-DE84F4FF1B7D}" type="pres">
      <dgm:prSet presAssocID="{3D07723D-B5A2-42E9-988B-E2EFBED7504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77FE707-8397-4DAA-9D6E-85D026A3ABFA}" type="presOf" srcId="{A42000E1-AEBD-4357-B7E8-CDE6A3283EAB}" destId="{84AB7BFE-C9AE-491C-8553-849BD72F7BB7}" srcOrd="0" destOrd="0" presId="urn:microsoft.com/office/officeart/2018/2/layout/IconCircleList"/>
    <dgm:cxn modelId="{A3A77D15-0961-4DD9-8BF5-71539DE6E9B3}" type="presOf" srcId="{BA609D59-411D-4610-8696-84570F3F2EA9}" destId="{0122991A-BFB7-431F-B411-5C4745EA2865}" srcOrd="0" destOrd="0" presId="urn:microsoft.com/office/officeart/2018/2/layout/IconCircleList"/>
    <dgm:cxn modelId="{13BD8126-ABF5-4D7C-AE2F-EBE680ADB234}" type="presOf" srcId="{58712336-B987-4191-9403-29A8034882CB}" destId="{B57DD9BF-0AA2-4F55-A67C-E5D105D68650}" srcOrd="0" destOrd="0" presId="urn:microsoft.com/office/officeart/2018/2/layout/IconCircleList"/>
    <dgm:cxn modelId="{9488172A-3C35-4862-8C01-7CF1AF02A827}" type="presOf" srcId="{661503D7-17DB-42F4-92C0-DAE19C30B3FA}" destId="{FAB29B8C-A08F-4A4D-8479-C99593B109BE}" srcOrd="0" destOrd="0" presId="urn:microsoft.com/office/officeart/2018/2/layout/IconCircleList"/>
    <dgm:cxn modelId="{86BF194B-576F-4911-9AE9-FADB8A3CED50}" srcId="{4CFEC7A8-0C34-4CFF-8FBB-77B682C7A454}" destId="{A42000E1-AEBD-4357-B7E8-CDE6A3283EAB}" srcOrd="1" destOrd="0" parTransId="{BAC55F84-6CDA-4044-A3F3-270EB6B4565B}" sibTransId="{6FC03300-95C1-4C18-9176-371179DC5B53}"/>
    <dgm:cxn modelId="{C899F256-3E9B-408F-BB6F-9E42C0DC82B9}" type="presOf" srcId="{3D07723D-B5A2-42E9-988B-E2EFBED7504B}" destId="{5102D5DA-4DF0-4A51-8122-DE84F4FF1B7D}" srcOrd="0" destOrd="0" presId="urn:microsoft.com/office/officeart/2018/2/layout/IconCircleList"/>
    <dgm:cxn modelId="{0A524170-5E11-4C1A-92BB-7EC6B049DBE9}" srcId="{4CFEC7A8-0C34-4CFF-8FBB-77B682C7A454}" destId="{C1FC6D26-7399-4296-A93E-FEEC314C1E13}" srcOrd="0" destOrd="0" parTransId="{DACFF8BE-1999-4F35-9394-AD9C660AD609}" sibTransId="{BA609D59-411D-4610-8696-84570F3F2EA9}"/>
    <dgm:cxn modelId="{D601C574-4D71-4E2F-99AA-97C4340F498C}" srcId="{4CFEC7A8-0C34-4CFF-8FBB-77B682C7A454}" destId="{9D3BD443-FF5D-463D-A713-8F48F574B6B4}" srcOrd="3" destOrd="0" parTransId="{A668036F-ABB5-4576-8D4D-8D21B038F2FE}" sibTransId="{661503D7-17DB-42F4-92C0-DAE19C30B3FA}"/>
    <dgm:cxn modelId="{4F717C79-F0C2-472F-9B77-EC12ADB5792D}" type="presOf" srcId="{0D33B356-26C3-4B37-B28F-8960FC1C2ADA}" destId="{3E309DED-643C-4FD1-970A-7073E054826F}" srcOrd="0" destOrd="0" presId="urn:microsoft.com/office/officeart/2018/2/layout/IconCircleList"/>
    <dgm:cxn modelId="{57FF2E8A-B960-42EC-AC8C-005D006ADF1B}" type="presOf" srcId="{C1FC6D26-7399-4296-A93E-FEEC314C1E13}" destId="{8D356879-181F-4785-BCC9-BBA091EA13F7}" srcOrd="0" destOrd="0" presId="urn:microsoft.com/office/officeart/2018/2/layout/IconCircleList"/>
    <dgm:cxn modelId="{44A5379B-8C38-464A-AD11-265ED5562F7B}" type="presOf" srcId="{6FC03300-95C1-4C18-9176-371179DC5B53}" destId="{EFAB1D12-F594-470B-96B2-90FD975784CD}" srcOrd="0" destOrd="0" presId="urn:microsoft.com/office/officeart/2018/2/layout/IconCircleList"/>
    <dgm:cxn modelId="{4AEDFAAC-65CF-4AB2-9BF6-D9F63D964286}" type="presOf" srcId="{9D3BD443-FF5D-463D-A713-8F48F574B6B4}" destId="{4911994A-75FC-4C1C-9436-3BD0106FF2EC}" srcOrd="0" destOrd="0" presId="urn:microsoft.com/office/officeart/2018/2/layout/IconCircleList"/>
    <dgm:cxn modelId="{764C90AF-4602-4CE2-A7F9-23A5ABAF70B1}" srcId="{4CFEC7A8-0C34-4CFF-8FBB-77B682C7A454}" destId="{3D07723D-B5A2-42E9-988B-E2EFBED7504B}" srcOrd="4" destOrd="0" parTransId="{65494F76-DAB2-4471-8060-074501296F20}" sibTransId="{C72B5333-BF00-4B69-86A2-BA817FF40452}"/>
    <dgm:cxn modelId="{E8ED32DE-D4C0-4A22-9A35-6B65E2E0D412}" srcId="{4CFEC7A8-0C34-4CFF-8FBB-77B682C7A454}" destId="{0D33B356-26C3-4B37-B28F-8960FC1C2ADA}" srcOrd="2" destOrd="0" parTransId="{5C6665EF-AA11-418C-95FA-4FB0D70D9663}" sibTransId="{58712336-B987-4191-9403-29A8034882CB}"/>
    <dgm:cxn modelId="{7E4097F1-1D57-4346-B961-63DF5AFD4BFB}" type="presOf" srcId="{4CFEC7A8-0C34-4CFF-8FBB-77B682C7A454}" destId="{3412BE11-0787-41C5-89D5-38F43CBAAE04}" srcOrd="0" destOrd="0" presId="urn:microsoft.com/office/officeart/2018/2/layout/IconCircleList"/>
    <dgm:cxn modelId="{34A2942D-B957-415F-B6D5-4F77CE4D3794}" type="presParOf" srcId="{3412BE11-0787-41C5-89D5-38F43CBAAE04}" destId="{5062DF4F-DDED-4933-B829-AA3F93936656}" srcOrd="0" destOrd="0" presId="urn:microsoft.com/office/officeart/2018/2/layout/IconCircleList"/>
    <dgm:cxn modelId="{7B985117-29D2-40B7-B486-6E766D84363F}" type="presParOf" srcId="{5062DF4F-DDED-4933-B829-AA3F93936656}" destId="{E57B20A1-8F7B-45C3-9DAF-C48495E40D25}" srcOrd="0" destOrd="0" presId="urn:microsoft.com/office/officeart/2018/2/layout/IconCircleList"/>
    <dgm:cxn modelId="{5068575A-EF69-4075-B9F7-AC78499C3C44}" type="presParOf" srcId="{E57B20A1-8F7B-45C3-9DAF-C48495E40D25}" destId="{F26EA013-1752-49C0-873B-881D418F05E5}" srcOrd="0" destOrd="0" presId="urn:microsoft.com/office/officeart/2018/2/layout/IconCircleList"/>
    <dgm:cxn modelId="{624C5280-46B2-49F3-BD3E-C315AF49E9C4}" type="presParOf" srcId="{E57B20A1-8F7B-45C3-9DAF-C48495E40D25}" destId="{1D9535C2-6B47-4DC6-BF1D-9BC2E6672D50}" srcOrd="1" destOrd="0" presId="urn:microsoft.com/office/officeart/2018/2/layout/IconCircleList"/>
    <dgm:cxn modelId="{15124E80-3BFB-4355-B2A9-0E81B46A1026}" type="presParOf" srcId="{E57B20A1-8F7B-45C3-9DAF-C48495E40D25}" destId="{74BA7E56-E5DE-438D-B1AC-231688B41D2E}" srcOrd="2" destOrd="0" presId="urn:microsoft.com/office/officeart/2018/2/layout/IconCircleList"/>
    <dgm:cxn modelId="{7545FBC6-9F20-45F0-B358-06769DDB0DC0}" type="presParOf" srcId="{E57B20A1-8F7B-45C3-9DAF-C48495E40D25}" destId="{8D356879-181F-4785-BCC9-BBA091EA13F7}" srcOrd="3" destOrd="0" presId="urn:microsoft.com/office/officeart/2018/2/layout/IconCircleList"/>
    <dgm:cxn modelId="{52EF9450-D427-4C2C-9726-2341A1AF7AA8}" type="presParOf" srcId="{5062DF4F-DDED-4933-B829-AA3F93936656}" destId="{0122991A-BFB7-431F-B411-5C4745EA2865}" srcOrd="1" destOrd="0" presId="urn:microsoft.com/office/officeart/2018/2/layout/IconCircleList"/>
    <dgm:cxn modelId="{E9E804B2-07EC-4B8A-B9FE-88C7E11F568C}" type="presParOf" srcId="{5062DF4F-DDED-4933-B829-AA3F93936656}" destId="{D7F7521C-CDEB-4DC4-8CAC-1947E8141E61}" srcOrd="2" destOrd="0" presId="urn:microsoft.com/office/officeart/2018/2/layout/IconCircleList"/>
    <dgm:cxn modelId="{A00C56C8-17F1-46E6-94E5-1F8889EB720B}" type="presParOf" srcId="{D7F7521C-CDEB-4DC4-8CAC-1947E8141E61}" destId="{7AEA77FF-8F0E-489B-9403-E0824B812ECD}" srcOrd="0" destOrd="0" presId="urn:microsoft.com/office/officeart/2018/2/layout/IconCircleList"/>
    <dgm:cxn modelId="{D62C05B4-B2E1-46B0-976F-4822E27B3DB6}" type="presParOf" srcId="{D7F7521C-CDEB-4DC4-8CAC-1947E8141E61}" destId="{77817482-9933-4D5B-AADD-DB2E31AA61F0}" srcOrd="1" destOrd="0" presId="urn:microsoft.com/office/officeart/2018/2/layout/IconCircleList"/>
    <dgm:cxn modelId="{3F90B5E0-E6FB-473B-AD2D-594685C8395F}" type="presParOf" srcId="{D7F7521C-CDEB-4DC4-8CAC-1947E8141E61}" destId="{F913474D-FF8D-4EF0-BDD3-F39394A2C836}" srcOrd="2" destOrd="0" presId="urn:microsoft.com/office/officeart/2018/2/layout/IconCircleList"/>
    <dgm:cxn modelId="{AF69E7D6-4EC6-4E04-BE9D-0A2650D1E597}" type="presParOf" srcId="{D7F7521C-CDEB-4DC4-8CAC-1947E8141E61}" destId="{84AB7BFE-C9AE-491C-8553-849BD72F7BB7}" srcOrd="3" destOrd="0" presId="urn:microsoft.com/office/officeart/2018/2/layout/IconCircleList"/>
    <dgm:cxn modelId="{02BBCD1E-F48B-44DE-AD91-2CA76CA34669}" type="presParOf" srcId="{5062DF4F-DDED-4933-B829-AA3F93936656}" destId="{EFAB1D12-F594-470B-96B2-90FD975784CD}" srcOrd="3" destOrd="0" presId="urn:microsoft.com/office/officeart/2018/2/layout/IconCircleList"/>
    <dgm:cxn modelId="{83AD75E9-2F34-45D2-B06F-80342EF00624}" type="presParOf" srcId="{5062DF4F-DDED-4933-B829-AA3F93936656}" destId="{4244C5B7-143C-41D5-91C7-E2D28E08DE4C}" srcOrd="4" destOrd="0" presId="urn:microsoft.com/office/officeart/2018/2/layout/IconCircleList"/>
    <dgm:cxn modelId="{8A5F65F6-312A-4794-B0D6-A18FCF79F18A}" type="presParOf" srcId="{4244C5B7-143C-41D5-91C7-E2D28E08DE4C}" destId="{2C4CCA95-3BFC-433B-81D2-762994C2A962}" srcOrd="0" destOrd="0" presId="urn:microsoft.com/office/officeart/2018/2/layout/IconCircleList"/>
    <dgm:cxn modelId="{43C2E2D4-6F91-4A22-8B10-9D4E7B67DED8}" type="presParOf" srcId="{4244C5B7-143C-41D5-91C7-E2D28E08DE4C}" destId="{2FD52A8E-CCF1-4888-BC98-0D0CFED853AB}" srcOrd="1" destOrd="0" presId="urn:microsoft.com/office/officeart/2018/2/layout/IconCircleList"/>
    <dgm:cxn modelId="{B9C96F4F-2311-4363-B84B-147A022FBD1A}" type="presParOf" srcId="{4244C5B7-143C-41D5-91C7-E2D28E08DE4C}" destId="{3BF751CC-032F-4FE5-8AB1-C8870A65D272}" srcOrd="2" destOrd="0" presId="urn:microsoft.com/office/officeart/2018/2/layout/IconCircleList"/>
    <dgm:cxn modelId="{11DF54BF-7F42-4985-9FB1-106DC2F7B3CA}" type="presParOf" srcId="{4244C5B7-143C-41D5-91C7-E2D28E08DE4C}" destId="{3E309DED-643C-4FD1-970A-7073E054826F}" srcOrd="3" destOrd="0" presId="urn:microsoft.com/office/officeart/2018/2/layout/IconCircleList"/>
    <dgm:cxn modelId="{30B30E96-87E5-47C5-A39B-259B6C97CDCD}" type="presParOf" srcId="{5062DF4F-DDED-4933-B829-AA3F93936656}" destId="{B57DD9BF-0AA2-4F55-A67C-E5D105D68650}" srcOrd="5" destOrd="0" presId="urn:microsoft.com/office/officeart/2018/2/layout/IconCircleList"/>
    <dgm:cxn modelId="{3C9D3FF6-9BF3-48CC-803F-660FD4F78294}" type="presParOf" srcId="{5062DF4F-DDED-4933-B829-AA3F93936656}" destId="{7D227837-4107-4922-90E3-9B7E45C06BC4}" srcOrd="6" destOrd="0" presId="urn:microsoft.com/office/officeart/2018/2/layout/IconCircleList"/>
    <dgm:cxn modelId="{0142E8C6-E06A-4A66-BA4E-D78D2320A589}" type="presParOf" srcId="{7D227837-4107-4922-90E3-9B7E45C06BC4}" destId="{F8697E0C-CCBC-40B8-803E-E3D02FE481EB}" srcOrd="0" destOrd="0" presId="urn:microsoft.com/office/officeart/2018/2/layout/IconCircleList"/>
    <dgm:cxn modelId="{6344B38B-63ED-4510-BA7F-8267DEDC3C14}" type="presParOf" srcId="{7D227837-4107-4922-90E3-9B7E45C06BC4}" destId="{5CBCEEE2-A064-435F-830A-AC914EF01ADE}" srcOrd="1" destOrd="0" presId="urn:microsoft.com/office/officeart/2018/2/layout/IconCircleList"/>
    <dgm:cxn modelId="{49F1E5C7-599C-4E36-A063-709446F9FB92}" type="presParOf" srcId="{7D227837-4107-4922-90E3-9B7E45C06BC4}" destId="{1345629F-280D-4BA2-8C39-3F225B47B6C1}" srcOrd="2" destOrd="0" presId="urn:microsoft.com/office/officeart/2018/2/layout/IconCircleList"/>
    <dgm:cxn modelId="{0CF18C43-F3A1-4C32-83BF-57B03F56B2E4}" type="presParOf" srcId="{7D227837-4107-4922-90E3-9B7E45C06BC4}" destId="{4911994A-75FC-4C1C-9436-3BD0106FF2EC}" srcOrd="3" destOrd="0" presId="urn:microsoft.com/office/officeart/2018/2/layout/IconCircleList"/>
    <dgm:cxn modelId="{39682AF9-7412-47B1-AF53-78C64971550E}" type="presParOf" srcId="{5062DF4F-DDED-4933-B829-AA3F93936656}" destId="{FAB29B8C-A08F-4A4D-8479-C99593B109BE}" srcOrd="7" destOrd="0" presId="urn:microsoft.com/office/officeart/2018/2/layout/IconCircleList"/>
    <dgm:cxn modelId="{CE60C552-8E6D-4DE0-BE53-0C6F8EDD4485}" type="presParOf" srcId="{5062DF4F-DDED-4933-B829-AA3F93936656}" destId="{8B0D21EA-60B5-4370-AF72-0DD1BD7E2DE3}" srcOrd="8" destOrd="0" presId="urn:microsoft.com/office/officeart/2018/2/layout/IconCircleList"/>
    <dgm:cxn modelId="{4D74C7A0-55BA-4CBC-9543-937B980441B4}" type="presParOf" srcId="{8B0D21EA-60B5-4370-AF72-0DD1BD7E2DE3}" destId="{848994A8-949D-49C0-836B-741A5D9EB2F9}" srcOrd="0" destOrd="0" presId="urn:microsoft.com/office/officeart/2018/2/layout/IconCircleList"/>
    <dgm:cxn modelId="{24CAF8CB-E1F8-4FCE-BE35-06E551A9BCB6}" type="presParOf" srcId="{8B0D21EA-60B5-4370-AF72-0DD1BD7E2DE3}" destId="{7C907364-456F-4FDB-B969-2DD5398B47EF}" srcOrd="1" destOrd="0" presId="urn:microsoft.com/office/officeart/2018/2/layout/IconCircleList"/>
    <dgm:cxn modelId="{283D46A7-E7EC-445C-9C41-36C977CBD32E}" type="presParOf" srcId="{8B0D21EA-60B5-4370-AF72-0DD1BD7E2DE3}" destId="{0937DB4B-CD42-4659-AEC1-57B84F912F91}" srcOrd="2" destOrd="0" presId="urn:microsoft.com/office/officeart/2018/2/layout/IconCircleList"/>
    <dgm:cxn modelId="{EC78DF2E-76FD-4C4A-8F55-7F5153BA5FFF}" type="presParOf" srcId="{8B0D21EA-60B5-4370-AF72-0DD1BD7E2DE3}" destId="{5102D5DA-4DF0-4A51-8122-DE84F4FF1B7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EA013-1752-49C0-873B-881D418F05E5}">
      <dsp:nvSpPr>
        <dsp:cNvPr id="0" name=""/>
        <dsp:cNvSpPr/>
      </dsp:nvSpPr>
      <dsp:spPr>
        <a:xfrm>
          <a:off x="1760" y="548000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535C2-6B47-4DC6-BF1D-9BC2E6672D50}">
      <dsp:nvSpPr>
        <dsp:cNvPr id="0" name=""/>
        <dsp:cNvSpPr/>
      </dsp:nvSpPr>
      <dsp:spPr>
        <a:xfrm>
          <a:off x="117481" y="663721"/>
          <a:ext cx="319610" cy="3196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56879-181F-4785-BCC9-BBA091EA13F7}">
      <dsp:nvSpPr>
        <dsp:cNvPr id="0" name=""/>
        <dsp:cNvSpPr/>
      </dsp:nvSpPr>
      <dsp:spPr>
        <a:xfrm>
          <a:off x="670896" y="548000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/>
            <a:t>Probably the best induction session I’ve done</a:t>
          </a:r>
          <a:endParaRPr lang="en-US" sz="1100" kern="1200"/>
        </a:p>
      </dsp:txBody>
      <dsp:txXfrm>
        <a:off x="670896" y="548000"/>
        <a:ext cx="1298910" cy="551053"/>
      </dsp:txXfrm>
    </dsp:sp>
    <dsp:sp modelId="{7AEA77FF-8F0E-489B-9403-E0824B812ECD}">
      <dsp:nvSpPr>
        <dsp:cNvPr id="0" name=""/>
        <dsp:cNvSpPr/>
      </dsp:nvSpPr>
      <dsp:spPr>
        <a:xfrm>
          <a:off x="2196133" y="548000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17482-9933-4D5B-AADD-DB2E31AA61F0}">
      <dsp:nvSpPr>
        <dsp:cNvPr id="0" name=""/>
        <dsp:cNvSpPr/>
      </dsp:nvSpPr>
      <dsp:spPr>
        <a:xfrm>
          <a:off x="2311854" y="663721"/>
          <a:ext cx="319610" cy="3196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B7BFE-C9AE-491C-8553-849BD72F7BB7}">
      <dsp:nvSpPr>
        <dsp:cNvPr id="0" name=""/>
        <dsp:cNvSpPr/>
      </dsp:nvSpPr>
      <dsp:spPr>
        <a:xfrm>
          <a:off x="2865269" y="548000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 dirty="0"/>
            <a:t>Really good motivation</a:t>
          </a:r>
          <a:endParaRPr lang="en-US" sz="1100" kern="1200" dirty="0"/>
        </a:p>
      </dsp:txBody>
      <dsp:txXfrm>
        <a:off x="2865269" y="548000"/>
        <a:ext cx="1298910" cy="551053"/>
      </dsp:txXfrm>
    </dsp:sp>
    <dsp:sp modelId="{2C4CCA95-3BFC-433B-81D2-762994C2A962}">
      <dsp:nvSpPr>
        <dsp:cNvPr id="0" name=""/>
        <dsp:cNvSpPr/>
      </dsp:nvSpPr>
      <dsp:spPr>
        <a:xfrm>
          <a:off x="4390505" y="548000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52A8E-CCF1-4888-BC98-0D0CFED853AB}">
      <dsp:nvSpPr>
        <dsp:cNvPr id="0" name=""/>
        <dsp:cNvSpPr/>
      </dsp:nvSpPr>
      <dsp:spPr>
        <a:xfrm>
          <a:off x="4506226" y="663721"/>
          <a:ext cx="319610" cy="3196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09DED-643C-4FD1-970A-7073E054826F}">
      <dsp:nvSpPr>
        <dsp:cNvPr id="0" name=""/>
        <dsp:cNvSpPr/>
      </dsp:nvSpPr>
      <dsp:spPr>
        <a:xfrm>
          <a:off x="5059641" y="548000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/>
            <a:t>It’s good to be able to work as a team</a:t>
          </a:r>
          <a:endParaRPr lang="en-US" sz="1100" kern="1200"/>
        </a:p>
      </dsp:txBody>
      <dsp:txXfrm>
        <a:off x="5059641" y="548000"/>
        <a:ext cx="1298910" cy="551053"/>
      </dsp:txXfrm>
    </dsp:sp>
    <dsp:sp modelId="{F8697E0C-CCBC-40B8-803E-E3D02FE481EB}">
      <dsp:nvSpPr>
        <dsp:cNvPr id="0" name=""/>
        <dsp:cNvSpPr/>
      </dsp:nvSpPr>
      <dsp:spPr>
        <a:xfrm>
          <a:off x="1760" y="1715998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CEEE2-A064-435F-830A-AC914EF01ADE}">
      <dsp:nvSpPr>
        <dsp:cNvPr id="0" name=""/>
        <dsp:cNvSpPr/>
      </dsp:nvSpPr>
      <dsp:spPr>
        <a:xfrm>
          <a:off x="117481" y="1831720"/>
          <a:ext cx="319610" cy="3196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1994A-75FC-4C1C-9436-3BD0106FF2EC}">
      <dsp:nvSpPr>
        <dsp:cNvPr id="0" name=""/>
        <dsp:cNvSpPr/>
      </dsp:nvSpPr>
      <dsp:spPr>
        <a:xfrm>
          <a:off x="670896" y="1715998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/>
            <a:t>More fun than sitting at a book reading</a:t>
          </a:r>
          <a:endParaRPr lang="en-US" sz="1100" kern="1200"/>
        </a:p>
      </dsp:txBody>
      <dsp:txXfrm>
        <a:off x="670896" y="1715998"/>
        <a:ext cx="1298910" cy="551053"/>
      </dsp:txXfrm>
    </dsp:sp>
    <dsp:sp modelId="{848994A8-949D-49C0-836B-741A5D9EB2F9}">
      <dsp:nvSpPr>
        <dsp:cNvPr id="0" name=""/>
        <dsp:cNvSpPr/>
      </dsp:nvSpPr>
      <dsp:spPr>
        <a:xfrm>
          <a:off x="2196133" y="1715998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07364-456F-4FDB-B969-2DD5398B47EF}">
      <dsp:nvSpPr>
        <dsp:cNvPr id="0" name=""/>
        <dsp:cNvSpPr/>
      </dsp:nvSpPr>
      <dsp:spPr>
        <a:xfrm>
          <a:off x="2311854" y="1831720"/>
          <a:ext cx="319610" cy="3196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2D5DA-4DF0-4A51-8122-DE84F4FF1B7D}">
      <dsp:nvSpPr>
        <dsp:cNvPr id="0" name=""/>
        <dsp:cNvSpPr/>
      </dsp:nvSpPr>
      <dsp:spPr>
        <a:xfrm>
          <a:off x="2865268" y="1715998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/>
            <a:t>Innovative</a:t>
          </a:r>
          <a:endParaRPr lang="en-US" sz="1100" kern="1200"/>
        </a:p>
      </dsp:txBody>
      <dsp:txXfrm>
        <a:off x="2865268" y="1715998"/>
        <a:ext cx="1298910" cy="551053"/>
      </dsp:txXfrm>
    </dsp:sp>
    <dsp:sp modelId="{1AF14C89-DC64-492A-B22F-D0449C6AAF57}">
      <dsp:nvSpPr>
        <dsp:cNvPr id="0" name=""/>
        <dsp:cNvSpPr/>
      </dsp:nvSpPr>
      <dsp:spPr>
        <a:xfrm>
          <a:off x="4390505" y="1715998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4A4A8-A78F-42A4-BE8B-D6B7505E6772}">
      <dsp:nvSpPr>
        <dsp:cNvPr id="0" name=""/>
        <dsp:cNvSpPr/>
      </dsp:nvSpPr>
      <dsp:spPr>
        <a:xfrm>
          <a:off x="4506226" y="1831720"/>
          <a:ext cx="319610" cy="3196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5C627-AE98-4536-803F-5DEFF47D8090}">
      <dsp:nvSpPr>
        <dsp:cNvPr id="0" name=""/>
        <dsp:cNvSpPr/>
      </dsp:nvSpPr>
      <dsp:spPr>
        <a:xfrm>
          <a:off x="5059641" y="1715998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 dirty="0"/>
            <a:t>Challenging</a:t>
          </a:r>
          <a:endParaRPr lang="en-US" sz="1100" kern="1200" dirty="0"/>
        </a:p>
      </dsp:txBody>
      <dsp:txXfrm>
        <a:off x="5059641" y="1715998"/>
        <a:ext cx="1298910" cy="551053"/>
      </dsp:txXfrm>
    </dsp:sp>
    <dsp:sp modelId="{865A7EF2-4C48-44DA-8915-304FFF783080}">
      <dsp:nvSpPr>
        <dsp:cNvPr id="0" name=""/>
        <dsp:cNvSpPr/>
      </dsp:nvSpPr>
      <dsp:spPr>
        <a:xfrm>
          <a:off x="1760" y="2883997"/>
          <a:ext cx="551053" cy="5510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C8A11-E299-400D-905A-6C34B3639E05}">
      <dsp:nvSpPr>
        <dsp:cNvPr id="0" name=""/>
        <dsp:cNvSpPr/>
      </dsp:nvSpPr>
      <dsp:spPr>
        <a:xfrm>
          <a:off x="117481" y="2999718"/>
          <a:ext cx="319610" cy="31961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198C7-4CF4-4C57-A48A-4893DBE9AC40}">
      <dsp:nvSpPr>
        <dsp:cNvPr id="0" name=""/>
        <dsp:cNvSpPr/>
      </dsp:nvSpPr>
      <dsp:spPr>
        <a:xfrm>
          <a:off x="670896" y="2883997"/>
          <a:ext cx="1298910" cy="55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baseline="0"/>
            <a:t>It was good. It felt like an actual experience, like the one I’ve done before</a:t>
          </a:r>
          <a:endParaRPr lang="en-US" sz="1100" kern="1200"/>
        </a:p>
      </dsp:txBody>
      <dsp:txXfrm>
        <a:off x="670896" y="2883997"/>
        <a:ext cx="1298910" cy="551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EA013-1752-49C0-873B-881D418F05E5}">
      <dsp:nvSpPr>
        <dsp:cNvPr id="0" name=""/>
        <dsp:cNvSpPr/>
      </dsp:nvSpPr>
      <dsp:spPr>
        <a:xfrm>
          <a:off x="4399" y="186600"/>
          <a:ext cx="683944" cy="6839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535C2-6B47-4DC6-BF1D-9BC2E6672D50}">
      <dsp:nvSpPr>
        <dsp:cNvPr id="0" name=""/>
        <dsp:cNvSpPr/>
      </dsp:nvSpPr>
      <dsp:spPr>
        <a:xfrm>
          <a:off x="148028" y="330229"/>
          <a:ext cx="396687" cy="396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56879-181F-4785-BCC9-BBA091EA13F7}">
      <dsp:nvSpPr>
        <dsp:cNvPr id="0" name=""/>
        <dsp:cNvSpPr/>
      </dsp:nvSpPr>
      <dsp:spPr>
        <a:xfrm>
          <a:off x="834903" y="186600"/>
          <a:ext cx="1612154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Physically being able to do it</a:t>
          </a:r>
          <a:endParaRPr lang="en-US" sz="1100" kern="1200" dirty="0"/>
        </a:p>
      </dsp:txBody>
      <dsp:txXfrm>
        <a:off x="834903" y="186600"/>
        <a:ext cx="1612154" cy="683944"/>
      </dsp:txXfrm>
    </dsp:sp>
    <dsp:sp modelId="{7AEA77FF-8F0E-489B-9403-E0824B812ECD}">
      <dsp:nvSpPr>
        <dsp:cNvPr id="0" name=""/>
        <dsp:cNvSpPr/>
      </dsp:nvSpPr>
      <dsp:spPr>
        <a:xfrm>
          <a:off x="2727963" y="186600"/>
          <a:ext cx="683944" cy="6839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17482-9933-4D5B-AADD-DB2E31AA61F0}">
      <dsp:nvSpPr>
        <dsp:cNvPr id="0" name=""/>
        <dsp:cNvSpPr/>
      </dsp:nvSpPr>
      <dsp:spPr>
        <a:xfrm>
          <a:off x="2871592" y="330229"/>
          <a:ext cx="396687" cy="396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B7BFE-C9AE-491C-8553-849BD72F7BB7}">
      <dsp:nvSpPr>
        <dsp:cNvPr id="0" name=""/>
        <dsp:cNvSpPr/>
      </dsp:nvSpPr>
      <dsp:spPr>
        <a:xfrm>
          <a:off x="3558467" y="186600"/>
          <a:ext cx="1612154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Actually being in the room</a:t>
          </a:r>
          <a:endParaRPr lang="en-US" sz="1100" kern="1200" dirty="0"/>
        </a:p>
      </dsp:txBody>
      <dsp:txXfrm>
        <a:off x="3558467" y="186600"/>
        <a:ext cx="1612154" cy="683944"/>
      </dsp:txXfrm>
    </dsp:sp>
    <dsp:sp modelId="{2C4CCA95-3BFC-433B-81D2-762994C2A962}">
      <dsp:nvSpPr>
        <dsp:cNvPr id="0" name=""/>
        <dsp:cNvSpPr/>
      </dsp:nvSpPr>
      <dsp:spPr>
        <a:xfrm>
          <a:off x="4399" y="1495175"/>
          <a:ext cx="683944" cy="6839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52A8E-CCF1-4888-BC98-0D0CFED853AB}">
      <dsp:nvSpPr>
        <dsp:cNvPr id="0" name=""/>
        <dsp:cNvSpPr/>
      </dsp:nvSpPr>
      <dsp:spPr>
        <a:xfrm>
          <a:off x="148028" y="1638803"/>
          <a:ext cx="396687" cy="396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09DED-643C-4FD1-970A-7073E054826F}">
      <dsp:nvSpPr>
        <dsp:cNvPr id="0" name=""/>
        <dsp:cNvSpPr/>
      </dsp:nvSpPr>
      <dsp:spPr>
        <a:xfrm>
          <a:off x="834903" y="1495175"/>
          <a:ext cx="1612154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Doing it in real life</a:t>
          </a:r>
          <a:endParaRPr lang="en-US" sz="1100" kern="1200" dirty="0"/>
        </a:p>
      </dsp:txBody>
      <dsp:txXfrm>
        <a:off x="834903" y="1495175"/>
        <a:ext cx="1612154" cy="683944"/>
      </dsp:txXfrm>
    </dsp:sp>
    <dsp:sp modelId="{F8697E0C-CCBC-40B8-803E-E3D02FE481EB}">
      <dsp:nvSpPr>
        <dsp:cNvPr id="0" name=""/>
        <dsp:cNvSpPr/>
      </dsp:nvSpPr>
      <dsp:spPr>
        <a:xfrm>
          <a:off x="2727963" y="1495175"/>
          <a:ext cx="683944" cy="6839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CEEE2-A064-435F-830A-AC914EF01ADE}">
      <dsp:nvSpPr>
        <dsp:cNvPr id="0" name=""/>
        <dsp:cNvSpPr/>
      </dsp:nvSpPr>
      <dsp:spPr>
        <a:xfrm>
          <a:off x="2871592" y="1638803"/>
          <a:ext cx="396687" cy="3966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1994A-75FC-4C1C-9436-3BD0106FF2EC}">
      <dsp:nvSpPr>
        <dsp:cNvPr id="0" name=""/>
        <dsp:cNvSpPr/>
      </dsp:nvSpPr>
      <dsp:spPr>
        <a:xfrm>
          <a:off x="3558467" y="1495175"/>
          <a:ext cx="1612154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It would have been even better in person, although we may have argued more</a:t>
          </a:r>
          <a:endParaRPr lang="en-US" sz="1100" kern="1200" dirty="0"/>
        </a:p>
      </dsp:txBody>
      <dsp:txXfrm>
        <a:off x="3558467" y="1495175"/>
        <a:ext cx="1612154" cy="683944"/>
      </dsp:txXfrm>
    </dsp:sp>
    <dsp:sp modelId="{848994A8-949D-49C0-836B-741A5D9EB2F9}">
      <dsp:nvSpPr>
        <dsp:cNvPr id="0" name=""/>
        <dsp:cNvSpPr/>
      </dsp:nvSpPr>
      <dsp:spPr>
        <a:xfrm>
          <a:off x="4399" y="2803749"/>
          <a:ext cx="683944" cy="6839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07364-456F-4FDB-B969-2DD5398B47EF}">
      <dsp:nvSpPr>
        <dsp:cNvPr id="0" name=""/>
        <dsp:cNvSpPr/>
      </dsp:nvSpPr>
      <dsp:spPr>
        <a:xfrm>
          <a:off x="148028" y="2947378"/>
          <a:ext cx="396687" cy="3966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2D5DA-4DF0-4A51-8122-DE84F4FF1B7D}">
      <dsp:nvSpPr>
        <dsp:cNvPr id="0" name=""/>
        <dsp:cNvSpPr/>
      </dsp:nvSpPr>
      <dsp:spPr>
        <a:xfrm>
          <a:off x="834903" y="2803749"/>
          <a:ext cx="1612154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We had to go at your pace</a:t>
          </a:r>
          <a:endParaRPr lang="en-US" sz="1100" kern="1200" dirty="0"/>
        </a:p>
      </dsp:txBody>
      <dsp:txXfrm>
        <a:off x="834903" y="2803749"/>
        <a:ext cx="1612154" cy="683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551E8-2591-D944-80FD-E935912783A2}" type="datetimeFigureOut">
              <a:rPr lang="en-GB" smtClean="0"/>
              <a:t>16/09/2022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36875-C869-DE4E-9C94-370E4490A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07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4" y="700899"/>
            <a:ext cx="64230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292180"/>
            <a:ext cx="6423024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332E2-0C3F-5F66-789C-006FAD0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4DBD8-386C-7747-C402-17F2A7108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1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528-AE30-7E4F-9502-945829E63C4A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2570269" cy="2699234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ABA4E697-F251-CEC5-AF67-E9705351C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4356" y="644525"/>
            <a:ext cx="2570269" cy="2021183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34F858D2-EAFD-03BC-4AD5-B2E2979A97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4356" y="2836257"/>
            <a:ext cx="2570269" cy="3159297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57DD1B6-33DD-0CD6-28EB-1B379163BE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75388" y="3514242"/>
            <a:ext cx="2570269" cy="2481312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ACC5B44-4A75-8626-30B9-4F5637C67A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89866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3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0A5-EAE5-4542-9F39-36B4F9D63FBA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AC4C21-E6B8-8C88-856C-DE99691AD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02369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91DB3B-1FA0-25EA-5A02-5BC68124D03C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5E9973-CE18-4BF3-0F7D-111DB3AABAE1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1489-9F07-744E-8CD9-921C2C251C9C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A93BAD5-924D-165D-2FE0-08F3E6DF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32A49-3370-20EE-4666-10F01D622E9B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>
                <a:solidFill>
                  <a:schemeClr val="bg1"/>
                </a:solidFill>
              </a:rPr>
              <a:t>Solent </a:t>
            </a:r>
            <a:r>
              <a:rPr lang="en-GB" sz="1000" baseline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1244971-CEDE-D4D2-9C67-6E8C2710FF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95887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C809C-14C9-7B5A-BD5C-F60B8DBDDBD2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4B709C-CED0-0678-2880-7A2C87D0FCA2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6763B7B-9DD3-CF27-8FBA-2FD58308F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D4-84BD-F44A-AE90-8F322F4BF773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CBA5-7162-26DC-2789-DE7AB4327669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>
                <a:solidFill>
                  <a:schemeClr val="bg1"/>
                </a:solidFill>
              </a:rPr>
              <a:t>Solent </a:t>
            </a:r>
            <a:r>
              <a:rPr lang="en-GB" sz="1000" baseline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5C5C3A-8344-3B7A-BE4F-20587D4297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36409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87FE4-9E5B-9EA2-530B-E772CFFE39C7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6DDF2B-65AC-B331-83F6-E65FECB8A55D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857F1B-F648-24CD-1EA4-C2AC118A3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54D4-14D5-A741-ADE4-9AD56A8E14B9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26645-B243-92FE-33E9-50F487C73859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>
                <a:solidFill>
                  <a:schemeClr val="bg1"/>
                </a:solidFill>
              </a:rPr>
              <a:t>Solent </a:t>
            </a:r>
            <a:r>
              <a:rPr lang="en-GB" sz="1000" baseline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D090F6A-2A0D-B829-542C-60372D8522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14197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FFA58D-BE54-A86C-9AC7-13D3F7DAFB6E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BBD8D-8B01-3976-F381-B6E3D1F6D5AA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8032DCE-7DF5-9D1B-4FE8-1B78D79D5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921-25A7-DE49-B701-BD669C6E5AF0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EAC8B-9E17-B040-8A5D-207C262F40E4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>
                <a:solidFill>
                  <a:schemeClr val="bg1"/>
                </a:solidFill>
              </a:rPr>
              <a:t>Solent </a:t>
            </a:r>
            <a:r>
              <a:rPr lang="en-GB" sz="1000" baseline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20B1E12-D10C-9AEC-A04C-3D6F61C497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37184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C88E99-F8EF-3013-E970-F58E43F7E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1436766"/>
            <a:ext cx="8727484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2756905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Divider subtitle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14B4D2-474F-F4AE-88C5-189E5B552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8041" y="5792732"/>
            <a:ext cx="2976584" cy="532143"/>
          </a:xfrm>
        </p:spPr>
        <p:txBody>
          <a:bodyPr/>
          <a:lstStyle>
            <a:lvl1pPr>
              <a:lnSpc>
                <a:spcPct val="100000"/>
              </a:lnSpc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Extra information</a:t>
            </a:r>
          </a:p>
        </p:txBody>
      </p:sp>
    </p:spTree>
    <p:extLst>
      <p:ext uri="{BB962C8B-B14F-4D97-AF65-F5344CB8AC3E}">
        <p14:creationId xmlns:p14="http://schemas.microsoft.com/office/powerpoint/2010/main" val="36113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8034880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8034880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Divider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30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6328847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6328847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Divider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886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375" y="962212"/>
            <a:ext cx="68294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4514" y="4661913"/>
            <a:ext cx="5329239" cy="353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Thank you subtitle style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9AA5C3-C65F-1351-5CA8-19B996DA41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8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Contact 1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703BA3-4425-FF33-1E2B-0EBBDF0EEF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7436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Contact 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997E1FF-22F9-6306-924F-AB87FCF23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4203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Contact 2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82A1E1D-281A-637F-2BF7-C4202A2DD9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6251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Contact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EFCB5-FE10-4C01-1061-7F1B1F519D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949512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0250102-394B-333B-E368-C6EA5955C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5611481"/>
            <a:ext cx="1231900" cy="63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B8E8B-AC79-E913-BEEF-C8C8E3B602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0" y="441287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92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65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accent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BF625-435A-706A-6F8C-A598B0B9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FA959-1A76-EFFD-0927-0ADFEE311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4853680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E12C7-ACF7-7EF5-DF1A-30433E293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4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751-D3D3-8744-BBE4-FB031A10FFFF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34B86E-6ABB-D89A-3CED-2B69576CD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77746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C118-4A4F-0240-87CA-9A77E4E85DF6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70BA7A-E886-D343-B167-2C166D3A2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39958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528-AE30-7E4F-9502-945829E63C4A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body copy style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Click to edit subhead level 1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45AEB1F-0086-F761-7ACA-FA0F8FC1A1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15596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DD68B7-F2DB-01D3-F29D-6D42411279D1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64ED8-AD21-7E85-7432-8AAED036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106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0EF4-9B4E-A23A-A98A-748E292D8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5675" y="6454630"/>
            <a:ext cx="726041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36E75EB-DC0B-7844-886B-D9E3565C673B}" type="datetime1">
              <a:rPr lang="en-GB" smtClean="0"/>
              <a:t>16/09/2022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7F8B-67E1-5609-DF62-B61CBFF8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119" y="6454630"/>
            <a:ext cx="4114800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F138-CC2A-2D24-87CC-8F7C89C4F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410" y="6354690"/>
            <a:ext cx="48607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740549F-F38D-43A2-B780-492AA5F1A2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6141-AFD7-14C4-04DB-D24BFF931FAA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>
                <a:solidFill>
                  <a:schemeClr val="bg1"/>
                </a:solidFill>
              </a:rPr>
              <a:t>Solent </a:t>
            </a:r>
            <a:r>
              <a:rPr lang="en-GB" sz="1000" baseline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F7460A-588B-F446-EF96-0505179EABF0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D5E2B48-D8E1-AB0D-234A-E0CD5599E31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63" y="6210300"/>
            <a:ext cx="2406650" cy="647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10A05-21A0-B473-2CD6-648DED8E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886008"/>
            <a:ext cx="5329238" cy="4057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body copy style</a:t>
            </a:r>
          </a:p>
          <a:p>
            <a:pPr lvl="1"/>
            <a:r>
              <a:rPr lang="en-GB"/>
              <a:t>Bullet level 1</a:t>
            </a:r>
          </a:p>
          <a:p>
            <a:pPr lvl="2"/>
            <a:r>
              <a:rPr lang="en-GB"/>
              <a:t>Bullet level 2</a:t>
            </a:r>
          </a:p>
          <a:p>
            <a:pPr lvl="3"/>
            <a:r>
              <a:rPr lang="en-GB"/>
              <a:t>Bullet level 3</a:t>
            </a:r>
          </a:p>
          <a:p>
            <a:pPr lvl="4"/>
            <a:r>
              <a:rPr lang="en-GB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56146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77" r:id="rId4"/>
    <p:sldLayoutId id="2147483675" r:id="rId5"/>
    <p:sldLayoutId id="2147483676" r:id="rId6"/>
    <p:sldLayoutId id="2147483650" r:id="rId7"/>
    <p:sldLayoutId id="2147483663" r:id="rId8"/>
    <p:sldLayoutId id="2147483664" r:id="rId9"/>
    <p:sldLayoutId id="214748367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lang="en-GB" sz="1800" kern="1200" spc="-2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lang="en-GB" sz="1800" kern="1200" spc="-2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sz="2400" b="1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3727" userDrawn="1">
          <p15:clr>
            <a:srgbClr val="F26B43"/>
          </p15:clr>
        </p15:guide>
        <p15:guide id="5" pos="3953" userDrawn="1">
          <p15:clr>
            <a:srgbClr val="F26B43"/>
          </p15:clr>
        </p15:guide>
        <p15:guide id="6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solent.ac.uk/course/view.php?id=51402&amp;section=1" TargetMode="Externa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09619E-5121-4D7A-2371-5E70EB9B00C8}"/>
              </a:ext>
            </a:extLst>
          </p:cNvPr>
          <p:cNvSpPr/>
          <p:nvPr/>
        </p:nvSpPr>
        <p:spPr>
          <a:xfrm>
            <a:off x="-2117" y="3257550"/>
            <a:ext cx="6100233" cy="3597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81D5A91-DBCB-9C65-3F85-E1F74256AD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7C5F60-29F3-3A75-8628-A5AC51746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4739767" cy="1199236"/>
          </a:xfrm>
        </p:spPr>
        <p:txBody>
          <a:bodyPr/>
          <a:lstStyle/>
          <a:p>
            <a:r>
              <a:rPr lang="en-GB" sz="4000" b="0"/>
              <a:t>A Virtual Escape Room</a:t>
            </a:r>
            <a:br>
              <a:rPr lang="en-GB" sz="3200" b="0"/>
            </a:br>
            <a:br>
              <a:rPr lang="en-GB" sz="3200" b="0"/>
            </a:br>
            <a:r>
              <a:rPr lang="en-GB" sz="2400" b="0"/>
              <a:t>Using H5P, Access Restrictions and a Compelling narrative to build Confidence and Community among First-year students</a:t>
            </a:r>
            <a:endParaRPr lang="en-GB" sz="24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2030DA-2628-1777-6F7B-06B45B1FF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276" y="3548647"/>
            <a:ext cx="4603222" cy="97924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200"/>
              </a:spcAft>
            </a:pPr>
            <a:r>
              <a:rPr lang="en-GB" sz="2000" b="0" dirty="0">
                <a:solidFill>
                  <a:srgbClr val="FFFFFF"/>
                </a:solidFill>
              </a:rPr>
              <a:t>Edd Bolton, MA, FHEA</a:t>
            </a:r>
            <a:endParaRPr lang="en-US"/>
          </a:p>
          <a:p>
            <a:pPr>
              <a:spcAft>
                <a:spcPts val="200"/>
              </a:spcAft>
            </a:pPr>
            <a:r>
              <a:rPr lang="en-GB" sz="2000" b="0" dirty="0">
                <a:solidFill>
                  <a:srgbClr val="FFFFFF"/>
                </a:solidFill>
              </a:rPr>
              <a:t>Learning Technologist</a:t>
            </a:r>
            <a:endParaRPr lang="en-GB" sz="2000" b="0">
              <a:solidFill>
                <a:srgbClr val="FFFFFF"/>
              </a:solidFill>
              <a:ea typeface="Calibri"/>
              <a:cs typeface="Calibri"/>
            </a:endParaRPr>
          </a:p>
          <a:p>
            <a:pPr>
              <a:spcAft>
                <a:spcPts val="200"/>
              </a:spcAft>
            </a:pPr>
            <a:endParaRPr lang="en-GB" sz="2000" b="0" dirty="0">
              <a:solidFill>
                <a:srgbClr val="FFFFFF"/>
              </a:solidFill>
            </a:endParaRPr>
          </a:p>
          <a:p>
            <a:pPr>
              <a:spcAft>
                <a:spcPts val="200"/>
              </a:spcAft>
            </a:pPr>
            <a:r>
              <a:rPr lang="en-GB" sz="2000" b="0" dirty="0" err="1">
                <a:solidFill>
                  <a:srgbClr val="FFFFFF"/>
                </a:solidFill>
              </a:rPr>
              <a:t>Dr.</a:t>
            </a:r>
            <a:r>
              <a:rPr lang="en-GB" sz="2000" b="0" dirty="0">
                <a:solidFill>
                  <a:srgbClr val="FFFFFF"/>
                </a:solidFill>
              </a:rPr>
              <a:t> Kassie </a:t>
            </a:r>
            <a:r>
              <a:rPr lang="en-GB" sz="2000" b="0" dirty="0" err="1">
                <a:solidFill>
                  <a:srgbClr val="FFFFFF"/>
                </a:solidFill>
              </a:rPr>
              <a:t>Cigliana</a:t>
            </a:r>
            <a:r>
              <a:rPr lang="en-GB" sz="2000" b="0" dirty="0">
                <a:solidFill>
                  <a:srgbClr val="FFFFFF"/>
                </a:solidFill>
              </a:rPr>
              <a:t>, PhD, FHEA</a:t>
            </a:r>
            <a:endParaRPr lang="en-GB" sz="2000" b="0" dirty="0">
              <a:solidFill>
                <a:srgbClr val="FFFFFF"/>
              </a:solidFill>
              <a:cs typeface="Calibri" panose="020F0502020204030204"/>
            </a:endParaRPr>
          </a:p>
          <a:p>
            <a:pPr>
              <a:spcAft>
                <a:spcPts val="200"/>
              </a:spcAft>
            </a:pPr>
            <a:r>
              <a:rPr lang="en-GB" sz="2000" b="0" dirty="0">
                <a:solidFill>
                  <a:srgbClr val="FFFFFF"/>
                </a:solidFill>
              </a:rPr>
              <a:t>Instructional Designer</a:t>
            </a:r>
            <a:endParaRPr lang="en-GB" sz="2000" b="0" dirty="0">
              <a:solidFill>
                <a:srgbClr val="FFFFFF"/>
              </a:solidFill>
              <a:ea typeface="Calibri"/>
              <a:cs typeface="Calibri"/>
            </a:endParaRPr>
          </a:p>
          <a:p>
            <a:pPr>
              <a:spcAft>
                <a:spcPts val="200"/>
              </a:spcAft>
            </a:pPr>
            <a:endParaRPr lang="en-GB" sz="2000" b="0" dirty="0">
              <a:solidFill>
                <a:srgbClr val="FFFFFF"/>
              </a:solidFill>
            </a:endParaRPr>
          </a:p>
          <a:p>
            <a:pPr>
              <a:spcAft>
                <a:spcPts val="200"/>
              </a:spcAft>
            </a:pPr>
            <a:r>
              <a:rPr lang="en-GB" sz="2000" b="0" dirty="0">
                <a:solidFill>
                  <a:srgbClr val="FFFFFF"/>
                </a:solidFill>
              </a:rPr>
              <a:t>Tom Gray, MSc, FHEA</a:t>
            </a:r>
            <a:endParaRPr lang="en-GB" sz="2000" b="0" dirty="0">
              <a:solidFill>
                <a:srgbClr val="FFFFFF"/>
              </a:solidFill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GB" sz="2000" b="0" dirty="0">
                <a:solidFill>
                  <a:srgbClr val="FFFFFF"/>
                </a:solidFill>
              </a:rPr>
              <a:t>Senior Lecturer, Sport and Exercise Therapy</a:t>
            </a:r>
            <a:endParaRPr lang="en-GB" sz="2000" b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D464E-4970-997A-4BF3-EE2AB2B0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530" y="4853680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72DA-6D5F-55BC-795D-182A170D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4CD8E-D2F6-DFAA-2529-9171A39FD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67" y="1349521"/>
            <a:ext cx="10691460" cy="415496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400">
                <a:ea typeface="+mn-lt"/>
                <a:cs typeface="+mn-lt"/>
              </a:rPr>
              <a:t>ADAMS, V. </a:t>
            </a:r>
            <a:r>
              <a:rPr lang="en-GB" sz="1400" i="1">
                <a:ea typeface="+mn-lt"/>
                <a:cs typeface="+mn-lt"/>
              </a:rPr>
              <a:t>et al.</a:t>
            </a:r>
            <a:r>
              <a:rPr lang="en-GB" sz="1400">
                <a:ea typeface="+mn-lt"/>
                <a:cs typeface="+mn-lt"/>
              </a:rPr>
              <a:t>, 2018. Can You Escape? Creating an Escape Room to Facilitate Active Learning. </a:t>
            </a:r>
            <a:r>
              <a:rPr lang="en-GB" sz="1400" i="1">
                <a:ea typeface="+mn-lt"/>
                <a:cs typeface="+mn-lt"/>
              </a:rPr>
              <a:t>Journal for Nurses in Professional Development</a:t>
            </a:r>
          </a:p>
          <a:p>
            <a:r>
              <a:rPr lang="en-GB" sz="1400">
                <a:ea typeface="+mn-lt"/>
                <a:cs typeface="+mn-lt"/>
              </a:rPr>
              <a:t>DEWEY, J., 1963. </a:t>
            </a:r>
            <a:r>
              <a:rPr lang="en-GB" sz="1400" i="1">
                <a:ea typeface="+mn-lt"/>
                <a:cs typeface="+mn-lt"/>
              </a:rPr>
              <a:t>Experience and Education. </a:t>
            </a:r>
            <a:r>
              <a:rPr lang="en-GB" sz="1400">
                <a:ea typeface="+mn-lt"/>
                <a:cs typeface="+mn-lt"/>
              </a:rPr>
              <a:t>New York: Collier Books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FOSTER, T. and S. WARWICK, 2018. Nostalgia, gamification and staff development – Moving staff training away from didactic delivery. </a:t>
            </a:r>
            <a:r>
              <a:rPr lang="en-GB" sz="1400" i="1">
                <a:ea typeface="+mn-lt"/>
                <a:cs typeface="+mn-lt"/>
              </a:rPr>
              <a:t>Research in Learning Technology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GARCÍA, M.G. </a:t>
            </a:r>
            <a:r>
              <a:rPr lang="en-GB" sz="1400" i="1">
                <a:ea typeface="+mn-lt"/>
                <a:cs typeface="+mn-lt"/>
              </a:rPr>
              <a:t>et al.</a:t>
            </a:r>
            <a:r>
              <a:rPr lang="en-GB" sz="1400">
                <a:ea typeface="+mn-lt"/>
                <a:cs typeface="+mn-lt"/>
              </a:rPr>
              <a:t>, 2016. Development and evaluation of the team work skill in university contexts. Are virtual environments effective? </a:t>
            </a:r>
            <a:r>
              <a:rPr lang="en-GB" sz="1400" i="1">
                <a:ea typeface="+mn-lt"/>
                <a:cs typeface="+mn-lt"/>
              </a:rPr>
              <a:t>International Journal of Educational Technology in Higher Education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HERMANNS, M. </a:t>
            </a:r>
            <a:r>
              <a:rPr lang="en-GB" sz="1400" i="1">
                <a:ea typeface="+mn-lt"/>
                <a:cs typeface="+mn-lt"/>
              </a:rPr>
              <a:t>et al.</a:t>
            </a:r>
            <a:r>
              <a:rPr lang="en-GB" sz="1400">
                <a:ea typeface="+mn-lt"/>
                <a:cs typeface="+mn-lt"/>
              </a:rPr>
              <a:t>, 2017. Using an “Escape Room” toolbox approach to enhance pharmacology education. </a:t>
            </a:r>
            <a:r>
              <a:rPr lang="en-GB" sz="1400" i="1">
                <a:ea typeface="+mn-lt"/>
                <a:cs typeface="+mn-lt"/>
              </a:rPr>
              <a:t>Journal of Nursing Education and Practice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HO, A.M., 2018. Unlocking Ideas: Using Escape Room Puzzles in a Cryptography Classroom. </a:t>
            </a:r>
            <a:r>
              <a:rPr lang="en-GB" sz="1400" i="1">
                <a:ea typeface="+mn-lt"/>
                <a:cs typeface="+mn-lt"/>
              </a:rPr>
              <a:t>PRIMUS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KOLB, D.A., 1984. Experiential Learning: Experience as The Source of Learning and Development. </a:t>
            </a:r>
            <a:r>
              <a:rPr lang="en-GB" sz="1400" i="1">
                <a:ea typeface="+mn-lt"/>
                <a:cs typeface="+mn-lt"/>
              </a:rPr>
              <a:t>Prentice Hall, Inc.</a:t>
            </a:r>
            <a:endParaRPr lang="en-GB" sz="1400" i="1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NICHOLSON, S., 2015. Peeking Behind the Locked Door: A Survey of Escape Room Facilities. </a:t>
            </a:r>
            <a:r>
              <a:rPr lang="en-GB" sz="1400" i="1">
                <a:ea typeface="+mn-lt"/>
                <a:cs typeface="+mn-lt"/>
              </a:rPr>
              <a:t>White Paper</a:t>
            </a:r>
            <a:endParaRPr lang="en-GB" sz="1400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OTHMAN, H. </a:t>
            </a:r>
            <a:r>
              <a:rPr lang="en-GB" sz="1400" i="1">
                <a:ea typeface="+mn-lt"/>
                <a:cs typeface="+mn-lt"/>
              </a:rPr>
              <a:t>et al.</a:t>
            </a:r>
            <a:r>
              <a:rPr lang="en-GB" sz="1400">
                <a:ea typeface="+mn-lt"/>
                <a:cs typeface="+mn-lt"/>
              </a:rPr>
              <a:t>, 2017. Engineering Students: Enhancing Employability Skills through PBL. In: </a:t>
            </a:r>
            <a:r>
              <a:rPr lang="en-GB" sz="1400" i="1">
                <a:ea typeface="+mn-lt"/>
                <a:cs typeface="+mn-lt"/>
              </a:rPr>
              <a:t>IOP Conference Series: Materials Science and Engineering</a:t>
            </a:r>
            <a:endParaRPr lang="en-GB" sz="1400" i="1"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SUBHASH, S. and E.A. CUDNEY, 2018. Gamified learning in higher education: A systematic review of the literature. </a:t>
            </a:r>
            <a:r>
              <a:rPr lang="en-GB" sz="1400" i="1">
                <a:ea typeface="+mn-lt"/>
                <a:cs typeface="+mn-lt"/>
              </a:rPr>
              <a:t>Computers in Human Behavior</a:t>
            </a:r>
            <a:endParaRPr lang="en-GB" sz="1400">
              <a:cs typeface="Calibri"/>
            </a:endParaRPr>
          </a:p>
          <a:p>
            <a:endParaRPr lang="en-GB" i="1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7A849-8391-7859-BC7E-2CAD3872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8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F8E36-81D6-0EE3-B53D-4A0E6DA47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you!</a:t>
            </a:r>
            <a:endParaRPr lang="en-GB">
              <a:cs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6F3542-428A-BCD5-25C6-84E6581DB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Contact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52C7E2-D7EA-9293-E22B-2352CBE436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/>
              <a:t>Edd Bolton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DCB889-8499-1372-06BF-619954E526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3080" y="5019040"/>
            <a:ext cx="2487502" cy="1048674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0"/>
              </a:spcAft>
            </a:pPr>
            <a:br>
              <a:rPr lang="en-GB"/>
            </a:br>
            <a:r>
              <a:rPr lang="en-GB"/>
              <a:t>Edd.bolton@solent.ac.uk</a:t>
            </a:r>
            <a:br>
              <a:rPr lang="en-GB"/>
            </a:br>
            <a:r>
              <a:rPr lang="en-GB">
                <a:ea typeface="+mn-lt"/>
                <a:cs typeface="+mn-lt"/>
              </a:rPr>
              <a:t>East Park Terrace</a:t>
            </a:r>
            <a:endParaRPr lang="en-US">
              <a:ea typeface="+mn-lt"/>
              <a:cs typeface="+mn-lt"/>
            </a:endParaRPr>
          </a:p>
          <a:p>
            <a:pPr>
              <a:spcAft>
                <a:spcPts val="0"/>
              </a:spcAft>
            </a:pPr>
            <a:r>
              <a:rPr lang="en-GB">
                <a:ea typeface="+mn-lt"/>
                <a:cs typeface="+mn-lt"/>
              </a:rPr>
              <a:t>Southampton</a:t>
            </a:r>
          </a:p>
          <a:p>
            <a:pPr>
              <a:spcAft>
                <a:spcPts val="0"/>
              </a:spcAft>
            </a:pPr>
            <a:r>
              <a:rPr lang="en-GB">
                <a:ea typeface="+mn-lt"/>
                <a:cs typeface="+mn-lt"/>
              </a:rPr>
              <a:t>SO14 0YN</a:t>
            </a:r>
            <a:endParaRPr lang="en-US">
              <a:ea typeface="+mn-lt"/>
              <a:cs typeface="+mn-lt"/>
            </a:endParaRPr>
          </a:p>
          <a:p>
            <a:pPr>
              <a:spcAft>
                <a:spcPts val="0"/>
              </a:spcAft>
            </a:pPr>
            <a:r>
              <a:rPr lang="en-GB">
                <a:ea typeface="+mn-lt"/>
                <a:cs typeface="+mn-lt"/>
              </a:rPr>
              <a:t>United Kingdom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05EB72-ECFF-C960-FE52-095F9D6583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Dr.</a:t>
            </a:r>
            <a:r>
              <a:rPr lang="en-GB"/>
              <a:t> Kassie </a:t>
            </a:r>
            <a:r>
              <a:rPr lang="en-GB" err="1"/>
              <a:t>Cigliana</a:t>
            </a:r>
            <a:endParaRPr lang="en-US" err="1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78A9A0-E96D-9DD7-9965-653628BEB9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26251" y="5019040"/>
            <a:ext cx="2589102" cy="1048674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0"/>
              </a:spcAft>
            </a:pPr>
            <a:br>
              <a:rPr lang="en-GB"/>
            </a:br>
            <a:r>
              <a:rPr lang="en-GB"/>
              <a:t>Kassie.cigliana@solent.ac.uk</a:t>
            </a:r>
            <a:br>
              <a:rPr lang="en-GB"/>
            </a:br>
            <a:r>
              <a:rPr lang="en-GB"/>
              <a:t>East Park Terrace</a:t>
            </a:r>
            <a:endParaRPr lang="en-US"/>
          </a:p>
          <a:p>
            <a:pPr>
              <a:spcAft>
                <a:spcPts val="0"/>
              </a:spcAft>
            </a:pPr>
            <a:r>
              <a:rPr lang="en-GB"/>
              <a:t>Southampton</a:t>
            </a:r>
            <a:endParaRPr lang="en-GB">
              <a:cs typeface="Calibri" panose="020F0502020204030204"/>
            </a:endParaRPr>
          </a:p>
          <a:p>
            <a:pPr>
              <a:spcAft>
                <a:spcPts val="0"/>
              </a:spcAft>
            </a:pPr>
            <a:r>
              <a:rPr lang="en-GB">
                <a:cs typeface="Calibri" panose="020F0502020204030204"/>
              </a:rPr>
              <a:t>SO14 0YN</a:t>
            </a:r>
          </a:p>
          <a:p>
            <a:pPr>
              <a:spcAft>
                <a:spcPts val="0"/>
              </a:spcAft>
            </a:pPr>
            <a:r>
              <a:rPr lang="en-GB">
                <a:cs typeface="Calibri" panose="020F0502020204030204"/>
              </a:rPr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407413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B366-4144-C368-98CE-B8D8ADA2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Moodle 3.9 screenshots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DF532C-01D1-AC39-0569-550154414D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169" r="-337" b="211"/>
          <a:stretch/>
        </p:blipFill>
        <p:spPr>
          <a:xfrm>
            <a:off x="2523133" y="101026"/>
            <a:ext cx="7707936" cy="61006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2CC26-C5B3-1333-DA28-3EA3CCE2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2BC8A-281F-1892-FE89-F7AC968A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EB90ED-1FEB-3DAA-1F37-218108495D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tretch/>
        </p:blipFill>
        <p:spPr>
          <a:xfrm>
            <a:off x="2921603" y="643466"/>
            <a:ext cx="6348793" cy="55710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2CC26-C5B3-1333-DA28-3EA3CCE2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2BC8A-281F-1892-FE89-F7AC968A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41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59C440E-2FCA-26AC-751F-1DF003E8F0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21" r="-1284" b="231"/>
          <a:stretch/>
        </p:blipFill>
        <p:spPr>
          <a:xfrm>
            <a:off x="1657512" y="139772"/>
            <a:ext cx="8871433" cy="606187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2CC26-C5B3-1333-DA28-3EA3CCE2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2BC8A-281F-1892-FE89-F7AC968A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53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A59C8C-E8BB-9965-62A4-AD687DAC4B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tretch/>
        </p:blipFill>
        <p:spPr>
          <a:xfrm>
            <a:off x="2912139" y="-2296"/>
            <a:ext cx="6354806" cy="62168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73B1A-7313-CB10-A8AE-63B8CAD3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B5ED5-D1C9-722D-43FF-E97186C2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35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51F1F14-04C7-014E-DC22-C30F3531D8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tretch/>
        </p:blipFill>
        <p:spPr>
          <a:xfrm>
            <a:off x="2030451" y="-2296"/>
            <a:ext cx="8195674" cy="62168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A54BD-E5B0-F116-BBC6-236B4497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72659-C539-B15C-340B-891ABC6C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8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8863239-0119-4B82-C38D-E933057B7F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tretch/>
        </p:blipFill>
        <p:spPr>
          <a:xfrm>
            <a:off x="3324394" y="643466"/>
            <a:ext cx="5543211" cy="55710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34075-72FD-71A2-FC6C-E2F03F49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6DA8D-A9B4-113E-0213-02C24775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6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B366-4144-C368-98CE-B8D8ADA2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Moodle 4.0 screenshots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3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1498-B7A9-CE08-1E9B-D515263B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 today's talk: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26BA-0D50-6D0A-0498-A83E2AF4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Introduction for the student escape room 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Why use an escape room?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Demo of escape room 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Technical considerations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Feedback 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cs typeface="Calibri"/>
              </a:rPr>
              <a:t>Impact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63F70-8307-A23C-FDDB-359C7DE5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380C-634D-B6CB-6F70-E9D08F07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13" descr="Text&#10;&#10;Description automatically generated">
            <a:extLst>
              <a:ext uri="{FF2B5EF4-FFF2-40B4-BE49-F238E27FC236}">
                <a16:creationId xmlns:a16="http://schemas.microsoft.com/office/drawing/2014/main" id="{923762B9-67CA-D3F4-5D24-318460EC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51" y="1672837"/>
            <a:ext cx="3488937" cy="35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4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A5F8DE-8010-77F2-1506-0DA12D9E0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209" y="-2296"/>
            <a:ext cx="8522496" cy="62684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206CE-DD51-461E-DD84-4486AD9E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12B9E-40A1-192D-7327-C3B0C2A5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63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CC9E1C9-0853-449F-7568-3EA165BAD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96" y="-2296"/>
            <a:ext cx="8819205" cy="621682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4BED5-6BFD-0592-577B-7D7EA230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1ADD0-6BD2-96DF-4FA4-7C4D60F5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4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F80B8C-56CC-FEDD-A268-F808C9100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15" y="204348"/>
            <a:ext cx="8620040" cy="601018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0B577-97C3-7363-701F-F958CA1A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D77D-1357-F8C2-B43C-862E3DB1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2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3AFC28-64CF-E383-E798-459369CA0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922" y="75196"/>
            <a:ext cx="7762325" cy="607476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CDC4B-6947-D8C2-C4A7-FE12BCC0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Document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2B819-FA66-2B47-DDA7-2E1804F4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740549F-F38D-43A2-B780-492AA5F1A2E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49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4774F-E79B-8FD0-ABEA-80D2B876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24</a:t>
            </a:fld>
            <a:endParaRPr lang="en-GB"/>
          </a:p>
        </p:txBody>
      </p:sp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id="{A7462284-D186-B64E-91E3-A1721669F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920" y="444600"/>
            <a:ext cx="5329238" cy="5329238"/>
          </a:xfrm>
        </p:spPr>
      </p:pic>
    </p:spTree>
    <p:extLst>
      <p:ext uri="{BB962C8B-B14F-4D97-AF65-F5344CB8AC3E}">
        <p14:creationId xmlns:p14="http://schemas.microsoft.com/office/powerpoint/2010/main" val="4070690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076AB-E4E5-5B3D-8559-E8C48155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3</a:t>
            </a:fld>
            <a:endParaRPr lang="en-GB"/>
          </a:p>
        </p:txBody>
      </p:sp>
      <p:pic>
        <p:nvPicPr>
          <p:cNvPr id="2" name="Escape Room Intro Video.mp4" descr="Escape Room Intro Video.mp4">
            <a:hlinkClick r:id="" action="ppaction://media"/>
            <a:extLst>
              <a:ext uri="{FF2B5EF4-FFF2-40B4-BE49-F238E27FC236}">
                <a16:creationId xmlns:a16="http://schemas.microsoft.com/office/drawing/2014/main" id="{C3FCBA88-BD70-C643-9C8D-658765A3E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883" y="80211"/>
            <a:ext cx="9520278" cy="5357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6228D5-A24A-60BB-385C-4DA1A80D6A7F}"/>
              </a:ext>
            </a:extLst>
          </p:cNvPr>
          <p:cNvSpPr txBox="1"/>
          <p:nvPr/>
        </p:nvSpPr>
        <p:spPr>
          <a:xfrm>
            <a:off x="263548" y="5672030"/>
            <a:ext cx="115503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Virtual Escape Room Introduction for BA (Hons) Sport and Exercise Therapy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10BCEA-9E46-B345-430F-832E56C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an escape room?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AA7B1-6CA9-891B-6E82-0ECE010D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189F41-7856-2F1F-FC99-D055FAC5AF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541" y="1380829"/>
            <a:ext cx="6061409" cy="3710909"/>
          </a:xfrm>
        </p:spPr>
        <p:txBody>
          <a:bodyPr vert="horz" lIns="0" tIns="0" rIns="0" bIns="0" rtlCol="0" anchor="t">
            <a:noAutofit/>
          </a:bodyPr>
          <a:lstStyle/>
          <a:p>
            <a:pPr marL="179705" lvl="1" indent="-179705"/>
            <a:r>
              <a:rPr lang="en-GB" dirty="0">
                <a:cs typeface="Calibri"/>
              </a:rPr>
              <a:t>Founded in pedagogies around </a:t>
            </a:r>
            <a:r>
              <a:rPr lang="en-GB" b="1" dirty="0">
                <a:cs typeface="Calibri"/>
              </a:rPr>
              <a:t>problem-based</a:t>
            </a:r>
            <a:r>
              <a:rPr lang="en-GB" dirty="0">
                <a:cs typeface="Calibri"/>
              </a:rPr>
              <a:t> and </a:t>
            </a:r>
            <a:r>
              <a:rPr lang="en-GB" b="1" dirty="0">
                <a:cs typeface="Calibri"/>
              </a:rPr>
              <a:t>experiential learning</a:t>
            </a:r>
            <a:r>
              <a:rPr lang="en-GB" dirty="0">
                <a:cs typeface="Calibri"/>
              </a:rPr>
              <a:t> </a:t>
            </a:r>
            <a:r>
              <a:rPr lang="en-GB" sz="1400" dirty="0">
                <a:solidFill>
                  <a:srgbClr val="1D2136"/>
                </a:solidFill>
                <a:cs typeface="Calibri"/>
              </a:rPr>
              <a:t>(García, et al., 2016; Kolb, 1984; Othman, et al., 2017)</a:t>
            </a:r>
          </a:p>
          <a:p>
            <a:pPr marL="179705" lvl="1" indent="-179705"/>
            <a:r>
              <a:rPr lang="en-GB" b="1">
                <a:cs typeface="Calibri"/>
              </a:rPr>
              <a:t>Narrative-driven</a:t>
            </a:r>
            <a:r>
              <a:rPr lang="en-GB">
                <a:cs typeface="Calibri"/>
              </a:rPr>
              <a:t> to promote engagement</a:t>
            </a:r>
          </a:p>
          <a:p>
            <a:pPr marL="179705" lvl="1" indent="-179705"/>
            <a:r>
              <a:rPr lang="en-GB" b="1" dirty="0"/>
              <a:t>Community </a:t>
            </a:r>
            <a:r>
              <a:rPr lang="en-GB" dirty="0"/>
              <a:t>building, learning through participation </a:t>
            </a:r>
            <a:r>
              <a:rPr lang="en-GB" sz="1400" dirty="0"/>
              <a:t>(Dewey, 1963)</a:t>
            </a:r>
            <a:endParaRPr lang="en-GB" sz="1400" dirty="0">
              <a:cs typeface="Calibri"/>
            </a:endParaRPr>
          </a:p>
          <a:p>
            <a:pPr marL="179705" lvl="1" indent="-179705"/>
            <a:r>
              <a:rPr lang="en-GB" dirty="0"/>
              <a:t>Development of 'essential' skills, such as </a:t>
            </a:r>
            <a:r>
              <a:rPr lang="en-GB" b="1" dirty="0"/>
              <a:t>teamwork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sz="1400" dirty="0">
                <a:ea typeface="+mn-lt"/>
                <a:cs typeface="+mn-lt"/>
              </a:rPr>
              <a:t>(Ho 2018)</a:t>
            </a:r>
            <a:r>
              <a:rPr lang="en-GB" dirty="0">
                <a:ea typeface="+mn-lt"/>
                <a:cs typeface="+mn-lt"/>
              </a:rPr>
              <a:t>, </a:t>
            </a:r>
            <a:r>
              <a:rPr lang="en-GB" b="1" dirty="0">
                <a:ea typeface="+mn-lt"/>
                <a:cs typeface="+mn-lt"/>
              </a:rPr>
              <a:t>critical-thinking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sz="1400" dirty="0">
                <a:ea typeface="+mn-lt"/>
                <a:cs typeface="+mn-lt"/>
              </a:rPr>
              <a:t>(Adams </a:t>
            </a:r>
            <a:r>
              <a:rPr lang="en-GB" sz="1400" i="1" dirty="0">
                <a:ea typeface="+mn-lt"/>
                <a:cs typeface="+mn-lt"/>
              </a:rPr>
              <a:t>et al.</a:t>
            </a:r>
            <a:r>
              <a:rPr lang="en-GB" sz="1400" dirty="0">
                <a:ea typeface="+mn-lt"/>
                <a:cs typeface="+mn-lt"/>
              </a:rPr>
              <a:t> 2018)</a:t>
            </a:r>
            <a:r>
              <a:rPr lang="en-GB" dirty="0">
                <a:ea typeface="+mn-lt"/>
                <a:cs typeface="+mn-lt"/>
              </a:rPr>
              <a:t>, and </a:t>
            </a:r>
            <a:r>
              <a:rPr lang="en-GB" b="1" dirty="0">
                <a:ea typeface="+mn-lt"/>
                <a:cs typeface="+mn-lt"/>
              </a:rPr>
              <a:t>problem-solving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sz="1400" dirty="0">
                <a:ea typeface="+mn-lt"/>
                <a:cs typeface="+mn-lt"/>
              </a:rPr>
              <a:t>(Foster and Warwick 2018)</a:t>
            </a:r>
            <a:r>
              <a:rPr lang="en-GB" sz="1400" dirty="0"/>
              <a:t> </a:t>
            </a:r>
            <a:endParaRPr lang="en-GB" sz="1400" dirty="0">
              <a:cs typeface="Calibri"/>
            </a:endParaRPr>
          </a:p>
          <a:p>
            <a:pPr marL="179705" lvl="1" indent="-179705"/>
            <a:r>
              <a:rPr lang="en-GB" dirty="0"/>
              <a:t>Familiarity with Moodle</a:t>
            </a:r>
            <a:endParaRPr lang="en-GB" dirty="0">
              <a:cs typeface="Calibri"/>
            </a:endParaRPr>
          </a:p>
          <a:p>
            <a:pPr marL="179705" lvl="1" indent="-179705"/>
            <a:r>
              <a:rPr lang="en-GB" dirty="0">
                <a:cs typeface="Calibri"/>
              </a:rPr>
              <a:t>Building relationships with other students and course team members</a:t>
            </a:r>
          </a:p>
        </p:txBody>
      </p:sp>
      <p:pic>
        <p:nvPicPr>
          <p:cNvPr id="18" name="Picture 18" descr="A picture containing person, bathroom&#10;&#10;Description automatically generated">
            <a:extLst>
              <a:ext uri="{FF2B5EF4-FFF2-40B4-BE49-F238E27FC236}">
                <a16:creationId xmlns:a16="http://schemas.microsoft.com/office/drawing/2014/main" id="{00AF7C98-347E-144A-01BF-4F9072B1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512" y="208845"/>
            <a:ext cx="3736622" cy="56049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909C29-B72B-99A8-593A-0211F584184F}"/>
              </a:ext>
            </a:extLst>
          </p:cNvPr>
          <p:cNvSpPr txBox="1"/>
          <p:nvPr/>
        </p:nvSpPr>
        <p:spPr>
          <a:xfrm>
            <a:off x="191910" y="4955821"/>
            <a:ext cx="693137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>
                <a:solidFill>
                  <a:srgbClr val="1D2136"/>
                </a:solidFill>
                <a:latin typeface="Calibri"/>
              </a:rPr>
              <a:t>"Helps to maintain the students' engagement and enjoyment, while subliminally adding in some learning"</a:t>
            </a:r>
            <a:r>
              <a:rPr lang="en-GB" sz="2400">
                <a:latin typeface="Calibri"/>
                <a:ea typeface="Calibri"/>
                <a:cs typeface="Calibri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3185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7FC76D-B4C4-C854-9D7F-78BCEB0A7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Virtual Escape Room</a:t>
            </a:r>
            <a:br>
              <a:rPr lang="en-GB">
                <a:cs typeface="Calibri"/>
              </a:rPr>
            </a:br>
            <a:r>
              <a:rPr lang="en-GB" sz="2400">
                <a:cs typeface="Calibri"/>
              </a:rPr>
              <a:t>Current Version Moodle 3.9.15</a:t>
            </a:r>
            <a:br>
              <a:rPr lang="en-GB" sz="2400"/>
            </a:br>
            <a:endParaRPr lang="en-GB">
              <a:cs typeface="Calibri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DF7CBB8-9339-CCD1-3A15-79B2D0FE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018" y="2745616"/>
            <a:ext cx="5329239" cy="97924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>
                <a:hlinkClick r:id="rId2"/>
              </a:rPr>
              <a:t>Internal link only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1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10BCEA-9E46-B345-430F-832E56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83" y="3084658"/>
            <a:ext cx="5310061" cy="468215"/>
          </a:xfrm>
        </p:spPr>
        <p:txBody>
          <a:bodyPr/>
          <a:lstStyle/>
          <a:p>
            <a:r>
              <a:rPr lang="en-GB" sz="3200" dirty="0"/>
              <a:t>Technical Constraints</a:t>
            </a:r>
            <a:endParaRPr lang="en-GB" sz="320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AA7B1-6CA9-891B-6E82-0ECE010D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189F41-7856-2F1F-FC99-D055FAC5AF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2286" y="3644129"/>
            <a:ext cx="6010611" cy="2536716"/>
          </a:xfrm>
        </p:spPr>
        <p:txBody>
          <a:bodyPr vert="horz" lIns="0" tIns="0" rIns="0" bIns="0" rtlCol="0" anchor="t">
            <a:noAutofit/>
          </a:bodyPr>
          <a:lstStyle/>
          <a:p>
            <a:pPr marL="179705" lvl="1" indent="-179705"/>
            <a:r>
              <a:rPr lang="en-GB" b="1" dirty="0"/>
              <a:t>Time </a:t>
            </a:r>
            <a:r>
              <a:rPr lang="en-GB"/>
              <a:t>to build</a:t>
            </a:r>
            <a:endParaRPr lang="en-GB" b="1"/>
          </a:p>
          <a:p>
            <a:pPr marL="359410" lvl="2" indent="-179705"/>
            <a:r>
              <a:rPr lang="en-GB" dirty="0">
                <a:ea typeface="+mn-lt"/>
                <a:cs typeface="+mn-lt"/>
              </a:rPr>
              <a:t>Scenario (Tutor): ~1 hour to write</a:t>
            </a:r>
          </a:p>
          <a:p>
            <a:pPr marL="359410" lvl="2" indent="-179705"/>
            <a:r>
              <a:rPr lang="en-GB" dirty="0">
                <a:ea typeface="+mn-lt"/>
                <a:cs typeface="+mn-lt"/>
              </a:rPr>
              <a:t>Activities / H5P (Tutor):  5+ hours to develop</a:t>
            </a:r>
          </a:p>
          <a:p>
            <a:pPr marL="359410" lvl="2" indent="-179705"/>
            <a:r>
              <a:rPr lang="en-GB" dirty="0">
                <a:ea typeface="+mn-lt"/>
                <a:cs typeface="+mn-lt"/>
              </a:rPr>
              <a:t>Tools and mechanics (Developers):  ~2 hours to implement</a:t>
            </a:r>
            <a:endParaRPr lang="en-GB" dirty="0"/>
          </a:p>
          <a:p>
            <a:pPr marL="179705" lvl="1" indent="-179705"/>
            <a:r>
              <a:rPr lang="en-GB" b="1"/>
              <a:t>"Difficulty"</a:t>
            </a:r>
            <a:r>
              <a:rPr lang="en-GB"/>
              <a:t>:  Non-specialists may need support with the </a:t>
            </a:r>
            <a:r>
              <a:rPr lang="en-GB">
                <a:ea typeface="+mn-lt"/>
                <a:cs typeface="+mn-lt"/>
              </a:rPr>
              <a:t>build</a:t>
            </a:r>
            <a:endParaRPr lang="en-GB" b="1">
              <a:ea typeface="+mn-lt"/>
              <a:cs typeface="+mn-lt"/>
            </a:endParaRPr>
          </a:p>
          <a:p>
            <a:pPr marL="179705" lvl="1" indent="-179705"/>
            <a:r>
              <a:rPr lang="en-GB" b="1">
                <a:ea typeface="+mn-lt"/>
                <a:cs typeface="+mn-lt"/>
              </a:rPr>
              <a:t>Tedious</a:t>
            </a:r>
            <a:r>
              <a:rPr lang="en-GB" b="1" dirty="0">
                <a:cs typeface="Calibri" panose="020F0502020204030204"/>
              </a:rPr>
              <a:t> mechanics</a:t>
            </a:r>
            <a:r>
              <a:rPr lang="en-GB" dirty="0">
                <a:cs typeface="Calibri" panose="020F0502020204030204"/>
              </a:rPr>
              <a:t> of conditional release</a:t>
            </a:r>
            <a:endParaRPr lang="en-GB" b="1" dirty="0">
              <a:cs typeface="Calibri" panose="020F0502020204030204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E19C46E-7F77-C314-5016-35727772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321734"/>
            <a:ext cx="3646311" cy="5469466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0DEB3B23-85DC-9128-2A1F-2E552B4679F9}"/>
              </a:ext>
            </a:extLst>
          </p:cNvPr>
          <p:cNvSpPr txBox="1">
            <a:spLocks/>
          </p:cNvSpPr>
          <p:nvPr/>
        </p:nvSpPr>
        <p:spPr>
          <a:xfrm>
            <a:off x="512591" y="320831"/>
            <a:ext cx="5310061" cy="468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Benefits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37F-FBBA-91B1-E027-DB95F1D6926B}"/>
              </a:ext>
            </a:extLst>
          </p:cNvPr>
          <p:cNvSpPr txBox="1"/>
          <p:nvPr/>
        </p:nvSpPr>
        <p:spPr>
          <a:xfrm>
            <a:off x="32085" y="943047"/>
            <a:ext cx="532712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cs typeface="Arial"/>
              </a:rPr>
              <a:t>Foundations of an ongoing course </a:t>
            </a:r>
            <a:r>
              <a:rPr lang="en-GB" b="1" dirty="0">
                <a:cs typeface="Arial"/>
              </a:rPr>
              <a:t>community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b="1" dirty="0">
                <a:cs typeface="Arial"/>
              </a:rPr>
              <a:t>Scalable</a:t>
            </a:r>
            <a:r>
              <a:rPr lang="en-GB" dirty="0">
                <a:cs typeface="Arial"/>
              </a:rPr>
              <a:t>:  Can be made available to a large cohort to complete simultaneously​</a:t>
            </a:r>
            <a:endParaRPr lang="en-US" dirty="0">
              <a:cs typeface="Arial"/>
            </a:endParaRP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b="1" dirty="0">
                <a:cs typeface="Arial"/>
              </a:rPr>
              <a:t>Reusable</a:t>
            </a:r>
            <a:r>
              <a:rPr lang="en-GB" dirty="0">
                <a:cs typeface="Arial"/>
              </a:rPr>
              <a:t>:  Easy to reuse year after year​</a:t>
            </a:r>
            <a:endParaRPr lang="en-US" dirty="0">
              <a:cs typeface="Arial"/>
            </a:endParaRP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b="1" dirty="0">
                <a:cs typeface="Arial"/>
              </a:rPr>
              <a:t>Mirrors </a:t>
            </a:r>
            <a:r>
              <a:rPr lang="en-GB" dirty="0">
                <a:cs typeface="Arial"/>
              </a:rPr>
              <a:t>other virtual activities on the course</a:t>
            </a:r>
          </a:p>
        </p:txBody>
      </p:sp>
    </p:spTree>
    <p:extLst>
      <p:ext uri="{BB962C8B-B14F-4D97-AF65-F5344CB8AC3E}">
        <p14:creationId xmlns:p14="http://schemas.microsoft.com/office/powerpoint/2010/main" val="353967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10BCEA-9E46-B345-430F-832E56C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Technical Considerations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AA7B1-6CA9-891B-6E82-0ECE010D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189F41-7856-2F1F-FC99-D055FAC5AF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6086" y="1931868"/>
            <a:ext cx="4841152" cy="3499242"/>
          </a:xfrm>
        </p:spPr>
        <p:txBody>
          <a:bodyPr vert="horz" lIns="0" tIns="0" rIns="0" bIns="0" rtlCol="0" anchor="t">
            <a:noAutofit/>
          </a:bodyPr>
          <a:lstStyle/>
          <a:p>
            <a:pPr marL="179705" lvl="1" indent="-179705"/>
            <a:r>
              <a:rPr lang="en-GB">
                <a:cs typeface="Calibri" panose="020F0502020204030204"/>
              </a:rPr>
              <a:t>Migration to of content Moodle 4</a:t>
            </a:r>
            <a:endParaRPr lang="en-US">
              <a:cs typeface="Calibri"/>
            </a:endParaRPr>
          </a:p>
          <a:p>
            <a:pPr marL="179705" lvl="1" indent="-179705"/>
            <a:r>
              <a:rPr lang="en-GB">
                <a:cs typeface="Calibri" panose="020F0502020204030204"/>
              </a:rPr>
              <a:t>Migration of H5P to content bank</a:t>
            </a:r>
          </a:p>
          <a:p>
            <a:pPr marL="179705" lvl="1" indent="-179705"/>
            <a:r>
              <a:rPr lang="en-GB">
                <a:cs typeface="Calibri" panose="020F0502020204030204"/>
              </a:rPr>
              <a:t>Navigation:</a:t>
            </a:r>
          </a:p>
          <a:p>
            <a:pPr marL="359410" lvl="2" indent="-179705"/>
            <a:r>
              <a:rPr lang="en-GB">
                <a:cs typeface="Calibri" panose="020F0502020204030204"/>
              </a:rPr>
              <a:t>Instructions now within activities</a:t>
            </a:r>
          </a:p>
          <a:p>
            <a:pPr marL="359410" lvl="2" indent="-179705"/>
            <a:r>
              <a:rPr lang="en-GB">
                <a:cs typeface="Calibri" panose="020F0502020204030204"/>
              </a:rPr>
              <a:t>H5P Interactive book for multi-part activities</a:t>
            </a:r>
          </a:p>
          <a:p>
            <a:pPr marL="359410" lvl="2" indent="-179705"/>
            <a:r>
              <a:rPr lang="en-GB">
                <a:cs typeface="Calibri" panose="020F0502020204030204"/>
              </a:rPr>
              <a:t>Navigation on left side menu</a:t>
            </a:r>
          </a:p>
          <a:p>
            <a:pPr marL="359410" lvl="2" indent="-179705"/>
            <a:r>
              <a:rPr lang="en-GB">
                <a:cs typeface="Calibri" panose="020F0502020204030204"/>
              </a:rPr>
              <a:t>Reminding students to 'refresh' page after completing each activity</a:t>
            </a:r>
          </a:p>
          <a:p>
            <a:pPr marL="179705" lvl="1" indent="-179705"/>
            <a:endParaRPr lang="en-GB" b="1">
              <a:cs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65096-4052-3586-44C0-93D4171689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551" y="1429952"/>
            <a:ext cx="5310061" cy="41180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Moodle 4</a:t>
            </a:r>
            <a:endParaRPr lang="en-US"/>
          </a:p>
        </p:txBody>
      </p:sp>
      <p:pic>
        <p:nvPicPr>
          <p:cNvPr id="6" name="Picture 6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71AAEAAE-58E2-DE41-71EC-CC8FBC4B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532109"/>
            <a:ext cx="5847644" cy="38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10BCEA-9E46-B345-430F-832E56C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Feedback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BA4BD-2ADC-F333-B01F-E2044E8A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8B67D5-991E-1278-6898-0C55186BD1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456" y="1250943"/>
            <a:ext cx="5310061" cy="41180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What did you enjoy about the escape room experience?</a:t>
            </a:r>
            <a:endParaRPr lang="en-US"/>
          </a:p>
        </p:txBody>
      </p:sp>
      <p:graphicFrame>
        <p:nvGraphicFramePr>
          <p:cNvPr id="18" name="Content Placeholder 11">
            <a:extLst>
              <a:ext uri="{FF2B5EF4-FFF2-40B4-BE49-F238E27FC236}">
                <a16:creationId xmlns:a16="http://schemas.microsoft.com/office/drawing/2014/main" id="{6D482641-EFEA-8464-9D00-B9B6CB63E8C4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394060559"/>
              </p:ext>
            </p:extLst>
          </p:nvPr>
        </p:nvGraphicFramePr>
        <p:xfrm>
          <a:off x="175331" y="2000408"/>
          <a:ext cx="6360313" cy="3983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C0777B2-DE4B-2498-B50A-CCCB317814E7}"/>
              </a:ext>
            </a:extLst>
          </p:cNvPr>
          <p:cNvSpPr txBox="1">
            <a:spLocks/>
          </p:cNvSpPr>
          <p:nvPr/>
        </p:nvSpPr>
        <p:spPr>
          <a:xfrm>
            <a:off x="6947681" y="1246911"/>
            <a:ext cx="5310061" cy="4118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2400" b="1" kern="1200" spc="-2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ea typeface="+mn-lt"/>
                <a:cs typeface="+mn-lt"/>
              </a:rPr>
              <a:t>What would have improved the Virtual Escape Room experience?</a:t>
            </a:r>
          </a:p>
        </p:txBody>
      </p:sp>
      <p:graphicFrame>
        <p:nvGraphicFramePr>
          <p:cNvPr id="10" name="Content Placeholder 11">
            <a:extLst>
              <a:ext uri="{FF2B5EF4-FFF2-40B4-BE49-F238E27FC236}">
                <a16:creationId xmlns:a16="http://schemas.microsoft.com/office/drawing/2014/main" id="{0C53CB1B-6D8F-BF4E-B947-BFDD056B95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299595"/>
              </p:ext>
            </p:extLst>
          </p:nvPr>
        </p:nvGraphicFramePr>
        <p:xfrm>
          <a:off x="6797459" y="2309164"/>
          <a:ext cx="5175022" cy="367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67122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8FBF050-08B6-65F7-2361-A0B3FEF4FAFE}"/>
              </a:ext>
            </a:extLst>
          </p:cNvPr>
          <p:cNvSpPr/>
          <p:nvPr/>
        </p:nvSpPr>
        <p:spPr>
          <a:xfrm>
            <a:off x="287867" y="3495211"/>
            <a:ext cx="5463822" cy="2294690"/>
          </a:xfrm>
          <a:prstGeom prst="wedgeRoundRect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10BCEA-9E46-B345-430F-832E56C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BA4BD-2ADC-F333-B01F-E2044E8A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8B67D5-991E-1278-6898-0C55186BD1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907" y="1565419"/>
            <a:ext cx="5530193" cy="41180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>
                <a:ea typeface="+mn-lt"/>
                <a:cs typeface="+mn-lt"/>
              </a:rPr>
              <a:t>Students reported improved confidence in:</a:t>
            </a:r>
            <a:endParaRPr lang="en-US"/>
          </a:p>
        </p:txBody>
      </p:sp>
      <p:pic>
        <p:nvPicPr>
          <p:cNvPr id="7" name="Picture 10" descr="A picture containing tree, outdoor, person, car&#10;&#10;Description automatically generated">
            <a:extLst>
              <a:ext uri="{FF2B5EF4-FFF2-40B4-BE49-F238E27FC236}">
                <a16:creationId xmlns:a16="http://schemas.microsoft.com/office/drawing/2014/main" id="{F65D2632-8AA1-1B96-6FFC-FBCA4DD2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22" y="1566691"/>
            <a:ext cx="5147733" cy="343110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992D9B-34A8-4D2F-3C3A-091B865096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8663" y="2106845"/>
            <a:ext cx="5586219" cy="3499242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Critical thinking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 panose="020F0502020204030204"/>
              </a:rPr>
              <a:t>Organisation</a:t>
            </a:r>
          </a:p>
          <a:p>
            <a:pPr marL="285750" indent="-285750">
              <a:buFont typeface="Arial"/>
              <a:buChar char="•"/>
            </a:pPr>
            <a:r>
              <a:rPr lang="en-GB" b="1">
                <a:ea typeface="+mn-lt"/>
                <a:cs typeface="+mn-lt"/>
              </a:rPr>
              <a:t>Interpersonal skills</a:t>
            </a:r>
          </a:p>
          <a:p>
            <a:pPr marL="285750" indent="-285750">
              <a:buFont typeface="Arial"/>
              <a:buChar char="•"/>
            </a:pPr>
            <a:endParaRPr lang="en-GB" i="1">
              <a:cs typeface="Calibri" panose="020F0502020204030204"/>
            </a:endParaRPr>
          </a:p>
          <a:p>
            <a:endParaRPr lang="en-GB" i="1"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E6DB8-7CFA-7C77-13D7-A25B0695C6CB}"/>
              </a:ext>
            </a:extLst>
          </p:cNvPr>
          <p:cNvSpPr txBox="1"/>
          <p:nvPr/>
        </p:nvSpPr>
        <p:spPr>
          <a:xfrm>
            <a:off x="566560" y="3680883"/>
            <a:ext cx="5027083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Students were really engaged with the competitive nature of the activity, and it really got them thinking.</a:t>
            </a:r>
          </a:p>
          <a:p>
            <a:r>
              <a:rPr lang="en-US">
                <a:solidFill>
                  <a:schemeClr val="bg1"/>
                </a:solidFill>
                <a:cs typeface="Calibri"/>
              </a:rPr>
              <a:t>  </a:t>
            </a:r>
          </a:p>
          <a:p>
            <a:r>
              <a:rPr lang="en-US">
                <a:solidFill>
                  <a:schemeClr val="bg1"/>
                </a:solidFill>
                <a:cs typeface="Calibri"/>
              </a:rPr>
              <a:t>I think it helped to break the ice with the [first year] students; they worked well together because they all wanted to win.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961F6-86EA-80F7-3D7A-AA2608A1AEAF}"/>
              </a:ext>
            </a:extLst>
          </p:cNvPr>
          <p:cNvSpPr txBox="1"/>
          <p:nvPr/>
        </p:nvSpPr>
        <p:spPr>
          <a:xfrm>
            <a:off x="4346222" y="5271912"/>
            <a:ext cx="11288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- Tom Gray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7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lent">
      <a:dk1>
        <a:srgbClr val="1D2136"/>
      </a:dk1>
      <a:lt1>
        <a:srgbClr val="FFFFFF"/>
      </a:lt1>
      <a:dk2>
        <a:srgbClr val="1D2136"/>
      </a:dk2>
      <a:lt2>
        <a:srgbClr val="FFFFFF"/>
      </a:lt2>
      <a:accent1>
        <a:srgbClr val="CD1423"/>
      </a:accent1>
      <a:accent2>
        <a:srgbClr val="1D2136"/>
      </a:accent2>
      <a:accent3>
        <a:srgbClr val="C6C745"/>
      </a:accent3>
      <a:accent4>
        <a:srgbClr val="FF4D00"/>
      </a:accent4>
      <a:accent5>
        <a:srgbClr val="01C3DE"/>
      </a:accent5>
      <a:accent6>
        <a:srgbClr val="C9267D"/>
      </a:accent6>
      <a:hlink>
        <a:srgbClr val="01C3DE"/>
      </a:hlink>
      <a:folHlink>
        <a:srgbClr val="1D213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886</Words>
  <Application>Microsoft Macintosh PowerPoint</Application>
  <PresentationFormat>Widescreen</PresentationFormat>
  <Paragraphs>127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A Virtual Escape Room  Using H5P, Access Restrictions and a Compelling narrative to build Confidence and Community among First-year students</vt:lpstr>
      <vt:lpstr>In today's talk:</vt:lpstr>
      <vt:lpstr>PowerPoint Presentation</vt:lpstr>
      <vt:lpstr>Why an escape room?</vt:lpstr>
      <vt:lpstr>Virtual Escape Room Current Version Moodle 3.9.15 </vt:lpstr>
      <vt:lpstr>Technical Constraints</vt:lpstr>
      <vt:lpstr>Technical Considerations</vt:lpstr>
      <vt:lpstr>Feedback</vt:lpstr>
      <vt:lpstr>Impact</vt:lpstr>
      <vt:lpstr>References</vt:lpstr>
      <vt:lpstr>Thank you!</vt:lpstr>
      <vt:lpstr>Moodle 3.9 screenshots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Moodle 4.0 screenshots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Brunt</dc:creator>
  <cp:lastModifiedBy>Edd Bolton</cp:lastModifiedBy>
  <cp:revision>105</cp:revision>
  <dcterms:created xsi:type="dcterms:W3CDTF">2022-07-09T15:13:12Z</dcterms:created>
  <dcterms:modified xsi:type="dcterms:W3CDTF">2022-09-16T15:28:40Z</dcterms:modified>
</cp:coreProperties>
</file>