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9144000" cy="5143500"/>
  <p:embeddedFontLst>
    <p:embeddedFont>
      <p:font typeface="Open Sans ExtraBold"/>
      <p:bold r:id="rId13"/>
      <p:boldItalic r:id="rId14"/>
    </p:embeddedFont>
    <p:embeddedFont>
      <p:font typeface="Ope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OpenSansExtraBold-bold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penSans-regular.fntdata"/><Relationship Id="rId14" Type="http://schemas.openxmlformats.org/officeDocument/2006/relationships/font" Target="fonts/OpenSansExtraBold-boldItalic.fntdata"/><Relationship Id="rId17" Type="http://schemas.openxmlformats.org/officeDocument/2006/relationships/font" Target="fonts/OpenSans-italic.fntdata"/><Relationship Id="rId16" Type="http://schemas.openxmlformats.org/officeDocument/2006/relationships/font" Target="fonts/Open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OpenSans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132565261f6_0_0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g132565261f6_0_0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1d1542bdde_0_13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11d1542bdde_0_13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32edfbba16_0_3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132edfbba16_0_3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12dfa97ea4_2_10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112dfa97ea4_2_10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196243969_0_0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d196243969_0_0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Headline, image and dot points slide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2dfa97ea4_2_18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12dfa97ea4_2_18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Full image with or without a headline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0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2dfa97ea4_2_31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12dfa97ea4_2_31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-50"/>
            <a:ext cx="4572000" cy="5143500"/>
          </a:xfrm>
          <a:prstGeom prst="rect">
            <a:avLst/>
          </a:prstGeom>
          <a:solidFill>
            <a:srgbClr val="0147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0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3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0"/>
            <a:ext cx="9144000" cy="5140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4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0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285"/>
            <a:ext cx="9144000" cy="514092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6"/>
          <p:cNvSpPr/>
          <p:nvPr/>
        </p:nvSpPr>
        <p:spPr>
          <a:xfrm>
            <a:off x="0" y="4476750"/>
            <a:ext cx="9144000" cy="666600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3">
            <a:alphaModFix/>
          </a:blip>
          <a:srcRect b="2015" l="0" r="0" t="2015"/>
          <a:stretch/>
        </p:blipFill>
        <p:spPr>
          <a:xfrm>
            <a:off x="2849095" y="1805582"/>
            <a:ext cx="3445798" cy="8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showMasterSp="0" type="obj">
  <p:cSld name="OBJECT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</a:endParaRPr>
          </a:p>
        </p:txBody>
      </p:sp>
      <p:pic>
        <p:nvPicPr>
          <p:cNvPr id="29" name="Google Shape;2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info@emailaddres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ducation for the future&#10;27 - 29 September 2022 | Barcelona, Spain&#10;MoodleMoot Global 2022" id="34" name="Google Shape;34;p8" title="MoodleMoot Global 2022: Education for the futu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093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8"/>
          <p:cNvSpPr txBox="1"/>
          <p:nvPr>
            <p:ph idx="4294967295" type="title"/>
          </p:nvPr>
        </p:nvSpPr>
        <p:spPr>
          <a:xfrm>
            <a:off x="0" y="-864575"/>
            <a:ext cx="60381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1475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Opening</a:t>
            </a:r>
            <a:r>
              <a:rPr lang="en-US" sz="3500">
                <a:solidFill>
                  <a:srgbClr val="01475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slide</a:t>
            </a:r>
            <a:endParaRPr i="0" sz="3500" u="none" cap="none" strike="noStrike">
              <a:solidFill>
                <a:srgbClr val="01475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image" id="40" name="Google Shape;40;p9" title="Background image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856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9"/>
          <p:cNvSpPr txBox="1"/>
          <p:nvPr/>
        </p:nvSpPr>
        <p:spPr>
          <a:xfrm>
            <a:off x="598775" y="2958325"/>
            <a:ext cx="4734900" cy="5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Presented by xxxxxxx,</a:t>
            </a:r>
            <a:endParaRPr b="1"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position title goes here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" name="Google Shape;42;p9"/>
          <p:cNvSpPr txBox="1"/>
          <p:nvPr>
            <p:ph idx="4294967295" type="title"/>
          </p:nvPr>
        </p:nvSpPr>
        <p:spPr>
          <a:xfrm>
            <a:off x="616900" y="1075500"/>
            <a:ext cx="6932100" cy="14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Title goes</a:t>
            </a:r>
            <a:endParaRPr sz="47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7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here </a:t>
            </a:r>
            <a:endParaRPr i="0" sz="4700" u="none" cap="none" strike="noStrik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4294967295" type="title"/>
          </p:nvPr>
        </p:nvSpPr>
        <p:spPr>
          <a:xfrm>
            <a:off x="769300" y="618300"/>
            <a:ext cx="60381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500" u="none" cap="none" strike="noStrike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Headline here </a:t>
            </a:r>
            <a:endParaRPr i="0" sz="3500" u="none" cap="none" strike="noStrike">
              <a:solidFill>
                <a:srgbClr val="43434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descr="Image goes here" id="48" name="Google Shape;48;p10" title="Image goes here"/>
          <p:cNvSpPr/>
          <p:nvPr/>
        </p:nvSpPr>
        <p:spPr>
          <a:xfrm>
            <a:off x="805275" y="1477200"/>
            <a:ext cx="3140100" cy="3048000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9" name="Google Shape;49;p10"/>
          <p:cNvSpPr txBox="1"/>
          <p:nvPr/>
        </p:nvSpPr>
        <p:spPr>
          <a:xfrm>
            <a:off x="4408300" y="1477200"/>
            <a:ext cx="25035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1625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Hent, si diciend  esequi que  vendisIs essincte cus, consequi con  providem qui oditi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tem harum qui tem.  Nam ut omnimus  andiciam qui arum,  odit re rest, eaqui  doluptatem eiur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" name="Google Shape;50;p10"/>
          <p:cNvSpPr txBox="1"/>
          <p:nvPr/>
        </p:nvSpPr>
        <p:spPr>
          <a:xfrm>
            <a:off x="1483725" y="2863350"/>
            <a:ext cx="1783200" cy="2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Image goes here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/>
        </p:nvSpPr>
        <p:spPr>
          <a:xfrm>
            <a:off x="529550" y="1799450"/>
            <a:ext cx="3486000" cy="29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marR="16256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Hent, si diciend esequi que vendisIs essincte  cus, consequi con providem qui oditi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16256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tem harum qui tem. Nam ut omnimus  andiciam qui arum, odit re rest, eaqui  doluptatem eiur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descr="Image goes here" id="56" name="Google Shape;56;p11" title="Image goes here"/>
          <p:cNvSpPr/>
          <p:nvPr/>
        </p:nvSpPr>
        <p:spPr>
          <a:xfrm>
            <a:off x="5182375" y="424375"/>
            <a:ext cx="3454500" cy="3363600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7" name="Google Shape;57;p11"/>
          <p:cNvSpPr txBox="1"/>
          <p:nvPr/>
        </p:nvSpPr>
        <p:spPr>
          <a:xfrm>
            <a:off x="6018025" y="1968325"/>
            <a:ext cx="1783200" cy="2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Image goes here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" name="Google Shape;58;p11"/>
          <p:cNvSpPr txBox="1"/>
          <p:nvPr/>
        </p:nvSpPr>
        <p:spPr>
          <a:xfrm>
            <a:off x="5182375" y="3925325"/>
            <a:ext cx="34860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1625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Hent, si diciend esequi que vendisIs essincte cus, consequi con providem qui oditi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" name="Google Shape;59;p11"/>
          <p:cNvSpPr txBox="1"/>
          <p:nvPr>
            <p:ph idx="4294967295" type="title"/>
          </p:nvPr>
        </p:nvSpPr>
        <p:spPr>
          <a:xfrm>
            <a:off x="616900" y="1075500"/>
            <a:ext cx="39276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Headline here </a:t>
            </a:r>
            <a:endParaRPr i="0" sz="3000" u="none" cap="none" strike="noStrik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idx="4294967295" type="title"/>
          </p:nvPr>
        </p:nvSpPr>
        <p:spPr>
          <a:xfrm>
            <a:off x="915625" y="678375"/>
            <a:ext cx="60381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500" u="none" cap="none" strike="noStrike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Headline here </a:t>
            </a:r>
            <a:endParaRPr i="0" sz="3500" u="none" cap="none" strike="noStrike">
              <a:solidFill>
                <a:srgbClr val="43434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descr="Image goes here" id="65" name="Google Shape;65;p12" title="Image goes here"/>
          <p:cNvSpPr/>
          <p:nvPr/>
        </p:nvSpPr>
        <p:spPr>
          <a:xfrm>
            <a:off x="964525" y="1491600"/>
            <a:ext cx="3454500" cy="2654400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6" name="Google Shape;66;p12"/>
          <p:cNvSpPr txBox="1"/>
          <p:nvPr/>
        </p:nvSpPr>
        <p:spPr>
          <a:xfrm>
            <a:off x="4901850" y="1711696"/>
            <a:ext cx="2796600" cy="24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here also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Text here also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Text here also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Text here also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Text here also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Text here also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" name="Google Shape;67;p12"/>
          <p:cNvSpPr txBox="1"/>
          <p:nvPr/>
        </p:nvSpPr>
        <p:spPr>
          <a:xfrm>
            <a:off x="1800175" y="2680950"/>
            <a:ext cx="1783200" cy="2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Image goes here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4294967295" type="title"/>
          </p:nvPr>
        </p:nvSpPr>
        <p:spPr>
          <a:xfrm>
            <a:off x="638475" y="564275"/>
            <a:ext cx="60381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500" u="none" cap="none" strike="noStrike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Headline here </a:t>
            </a:r>
            <a:endParaRPr i="0" sz="3500" u="none" cap="none" strike="noStrike">
              <a:solidFill>
                <a:srgbClr val="43434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705300" y="1490500"/>
            <a:ext cx="7689600" cy="3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Hent, si diciend  esequi que  vendisIs essincte  cus, consequi con  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Hent, si diciend  esequi que  vendisIs essincte  cus, consequi con  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Hent, si diciend  esequi que  vendisIs essincte  cus, consequi con  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16256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Hent, si diciend  esequi que  vendisIs essincte  cus, consequi con  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16256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16256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sitting at a laptop" id="78" name="Google Shape;78;p14" title="A person sitting at a laptop"/>
          <p:cNvPicPr preferRelativeResize="0"/>
          <p:nvPr/>
        </p:nvPicPr>
        <p:blipFill rotWithShape="1">
          <a:blip r:embed="rId3">
            <a:alphaModFix/>
          </a:blip>
          <a:srcRect b="0" l="0" r="0" t="15340"/>
          <a:stretch/>
        </p:blipFill>
        <p:spPr>
          <a:xfrm>
            <a:off x="0" y="-19400"/>
            <a:ext cx="9143999" cy="516289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/>
          <p:nvPr/>
        </p:nvSpPr>
        <p:spPr>
          <a:xfrm>
            <a:off x="569925" y="528650"/>
            <a:ext cx="3604200" cy="671700"/>
          </a:xfrm>
          <a:prstGeom prst="rect">
            <a:avLst/>
          </a:prstGeom>
          <a:solidFill>
            <a:srgbClr val="FFFFFF">
              <a:alpha val="6269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p14"/>
          <p:cNvSpPr txBox="1"/>
          <p:nvPr>
            <p:ph idx="4294967295" type="title"/>
          </p:nvPr>
        </p:nvSpPr>
        <p:spPr>
          <a:xfrm>
            <a:off x="698500" y="564276"/>
            <a:ext cx="5334635" cy="751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lang="en-US" sz="35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Headline here </a:t>
            </a:r>
            <a:endParaRPr b="0" sz="3500">
              <a:solidFill>
                <a:srgbClr val="43434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/>
        </p:nvSpPr>
        <p:spPr>
          <a:xfrm>
            <a:off x="457200" y="4600500"/>
            <a:ext cx="20055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19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Jonathan Smith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2730713" y="4600550"/>
            <a:ext cx="32991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190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E: </a:t>
            </a:r>
            <a:r>
              <a:rPr lang="en-US" sz="1800" u="sng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info@emailaddress.com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6474250" y="4600550"/>
            <a:ext cx="22125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1900">
            <a:no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W: </a:t>
            </a:r>
            <a:r>
              <a:rPr lang="en-US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website.com</a:t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p15"/>
          <p:cNvSpPr txBox="1"/>
          <p:nvPr>
            <p:ph idx="4294967295" type="title"/>
          </p:nvPr>
        </p:nvSpPr>
        <p:spPr>
          <a:xfrm>
            <a:off x="0" y="-864575"/>
            <a:ext cx="60381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1475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Closing slide</a:t>
            </a:r>
            <a:endParaRPr i="0" sz="3500" u="none" cap="none" strike="noStrike">
              <a:solidFill>
                <a:srgbClr val="01475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